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7"/>
  </p:notesMasterIdLst>
  <p:sldIdLst>
    <p:sldId id="286" r:id="rId4"/>
    <p:sldId id="274" r:id="rId5"/>
    <p:sldId id="4107" r:id="rId6"/>
    <p:sldId id="288" r:id="rId8"/>
    <p:sldId id="287" r:id="rId9"/>
    <p:sldId id="278" r:id="rId10"/>
    <p:sldId id="299" r:id="rId11"/>
    <p:sldId id="4110" r:id="rId12"/>
    <p:sldId id="4111" r:id="rId13"/>
    <p:sldId id="4112" r:id="rId14"/>
    <p:sldId id="4113" r:id="rId15"/>
    <p:sldId id="4114" r:id="rId16"/>
    <p:sldId id="4115" r:id="rId17"/>
    <p:sldId id="298" r:id="rId18"/>
    <p:sldId id="4108" r:id="rId19"/>
    <p:sldId id="4109" r:id="rId20"/>
    <p:sldId id="290" r:id="rId21"/>
    <p:sldId id="281" r:id="rId22"/>
    <p:sldId id="282" r:id="rId23"/>
    <p:sldId id="285" r:id="rId24"/>
  </p:sldIdLst>
  <p:sldSz cx="1216977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26" userDrawn="1">
          <p15:clr>
            <a:srgbClr val="A4A3A4"/>
          </p15:clr>
        </p15:guide>
        <p15:guide id="2" pos="382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128" autoAdjust="0"/>
  </p:normalViewPr>
  <p:slideViewPr>
    <p:cSldViewPr showGuides="1">
      <p:cViewPr varScale="1">
        <p:scale>
          <a:sx n="73" d="100"/>
          <a:sy n="73" d="100"/>
        </p:scale>
        <p:origin x="1920" y="60"/>
      </p:cViewPr>
      <p:guideLst>
        <p:guide orient="horz" pos="2126"/>
        <p:guide pos="382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notesMaster" Target="notesMasters/notesMaster1.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D315623-515B-4DE0-942E-19E673C97C54}" type="doc">
      <dgm:prSet loTypeId="urn:microsoft.com/office/officeart/2005/8/layout/lProcess2" loCatId="relationship" qsTypeId="urn:microsoft.com/office/officeart/2005/8/quickstyle/simple1" qsCatId="simple" csTypeId="urn:microsoft.com/office/officeart/2005/8/colors/colorful4" csCatId="colorful" phldr="1"/>
      <dgm:spPr/>
      <dgm:t>
        <a:bodyPr/>
        <a:lstStyle/>
        <a:p>
          <a:endParaRPr lang="en-US"/>
        </a:p>
      </dgm:t>
    </dgm:pt>
    <dgm:pt modelId="{5C549C57-FEA7-483A-A718-9D0C716E6385}">
      <dgm:prSet phldrT="[Texto]" phldr="0" custT="1"/>
      <dgm:spPr>
        <a:solidFill>
          <a:schemeClr val="accent3"/>
        </a:solidFill>
      </dgm:spPr>
      <dgm:t>
        <a:bodyPr vert="horz" wrap="square"/>
        <a:p>
          <a:pPr>
            <a:lnSpc>
              <a:spcPct val="100000"/>
            </a:lnSpc>
            <a:spcBef>
              <a:spcPct val="0"/>
            </a:spcBef>
            <a:spcAft>
              <a:spcPct val="35000"/>
            </a:spcAft>
          </a:pPr>
          <a:r>
            <a:rPr lang="en-US" sz="1600" dirty="0">
              <a:solidFill>
                <a:schemeClr val="bg1"/>
              </a:solidFill>
              <a:latin typeface="+mj-lt"/>
            </a:rPr>
            <a:t/>
          </a:r>
          <a:endParaRPr lang="en-US" sz="1600" dirty="0">
            <a:solidFill>
              <a:schemeClr val="bg1"/>
            </a:solidFill>
            <a:latin typeface="+mj-lt"/>
          </a:endParaRPr>
        </a:p>
        <a:p>
          <a:pPr>
            <a:lnSpc>
              <a:spcPct val="100000"/>
            </a:lnSpc>
            <a:spcBef>
              <a:spcPct val="0"/>
            </a:spcBef>
            <a:spcAft>
              <a:spcPct val="35000"/>
            </a:spcAft>
          </a:pPr>
          <a:r>
            <a:rPr lang="zh-CN" altLang="en-US" sz="1600" dirty="0">
              <a:solidFill>
                <a:schemeClr val="bg1"/>
              </a:solidFill>
              <a:latin typeface="+mj-lt"/>
            </a:rPr>
            <a:t>化学定义物质</a:t>
          </a:r>
          <a:r>
            <a:rPr lang="zh-CN" altLang="en-US" sz="1400" dirty="0">
              <a:solidFill>
                <a:schemeClr val="bg1"/>
              </a:solidFill>
              <a:latin typeface="+mj-lt"/>
            </a:rPr>
            <a:t>（相当于国内法规定义的“食品用合成香料”和“食品用天然单体香料”）</a:t>
          </a:r>
          <a:r>
            <a:rPr sz="6500"/>
            <a:t/>
          </a:r>
          <a:endParaRPr sz="6500"/>
        </a:p>
      </dgm:t>
    </dgm:pt>
    <dgm:pt modelId="{C64039B9-DD08-4BBB-AFA9-D119FDAC473E}" cxnId="{94653AF5-D740-4742-B320-DBEEEF094C38}" type="parTrans">
      <dgm:prSet/>
      <dgm:spPr/>
      <dgm:t>
        <a:bodyPr/>
        <a:lstStyle/>
        <a:p>
          <a:endParaRPr lang="en-US">
            <a:latin typeface="+mj-lt"/>
          </a:endParaRPr>
        </a:p>
      </dgm:t>
    </dgm:pt>
    <dgm:pt modelId="{30502278-90D4-432A-BD31-9F8FE7FB9331}" cxnId="{94653AF5-D740-4742-B320-DBEEEF094C38}" type="sibTrans">
      <dgm:prSet/>
      <dgm:spPr/>
      <dgm:t>
        <a:bodyPr/>
        <a:lstStyle/>
        <a:p>
          <a:endParaRPr lang="en-US">
            <a:latin typeface="+mj-lt"/>
          </a:endParaRPr>
        </a:p>
      </dgm:t>
    </dgm:pt>
    <dgm:pt modelId="{01457254-7EDD-44CE-A0F7-82243DC4BD39}">
      <dgm:prSet phldrT="[Texto]" custT="1">
        <dgm:style>
          <a:lnRef idx="2">
            <a:schemeClr val="accent1"/>
          </a:lnRef>
          <a:fillRef idx="1">
            <a:schemeClr val="lt1"/>
          </a:fillRef>
          <a:effectRef idx="0">
            <a:schemeClr val="accent1"/>
          </a:effectRef>
          <a:fontRef idx="minor">
            <a:schemeClr val="dk1"/>
          </a:fontRef>
        </dgm:style>
      </dgm:prSet>
      <dgm:spPr/>
      <dgm:t>
        <a:bodyPr/>
        <a:lstStyle/>
        <a:p>
          <a:r>
            <a:rPr lang="en-US" sz="1800" dirty="0">
              <a:solidFill>
                <a:schemeClr val="tx1">
                  <a:lumMod val="65000"/>
                  <a:lumOff val="35000"/>
                </a:schemeClr>
              </a:solidFill>
              <a:latin typeface="+mj-lt"/>
            </a:rPr>
            <a:t>JECFA</a:t>
          </a:r>
        </a:p>
      </dgm:t>
    </dgm:pt>
    <dgm:pt modelId="{ED5A0321-C789-4601-8786-A29DA7A5F712}" cxnId="{59F138A9-759B-4736-BCF3-A1B47206E96F}" type="parTrans">
      <dgm:prSet/>
      <dgm:spPr/>
      <dgm:t>
        <a:bodyPr/>
        <a:lstStyle/>
        <a:p>
          <a:endParaRPr lang="en-US">
            <a:latin typeface="+mj-lt"/>
          </a:endParaRPr>
        </a:p>
      </dgm:t>
    </dgm:pt>
    <dgm:pt modelId="{B11C15F4-488B-40F9-A3A0-BBD4731EA337}" cxnId="{59F138A9-759B-4736-BCF3-A1B47206E96F}" type="sibTrans">
      <dgm:prSet/>
      <dgm:spPr/>
      <dgm:t>
        <a:bodyPr/>
        <a:lstStyle/>
        <a:p>
          <a:endParaRPr lang="en-US">
            <a:latin typeface="+mj-lt"/>
          </a:endParaRPr>
        </a:p>
      </dgm:t>
    </dgm:pt>
    <dgm:pt modelId="{409D51A8-A3E6-45A0-9006-9D6D86B94124}">
      <dgm:prSet phldrT="[Texto]" custT="1">
        <dgm:style>
          <a:lnRef idx="2">
            <a:schemeClr val="accent1"/>
          </a:lnRef>
          <a:fillRef idx="1">
            <a:schemeClr val="lt1"/>
          </a:fillRef>
          <a:effectRef idx="0">
            <a:schemeClr val="accent1"/>
          </a:effectRef>
          <a:fontRef idx="minor">
            <a:schemeClr val="dk1"/>
          </a:fontRef>
        </dgm:style>
      </dgm:prSet>
      <dgm:spPr/>
      <dgm:t>
        <a:bodyPr/>
        <a:lstStyle/>
        <a:p>
          <a:pPr>
            <a:lnSpc>
              <a:spcPct val="100000"/>
            </a:lnSpc>
            <a:spcAft>
              <a:spcPts val="0"/>
            </a:spcAft>
          </a:pPr>
          <a:r>
            <a:rPr lang="en-US" sz="1800" dirty="0">
              <a:solidFill>
                <a:schemeClr val="tx1">
                  <a:lumMod val="65000"/>
                  <a:lumOff val="35000"/>
                </a:schemeClr>
              </a:solidFill>
              <a:latin typeface="+mj-lt"/>
            </a:rPr>
            <a:t>FEMA GRAS: Lists 3-31 </a:t>
          </a:r>
        </a:p>
      </dgm:t>
    </dgm:pt>
    <dgm:pt modelId="{745B52C2-F412-4DE4-98C5-D9688A004E38}" cxnId="{3B178FD1-BAC6-4A73-863F-4CED057A0B08}" type="parTrans">
      <dgm:prSet/>
      <dgm:spPr/>
      <dgm:t>
        <a:bodyPr/>
        <a:lstStyle/>
        <a:p>
          <a:endParaRPr lang="en-US">
            <a:latin typeface="+mj-lt"/>
          </a:endParaRPr>
        </a:p>
      </dgm:t>
    </dgm:pt>
    <dgm:pt modelId="{45ECCF1D-AD15-4A00-896C-2D11404EBDF9}" cxnId="{3B178FD1-BAC6-4A73-863F-4CED057A0B08}" type="sibTrans">
      <dgm:prSet/>
      <dgm:spPr/>
      <dgm:t>
        <a:bodyPr/>
        <a:lstStyle/>
        <a:p>
          <a:endParaRPr lang="en-US">
            <a:latin typeface="+mj-lt"/>
          </a:endParaRPr>
        </a:p>
      </dgm:t>
    </dgm:pt>
    <dgm:pt modelId="{8883C161-6E07-4D20-BF72-F6277364F62E}">
      <dgm:prSet phldrT="[Texto]">
        <dgm:style>
          <a:lnRef idx="2">
            <a:schemeClr val="accent1"/>
          </a:lnRef>
          <a:fillRef idx="1">
            <a:schemeClr val="lt1"/>
          </a:fillRef>
          <a:effectRef idx="0">
            <a:schemeClr val="accent1"/>
          </a:effectRef>
          <a:fontRef idx="minor">
            <a:schemeClr val="dk1"/>
          </a:fontRef>
        </dgm:style>
      </dgm:prSet>
      <dgm:spPr/>
      <dgm:t>
        <a:bodyPr/>
        <a:lstStyle/>
        <a:p>
          <a:r>
            <a:rPr lang="en-US" dirty="0">
              <a:solidFill>
                <a:schemeClr val="tx1">
                  <a:lumMod val="65000"/>
                  <a:lumOff val="35000"/>
                </a:schemeClr>
              </a:solidFill>
              <a:latin typeface="+mj-lt"/>
            </a:rPr>
            <a:t>GB 2760-2024, Table B.3</a:t>
          </a:r>
        </a:p>
      </dgm:t>
    </dgm:pt>
    <dgm:pt modelId="{CB3C0E4F-F385-42D3-B05D-BB15BF03F5CC}" cxnId="{BBA3B362-29AC-40E6-9AEE-15104CA83CEB}" type="parTrans">
      <dgm:prSet/>
      <dgm:spPr/>
      <dgm:t>
        <a:bodyPr/>
        <a:lstStyle/>
        <a:p>
          <a:endParaRPr lang="en-US"/>
        </a:p>
      </dgm:t>
    </dgm:pt>
    <dgm:pt modelId="{6753C4AA-889E-43CB-B7A4-7FA73ED7C608}" cxnId="{BBA3B362-29AC-40E6-9AEE-15104CA83CEB}" type="sibTrans">
      <dgm:prSet/>
      <dgm:spPr/>
      <dgm:t>
        <a:bodyPr/>
        <a:lstStyle/>
        <a:p>
          <a:endParaRPr lang="en-US"/>
        </a:p>
      </dgm:t>
    </dgm:pt>
    <dgm:pt modelId="{A2E51ACA-C9FA-4990-A038-74F071F533BC}">
      <dgm:prSet phldr="0" custT="1"/>
      <dgm:spPr>
        <a:solidFill>
          <a:srgbClr val="CC0000"/>
        </a:solidFill>
      </dgm:spPr>
      <dgm:t>
        <a:bodyPr vert="horz" wrap="square"/>
        <a:p>
          <a:pPr marR="0" defTabSz="755650" eaLnBrk="1" fontAlgn="auto" latinLnBrk="0" hangingPunct="1">
            <a:lnSpc>
              <a:spcPct val="90000"/>
            </a:lnSpc>
            <a:spcBef>
              <a:spcPct val="0"/>
            </a:spcBef>
            <a:spcAft>
              <a:spcPct val="35000"/>
            </a:spcAft>
            <a:buClrTx/>
            <a:buSzTx/>
            <a:buFontTx/>
          </a:pPr>
          <a:r>
            <a:rPr lang="en-US" altLang="zh-CN" sz="1600" dirty="0">
              <a:solidFill>
                <a:schemeClr val="bg1"/>
              </a:solidFill>
              <a:latin typeface="+mj-lt"/>
            </a:rPr>
            <a:t/>
          </a:r>
          <a:endParaRPr lang="en-US" altLang="zh-CN" sz="1600" dirty="0">
            <a:solidFill>
              <a:schemeClr val="bg1"/>
            </a:solidFill>
            <a:latin typeface="+mj-lt"/>
          </a:endParaRPr>
        </a:p>
        <a:p>
          <a:pPr marR="0" defTabSz="755650" eaLnBrk="1" fontAlgn="auto" latinLnBrk="0" hangingPunct="1">
            <a:lnSpc>
              <a:spcPct val="90000"/>
            </a:lnSpc>
            <a:spcBef>
              <a:spcPct val="0"/>
            </a:spcBef>
            <a:spcAft>
              <a:spcPct val="35000"/>
            </a:spcAft>
            <a:buClrTx/>
            <a:buSzTx/>
            <a:buFontTx/>
          </a:pPr>
          <a:r>
            <a:rPr lang="zh-CN" altLang="en-US" sz="1600" dirty="0">
              <a:solidFill>
                <a:schemeClr val="bg1"/>
              </a:solidFill>
              <a:latin typeface="+mj-lt"/>
            </a:rPr>
            <a:t>天然复合物</a:t>
          </a:r>
          <a:r>
            <a:rPr lang="zh-CN" altLang="en-US" sz="1400" dirty="0">
              <a:solidFill>
                <a:schemeClr val="bg1"/>
              </a:solidFill>
              <a:latin typeface="+mj-lt"/>
            </a:rPr>
            <a:t>（相当于国内法规定义的“食品用天然香味复合物”）</a:t>
          </a:r>
          <a:r>
            <a:rPr lang="en-US" sz="2000" b="0" dirty="0">
              <a:solidFill>
                <a:schemeClr val="bg1"/>
              </a:solidFill>
              <a:latin typeface="+mj-lt"/>
            </a:rPr>
            <a:t/>
          </a:r>
          <a:endParaRPr lang="en-US" sz="2000" b="0" dirty="0">
            <a:solidFill>
              <a:schemeClr val="bg1"/>
            </a:solidFill>
            <a:latin typeface="+mj-lt"/>
          </a:endParaRPr>
        </a:p>
      </dgm:t>
    </dgm:pt>
    <dgm:pt modelId="{AABCB2F6-4711-41AC-960E-6D11AD7D8886}" cxnId="{0B8E9E04-06B7-48B6-A9C8-58A51D77F41C}" type="parTrans">
      <dgm:prSet/>
      <dgm:spPr/>
      <dgm:t>
        <a:bodyPr/>
        <a:lstStyle/>
        <a:p>
          <a:endParaRPr lang="en-US">
            <a:latin typeface="+mj-lt"/>
          </a:endParaRPr>
        </a:p>
      </dgm:t>
    </dgm:pt>
    <dgm:pt modelId="{FD85C810-6FE7-40D3-A6D6-6053E63D4441}" cxnId="{0B8E9E04-06B7-48B6-A9C8-58A51D77F41C}" type="sibTrans">
      <dgm:prSet/>
      <dgm:spPr/>
      <dgm:t>
        <a:bodyPr/>
        <a:lstStyle/>
        <a:p>
          <a:endParaRPr lang="en-US">
            <a:latin typeface="+mj-lt"/>
          </a:endParaRPr>
        </a:p>
      </dgm:t>
    </dgm:pt>
    <dgm:pt modelId="{57D048F0-D4A3-43DD-B550-27BDC7B3B31D}">
      <dgm:prSet custT="1">
        <dgm:style>
          <a:lnRef idx="2">
            <a:schemeClr val="accent1"/>
          </a:lnRef>
          <a:fillRef idx="1">
            <a:schemeClr val="lt1"/>
          </a:fillRef>
          <a:effectRef idx="0">
            <a:schemeClr val="accent1"/>
          </a:effectRef>
          <a:fontRef idx="minor">
            <a:schemeClr val="dk1"/>
          </a:fontRef>
        </dgm:style>
      </dgm:prSet>
      <dgm:spPr/>
      <dgm:t>
        <a:bodyPr/>
        <a:lstStyle/>
        <a:p>
          <a:pPr>
            <a:spcAft>
              <a:spcPts val="0"/>
            </a:spcAft>
          </a:pPr>
          <a:r>
            <a:rPr lang="en-US" sz="1800" dirty="0">
              <a:solidFill>
                <a:schemeClr val="tx1">
                  <a:lumMod val="65000"/>
                  <a:lumOff val="35000"/>
                </a:schemeClr>
              </a:solidFill>
              <a:latin typeface="+mj-lt"/>
            </a:rPr>
            <a:t>FEMA GRAS: Lists 3-31</a:t>
          </a:r>
        </a:p>
      </dgm:t>
    </dgm:pt>
    <dgm:pt modelId="{5B83D808-5B5E-435D-8689-4D765E8ECE7B}" cxnId="{4B794918-74EC-4223-843D-EF689B4EDB49}" type="parTrans">
      <dgm:prSet/>
      <dgm:spPr/>
      <dgm:t>
        <a:bodyPr/>
        <a:lstStyle/>
        <a:p>
          <a:endParaRPr lang="en-US">
            <a:latin typeface="+mj-lt"/>
          </a:endParaRPr>
        </a:p>
      </dgm:t>
    </dgm:pt>
    <dgm:pt modelId="{D77E36ED-835D-4AD6-B61C-53E420E3F502}" cxnId="{4B794918-74EC-4223-843D-EF689B4EDB49}" type="sibTrans">
      <dgm:prSet/>
      <dgm:spPr/>
      <dgm:t>
        <a:bodyPr/>
        <a:lstStyle/>
        <a:p>
          <a:endParaRPr lang="en-US">
            <a:latin typeface="+mj-lt"/>
          </a:endParaRPr>
        </a:p>
      </dgm:t>
    </dgm:pt>
    <dgm:pt modelId="{777395CB-402C-4B06-B633-85C9BC97D31E}">
      <dgm:prSet custT="1">
        <dgm:style>
          <a:lnRef idx="2">
            <a:schemeClr val="accent1"/>
          </a:lnRef>
          <a:fillRef idx="1">
            <a:schemeClr val="lt1"/>
          </a:fillRef>
          <a:effectRef idx="0">
            <a:schemeClr val="accent1"/>
          </a:effectRef>
          <a:fontRef idx="minor">
            <a:schemeClr val="dk1"/>
          </a:fontRef>
        </dgm:style>
      </dgm:prSet>
      <dgm:spPr/>
      <dgm:t>
        <a:bodyPr/>
        <a:lstStyle/>
        <a:p>
          <a:r>
            <a:rPr lang="en-US" altLang="zh-CN" sz="1800" dirty="0">
              <a:solidFill>
                <a:schemeClr val="tx1">
                  <a:lumMod val="65000"/>
                  <a:lumOff val="35000"/>
                </a:schemeClr>
              </a:solidFill>
              <a:latin typeface="+mj-lt"/>
            </a:rPr>
            <a:t>GB 2760-2024, Table B.2</a:t>
          </a:r>
          <a:endParaRPr lang="en-US" sz="1800" dirty="0">
            <a:solidFill>
              <a:schemeClr val="tx1">
                <a:lumMod val="65000"/>
                <a:lumOff val="35000"/>
              </a:schemeClr>
            </a:solidFill>
            <a:latin typeface="+mj-lt"/>
          </a:endParaRPr>
        </a:p>
      </dgm:t>
    </dgm:pt>
    <dgm:pt modelId="{7B4974F7-13EE-4206-829B-212003919FBB}" cxnId="{F1B94032-95C3-4E16-9BD8-1D927CCD39FE}" type="parTrans">
      <dgm:prSet/>
      <dgm:spPr/>
      <dgm:t>
        <a:bodyPr/>
        <a:lstStyle/>
        <a:p>
          <a:endParaRPr lang="es-MX"/>
        </a:p>
      </dgm:t>
    </dgm:pt>
    <dgm:pt modelId="{6D3D8DF0-E205-487F-AE25-2F4747C46198}" cxnId="{F1B94032-95C3-4E16-9BD8-1D927CCD39FE}" type="sibTrans">
      <dgm:prSet/>
      <dgm:spPr/>
      <dgm:t>
        <a:bodyPr/>
        <a:lstStyle/>
        <a:p>
          <a:endParaRPr lang="es-MX"/>
        </a:p>
      </dgm:t>
    </dgm:pt>
    <dgm:pt modelId="{413D62D5-C160-40D2-933C-44584608BFC8}" type="pres">
      <dgm:prSet presAssocID="{4D315623-515B-4DE0-942E-19E673C97C54}" presName="theList" presStyleCnt="0">
        <dgm:presLayoutVars>
          <dgm:dir/>
          <dgm:animLvl val="lvl"/>
          <dgm:resizeHandles val="exact"/>
        </dgm:presLayoutVars>
      </dgm:prSet>
      <dgm:spPr/>
    </dgm:pt>
    <dgm:pt modelId="{2E071FC2-FDF9-48A0-9D5D-DFC63673030A}" type="pres">
      <dgm:prSet presAssocID="{5C549C57-FEA7-483A-A718-9D0C716E6385}" presName="compNode" presStyleCnt="0"/>
      <dgm:spPr/>
    </dgm:pt>
    <dgm:pt modelId="{25FE3215-60AB-4CC2-8DC4-473320488D51}" type="pres">
      <dgm:prSet presAssocID="{5C549C57-FEA7-483A-A718-9D0C716E6385}" presName="aNode" presStyleLbl="bgShp" presStyleIdx="0" presStyleCnt="2" custScaleY="83814" custLinFactNeighborX="-102" custLinFactNeighborY="2088"/>
      <dgm:spPr/>
    </dgm:pt>
    <dgm:pt modelId="{573C6233-4F60-4A30-B686-12F76F23931B}" type="pres">
      <dgm:prSet presAssocID="{5C549C57-FEA7-483A-A718-9D0C716E6385}" presName="textNode" presStyleCnt="0"/>
      <dgm:spPr/>
    </dgm:pt>
    <dgm:pt modelId="{81C36822-86E1-493F-B68D-AA3FAC55A824}" type="pres">
      <dgm:prSet presAssocID="{5C549C57-FEA7-483A-A718-9D0C716E6385}" presName="compChildNode" presStyleCnt="0"/>
      <dgm:spPr/>
    </dgm:pt>
    <dgm:pt modelId="{F17D9375-35FA-4530-8688-DB205D8436DA}" type="pres">
      <dgm:prSet presAssocID="{5C549C57-FEA7-483A-A718-9D0C716E6385}" presName="theInnerList" presStyleCnt="0"/>
      <dgm:spPr/>
    </dgm:pt>
    <dgm:pt modelId="{F5B7AF43-6C49-400E-BA97-9593DCC59255}" type="pres">
      <dgm:prSet presAssocID="{01457254-7EDD-44CE-A0F7-82243DC4BD39}" presName="childNode" presStyleLbl="node1" presStyleIdx="0" presStyleCnt="5" custScaleX="100503" custScaleY="13924" custLinFactY="48" custLinFactNeighborX="2102" custLinFactNeighborY="100000">
        <dgm:presLayoutVars>
          <dgm:bulletEnabled val="1"/>
        </dgm:presLayoutVars>
      </dgm:prSet>
      <dgm:spPr/>
    </dgm:pt>
    <dgm:pt modelId="{4555FD2D-EA64-47D8-9E7A-DE36ED40EDF8}" type="pres">
      <dgm:prSet presAssocID="{01457254-7EDD-44CE-A0F7-82243DC4BD39}" presName="aSpace2" presStyleCnt="0"/>
      <dgm:spPr/>
    </dgm:pt>
    <dgm:pt modelId="{2DE0097C-A558-44E9-94E3-7A4703587FD6}" type="pres">
      <dgm:prSet presAssocID="{409D51A8-A3E6-45A0-9006-9D6D86B94124}" presName="childNode" presStyleLbl="node1" presStyleIdx="1" presStyleCnt="5" custScaleY="15862" custLinFactNeighborX="2386" custLinFactNeighborY="20122">
        <dgm:presLayoutVars>
          <dgm:bulletEnabled val="1"/>
        </dgm:presLayoutVars>
      </dgm:prSet>
      <dgm:spPr/>
    </dgm:pt>
    <dgm:pt modelId="{88D9B872-EC7D-458E-9D3C-04F60265840E}" type="pres">
      <dgm:prSet presAssocID="{409D51A8-A3E6-45A0-9006-9D6D86B94124}" presName="aSpace2" presStyleCnt="0"/>
      <dgm:spPr/>
    </dgm:pt>
    <dgm:pt modelId="{300BCDCD-CD85-4489-BFEA-C8F757CED7DB}" type="pres">
      <dgm:prSet presAssocID="{8883C161-6E07-4D20-BF72-F6277364F62E}" presName="childNode" presStyleLbl="node1" presStyleIdx="2" presStyleCnt="5" custScaleY="15401" custLinFactNeighborX="2386" custLinFactNeighborY="-54706">
        <dgm:presLayoutVars>
          <dgm:bulletEnabled val="1"/>
        </dgm:presLayoutVars>
      </dgm:prSet>
      <dgm:spPr/>
    </dgm:pt>
    <dgm:pt modelId="{0A3BA775-CC76-4F09-BB97-1F2E1DCE1AF9}" type="pres">
      <dgm:prSet presAssocID="{5C549C57-FEA7-483A-A718-9D0C716E6385}" presName="aSpace" presStyleCnt="0"/>
      <dgm:spPr/>
    </dgm:pt>
    <dgm:pt modelId="{BA36B62E-4618-43BE-8151-F8E8F1E2AF97}" type="pres">
      <dgm:prSet presAssocID="{A2E51ACA-C9FA-4990-A038-74F071F533BC}" presName="compNode" presStyleCnt="0"/>
      <dgm:spPr/>
    </dgm:pt>
    <dgm:pt modelId="{6C4764C2-8B4A-4BC2-B49F-B3E27B7461E2}" type="pres">
      <dgm:prSet presAssocID="{A2E51ACA-C9FA-4990-A038-74F071F533BC}" presName="aNode" presStyleLbl="bgShp" presStyleIdx="1" presStyleCnt="2" custScaleY="83814" custLinFactNeighborX="441" custLinFactNeighborY="602"/>
      <dgm:spPr/>
    </dgm:pt>
    <dgm:pt modelId="{B309C262-3B95-4313-93F2-B93845B0975A}" type="pres">
      <dgm:prSet presAssocID="{A2E51ACA-C9FA-4990-A038-74F071F533BC}" presName="textNode" presStyleCnt="0"/>
      <dgm:spPr/>
    </dgm:pt>
    <dgm:pt modelId="{B7C588AA-2760-4790-9689-244068956DCB}" type="pres">
      <dgm:prSet presAssocID="{A2E51ACA-C9FA-4990-A038-74F071F533BC}" presName="compChildNode" presStyleCnt="0"/>
      <dgm:spPr/>
    </dgm:pt>
    <dgm:pt modelId="{413EAFD5-9BF9-471D-8A08-4C402FE10CCD}" type="pres">
      <dgm:prSet presAssocID="{A2E51ACA-C9FA-4990-A038-74F071F533BC}" presName="theInnerList" presStyleCnt="0"/>
      <dgm:spPr/>
    </dgm:pt>
    <dgm:pt modelId="{48EDBAD6-2560-4A85-93B4-8235C58F51C5}" type="pres">
      <dgm:prSet presAssocID="{57D048F0-D4A3-43DD-B550-27BDC7B3B31D}" presName="childNode" presStyleLbl="node1" presStyleIdx="3" presStyleCnt="5" custScaleX="100504" custScaleY="16138" custLinFactNeighborX="-1721" custLinFactNeighborY="55994">
        <dgm:presLayoutVars>
          <dgm:bulletEnabled val="1"/>
        </dgm:presLayoutVars>
      </dgm:prSet>
      <dgm:spPr/>
    </dgm:pt>
    <dgm:pt modelId="{1EE52177-2671-4F84-BEF6-C49E28D33D96}" type="pres">
      <dgm:prSet presAssocID="{57D048F0-D4A3-43DD-B550-27BDC7B3B31D}" presName="aSpace2" presStyleCnt="0"/>
      <dgm:spPr/>
    </dgm:pt>
    <dgm:pt modelId="{6C2FC8AA-C3BE-41BC-AC15-8509CA438CBF}" type="pres">
      <dgm:prSet presAssocID="{777395CB-402C-4B06-B633-85C9BC97D31E}" presName="childNode" presStyleLbl="node1" presStyleIdx="4" presStyleCnt="5" custAng="0" custScaleY="15787" custLinFactNeighborX="-1378" custLinFactNeighborY="6677">
        <dgm:presLayoutVars>
          <dgm:bulletEnabled val="1"/>
        </dgm:presLayoutVars>
      </dgm:prSet>
      <dgm:spPr/>
    </dgm:pt>
  </dgm:ptLst>
  <dgm:cxnLst>
    <dgm:cxn modelId="{94653AF5-D740-4742-B320-DBEEEF094C38}" srcId="{4D315623-515B-4DE0-942E-19E673C97C54}" destId="{5C549C57-FEA7-483A-A718-9D0C716E6385}" srcOrd="0" destOrd="0" parTransId="{C64039B9-DD08-4BBB-AFA9-D119FDAC473E}" sibTransId="{30502278-90D4-432A-BD31-9F8FE7FB9331}"/>
    <dgm:cxn modelId="{59F138A9-759B-4736-BCF3-A1B47206E96F}" srcId="{5C549C57-FEA7-483A-A718-9D0C716E6385}" destId="{01457254-7EDD-44CE-A0F7-82243DC4BD39}" srcOrd="0" destOrd="0" parTransId="{ED5A0321-C789-4601-8786-A29DA7A5F712}" sibTransId="{B11C15F4-488B-40F9-A3A0-BBD4731EA337}"/>
    <dgm:cxn modelId="{3B178FD1-BAC6-4A73-863F-4CED057A0B08}" srcId="{5C549C57-FEA7-483A-A718-9D0C716E6385}" destId="{409D51A8-A3E6-45A0-9006-9D6D86B94124}" srcOrd="1" destOrd="0" parTransId="{745B52C2-F412-4DE4-98C5-D9688A004E38}" sibTransId="{45ECCF1D-AD15-4A00-896C-2D11404EBDF9}"/>
    <dgm:cxn modelId="{BBA3B362-29AC-40E6-9AEE-15104CA83CEB}" srcId="{5C549C57-FEA7-483A-A718-9D0C716E6385}" destId="{8883C161-6E07-4D20-BF72-F6277364F62E}" srcOrd="2" destOrd="0" parTransId="{CB3C0E4F-F385-42D3-B05D-BB15BF03F5CC}" sibTransId="{6753C4AA-889E-43CB-B7A4-7FA73ED7C608}"/>
    <dgm:cxn modelId="{0B8E9E04-06B7-48B6-A9C8-58A51D77F41C}" srcId="{4D315623-515B-4DE0-942E-19E673C97C54}" destId="{A2E51ACA-C9FA-4990-A038-74F071F533BC}" srcOrd="1" destOrd="0" parTransId="{AABCB2F6-4711-41AC-960E-6D11AD7D8886}" sibTransId="{FD85C810-6FE7-40D3-A6D6-6053E63D4441}"/>
    <dgm:cxn modelId="{4B794918-74EC-4223-843D-EF689B4EDB49}" srcId="{A2E51ACA-C9FA-4990-A038-74F071F533BC}" destId="{57D048F0-D4A3-43DD-B550-27BDC7B3B31D}" srcOrd="0" destOrd="1" parTransId="{5B83D808-5B5E-435D-8689-4D765E8ECE7B}" sibTransId="{D77E36ED-835D-4AD6-B61C-53E420E3F502}"/>
    <dgm:cxn modelId="{F1B94032-95C3-4E16-9BD8-1D927CCD39FE}" srcId="{A2E51ACA-C9FA-4990-A038-74F071F533BC}" destId="{777395CB-402C-4B06-B633-85C9BC97D31E}" srcOrd="1" destOrd="1" parTransId="{7B4974F7-13EE-4206-829B-212003919FBB}" sibTransId="{6D3D8DF0-E205-487F-AE25-2F4747C46198}"/>
    <dgm:cxn modelId="{AD6CB8E4-5D8F-40BB-B25C-8BF4894B393A}" type="presOf" srcId="{4D315623-515B-4DE0-942E-19E673C97C54}" destId="{413D62D5-C160-40D2-933C-44584608BFC8}" srcOrd="0" destOrd="0" presId="urn:microsoft.com/office/officeart/2005/8/layout/lProcess2"/>
    <dgm:cxn modelId="{BAFF77CC-3308-43B6-B576-356119467F0D}" type="presParOf" srcId="{413D62D5-C160-40D2-933C-44584608BFC8}" destId="{2E071FC2-FDF9-48A0-9D5D-DFC63673030A}" srcOrd="0" destOrd="0" presId="urn:microsoft.com/office/officeart/2005/8/layout/lProcess2"/>
    <dgm:cxn modelId="{4F71BF48-7A5D-41EF-832F-4AE5EF2AE77B}" type="presParOf" srcId="{2E071FC2-FDF9-48A0-9D5D-DFC63673030A}" destId="{25FE3215-60AB-4CC2-8DC4-473320488D51}" srcOrd="0" destOrd="0" presId="urn:microsoft.com/office/officeart/2005/8/layout/lProcess2"/>
    <dgm:cxn modelId="{860B6EFC-CF9C-4108-8F86-55C107A17AC4}" type="presOf" srcId="{5C549C57-FEA7-483A-A718-9D0C716E6385}" destId="{25FE3215-60AB-4CC2-8DC4-473320488D51}" srcOrd="0" destOrd="0" presId="urn:microsoft.com/office/officeart/2005/8/layout/lProcess2"/>
    <dgm:cxn modelId="{51114F59-6DDC-46B7-B916-694D045B886D}" type="presParOf" srcId="{2E071FC2-FDF9-48A0-9D5D-DFC63673030A}" destId="{573C6233-4F60-4A30-B686-12F76F23931B}" srcOrd="1" destOrd="0" presId="urn:microsoft.com/office/officeart/2005/8/layout/lProcess2"/>
    <dgm:cxn modelId="{1ACFDAA8-F922-4E2F-9620-66BECB2D2290}" type="presOf" srcId="{5C549C57-FEA7-483A-A718-9D0C716E6385}" destId="{573C6233-4F60-4A30-B686-12F76F23931B}" srcOrd="1" destOrd="0" presId="urn:microsoft.com/office/officeart/2005/8/layout/lProcess2"/>
    <dgm:cxn modelId="{254B7AB8-711C-4FB1-AF4A-5F363A47E7B4}" type="presParOf" srcId="{2E071FC2-FDF9-48A0-9D5D-DFC63673030A}" destId="{81C36822-86E1-493F-B68D-AA3FAC55A824}" srcOrd="2" destOrd="0" presId="urn:microsoft.com/office/officeart/2005/8/layout/lProcess2"/>
    <dgm:cxn modelId="{CF582200-7286-45D3-AB74-7C38895DF09B}" type="presParOf" srcId="{81C36822-86E1-493F-B68D-AA3FAC55A824}" destId="{F17D9375-35FA-4530-8688-DB205D8436DA}" srcOrd="0" destOrd="2" presId="urn:microsoft.com/office/officeart/2005/8/layout/lProcess2"/>
    <dgm:cxn modelId="{3787B374-8A12-4916-92D5-86F5B55BACAD}" type="presParOf" srcId="{F17D9375-35FA-4530-8688-DB205D8436DA}" destId="{F5B7AF43-6C49-400E-BA97-9593DCC59255}" srcOrd="0" destOrd="0" presId="urn:microsoft.com/office/officeart/2005/8/layout/lProcess2"/>
    <dgm:cxn modelId="{209281A4-9274-4DD5-AAA1-F3844C741729}" type="presOf" srcId="{01457254-7EDD-44CE-A0F7-82243DC4BD39}" destId="{F5B7AF43-6C49-400E-BA97-9593DCC59255}" srcOrd="0" destOrd="0" presId="urn:microsoft.com/office/officeart/2005/8/layout/lProcess2"/>
    <dgm:cxn modelId="{64261859-597F-44C0-AE5A-79138296FB22}" type="presParOf" srcId="{F17D9375-35FA-4530-8688-DB205D8436DA}" destId="{4555FD2D-EA64-47D8-9E7A-DE36ED40EDF8}" srcOrd="1" destOrd="0" presId="urn:microsoft.com/office/officeart/2005/8/layout/lProcess2"/>
    <dgm:cxn modelId="{08785526-E2A8-4A7A-97DE-6BF493C7172C}" type="presParOf" srcId="{F17D9375-35FA-4530-8688-DB205D8436DA}" destId="{2DE0097C-A558-44E9-94E3-7A4703587FD6}" srcOrd="2" destOrd="0" presId="urn:microsoft.com/office/officeart/2005/8/layout/lProcess2"/>
    <dgm:cxn modelId="{438851E1-611A-4E0B-8DBC-FB398BAA02D3}" type="presOf" srcId="{409D51A8-A3E6-45A0-9006-9D6D86B94124}" destId="{2DE0097C-A558-44E9-94E3-7A4703587FD6}" srcOrd="0" destOrd="0" presId="urn:microsoft.com/office/officeart/2005/8/layout/lProcess2"/>
    <dgm:cxn modelId="{6555BB02-99FB-445B-AC78-8F56BB91DB77}" type="presParOf" srcId="{F17D9375-35FA-4530-8688-DB205D8436DA}" destId="{88D9B872-EC7D-458E-9D3C-04F60265840E}" srcOrd="3" destOrd="0" presId="urn:microsoft.com/office/officeart/2005/8/layout/lProcess2"/>
    <dgm:cxn modelId="{AE415626-DA45-4677-87D0-C48D41978A60}" type="presParOf" srcId="{F17D9375-35FA-4530-8688-DB205D8436DA}" destId="{300BCDCD-CD85-4489-BFEA-C8F757CED7DB}" srcOrd="4" destOrd="0" presId="urn:microsoft.com/office/officeart/2005/8/layout/lProcess2"/>
    <dgm:cxn modelId="{10C15E8C-90CC-423E-9A2A-C180D4998B9E}" type="presOf" srcId="{8883C161-6E07-4D20-BF72-F6277364F62E}" destId="{300BCDCD-CD85-4489-BFEA-C8F757CED7DB}" srcOrd="0" destOrd="0" presId="urn:microsoft.com/office/officeart/2005/8/layout/lProcess2"/>
    <dgm:cxn modelId="{0619FE13-101A-419B-AEA9-7BBF1F5433EE}" type="presParOf" srcId="{413D62D5-C160-40D2-933C-44584608BFC8}" destId="{0A3BA775-CC76-4F09-BB97-1F2E1DCE1AF9}" srcOrd="1" destOrd="0" presId="urn:microsoft.com/office/officeart/2005/8/layout/lProcess2"/>
    <dgm:cxn modelId="{8583F0C1-9DAD-4ED6-9EC9-7FC3E3C89FE0}" type="presParOf" srcId="{413D62D5-C160-40D2-933C-44584608BFC8}" destId="{BA36B62E-4618-43BE-8151-F8E8F1E2AF97}" srcOrd="2" destOrd="0" presId="urn:microsoft.com/office/officeart/2005/8/layout/lProcess2"/>
    <dgm:cxn modelId="{9C15294A-E991-462A-A793-5455D843DDB7}" type="presParOf" srcId="{BA36B62E-4618-43BE-8151-F8E8F1E2AF97}" destId="{6C4764C2-8B4A-4BC2-B49F-B3E27B7461E2}" srcOrd="0" destOrd="2" presId="urn:microsoft.com/office/officeart/2005/8/layout/lProcess2"/>
    <dgm:cxn modelId="{DC782AE2-AB12-4676-B1D7-7E99D8870D43}" type="presOf" srcId="{A2E51ACA-C9FA-4990-A038-74F071F533BC}" destId="{6C4764C2-8B4A-4BC2-B49F-B3E27B7461E2}" srcOrd="0" destOrd="0" presId="urn:microsoft.com/office/officeart/2005/8/layout/lProcess2"/>
    <dgm:cxn modelId="{E1CBDE98-B221-4B53-8606-FF1D5E902DD7}" type="presParOf" srcId="{BA36B62E-4618-43BE-8151-F8E8F1E2AF97}" destId="{B309C262-3B95-4313-93F2-B93845B0975A}" srcOrd="1" destOrd="2" presId="urn:microsoft.com/office/officeart/2005/8/layout/lProcess2"/>
    <dgm:cxn modelId="{D3947A39-7165-4B97-BEEB-4542992C805B}" type="presOf" srcId="{A2E51ACA-C9FA-4990-A038-74F071F533BC}" destId="{B309C262-3B95-4313-93F2-B93845B0975A}" srcOrd="1" destOrd="0" presId="urn:microsoft.com/office/officeart/2005/8/layout/lProcess2"/>
    <dgm:cxn modelId="{4AE2A67D-8FDE-4CB3-9ED5-36AAB31D16A1}" type="presParOf" srcId="{BA36B62E-4618-43BE-8151-F8E8F1E2AF97}" destId="{B7C588AA-2760-4790-9689-244068956DCB}" srcOrd="2" destOrd="2" presId="urn:microsoft.com/office/officeart/2005/8/layout/lProcess2"/>
    <dgm:cxn modelId="{FA9E4DE1-3928-4D8A-A2F1-FC5A4396795C}" type="presParOf" srcId="{B7C588AA-2760-4790-9689-244068956DCB}" destId="{413EAFD5-9BF9-471D-8A08-4C402FE10CCD}" srcOrd="0" destOrd="2" presId="urn:microsoft.com/office/officeart/2005/8/layout/lProcess2"/>
    <dgm:cxn modelId="{20339DEF-B5AE-4541-A379-B6F52C064183}" type="presParOf" srcId="{413EAFD5-9BF9-471D-8A08-4C402FE10CCD}" destId="{48EDBAD6-2560-4A85-93B4-8235C58F51C5}" srcOrd="0" destOrd="0" presId="urn:microsoft.com/office/officeart/2005/8/layout/lProcess2"/>
    <dgm:cxn modelId="{24894870-B9E4-417C-B2F8-D247566E1059}" type="presOf" srcId="{57D048F0-D4A3-43DD-B550-27BDC7B3B31D}" destId="{48EDBAD6-2560-4A85-93B4-8235C58F51C5}" srcOrd="0" destOrd="0" presId="urn:microsoft.com/office/officeart/2005/8/layout/lProcess2"/>
    <dgm:cxn modelId="{25178578-157F-4166-BF37-CE130F544051}" type="presParOf" srcId="{413EAFD5-9BF9-471D-8A08-4C402FE10CCD}" destId="{1EE52177-2671-4F84-BEF6-C49E28D33D96}" srcOrd="1" destOrd="0" presId="urn:microsoft.com/office/officeart/2005/8/layout/lProcess2"/>
    <dgm:cxn modelId="{FF06F492-5263-4121-991C-783AE8BB0D7F}" type="presParOf" srcId="{413EAFD5-9BF9-471D-8A08-4C402FE10CCD}" destId="{6C2FC8AA-C3BE-41BC-AC15-8509CA438CBF}" srcOrd="2" destOrd="0" presId="urn:microsoft.com/office/officeart/2005/8/layout/lProcess2"/>
    <dgm:cxn modelId="{58D8563A-8E5D-4AE8-A214-EAA719FB3385}" type="presOf" srcId="{777395CB-402C-4B06-B633-85C9BC97D31E}" destId="{6C2FC8AA-C3BE-41BC-AC15-8509CA438CBF}"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3487EA-3BE6-4B12-B988-F65347E87D1B}" type="doc">
      <dgm:prSet loTypeId="urn:microsoft.com/office/officeart/2011/layout/CircleProcess" loCatId="process" qsTypeId="urn:microsoft.com/office/officeart/2005/8/quickstyle/simple1" qsCatId="simple" csTypeId="urn:microsoft.com/office/officeart/2005/8/colors/colorful3" csCatId="colorful" phldr="1"/>
      <dgm:spPr/>
      <dgm:t>
        <a:bodyPr/>
        <a:lstStyle/>
        <a:p>
          <a:endParaRPr lang="en-US"/>
        </a:p>
      </dgm:t>
    </dgm:pt>
    <dgm:pt modelId="{BEB81CF7-0EBF-4D4C-9931-64D86B614D4C}">
      <dgm:prSet phldrT="[Text]" custT="1"/>
      <dgm:spPr>
        <a:xfrm>
          <a:off x="449966" y="1353624"/>
          <a:ext cx="1323839" cy="1324237"/>
        </a:xfrm>
        <a:prstGeom prst="ellipse">
          <a:avLst/>
        </a:prstGeom>
        <a:solidFill>
          <a:srgbClr val="FFFFFF">
            <a:alpha val="90000"/>
            <a:hueOff val="0"/>
            <a:satOff val="0"/>
            <a:lumOff val="0"/>
            <a:alphaOff val="0"/>
          </a:srgbClr>
        </a:solidFill>
        <a:ln w="12700" cap="flat" cmpd="sng" algn="ctr">
          <a:solidFill>
            <a:srgbClr val="D1232A">
              <a:hueOff val="-16027657"/>
              <a:satOff val="-19308"/>
              <a:lumOff val="3136"/>
              <a:alphaOff val="0"/>
            </a:srgbClr>
          </a:solidFill>
          <a:prstDash val="solid"/>
          <a:miter lim="800000"/>
        </a:ln>
        <a:effectLst/>
      </dgm:spPr>
      <dgm:t>
        <a:bodyPr/>
        <a:lstStyle/>
        <a:p>
          <a:pPr>
            <a:buNone/>
          </a:pPr>
          <a:r>
            <a:rPr lang="en-US" sz="1200" b="1" dirty="0">
              <a:solidFill>
                <a:srgbClr val="262626">
                  <a:hueOff val="0"/>
                  <a:satOff val="0"/>
                  <a:lumOff val="0"/>
                  <a:alphaOff val="0"/>
                </a:srgbClr>
              </a:solidFill>
              <a:latin typeface="Calibri Light" panose="020F0302020204030204"/>
              <a:ea typeface="+mn-ea"/>
              <a:cs typeface="+mn-cs"/>
            </a:rPr>
            <a:t>Q4 2024</a:t>
          </a:r>
          <a:endParaRPr lang="en-US" sz="1200" dirty="0">
            <a:solidFill>
              <a:srgbClr val="262626">
                <a:hueOff val="0"/>
                <a:satOff val="0"/>
                <a:lumOff val="0"/>
                <a:alphaOff val="0"/>
              </a:srgbClr>
            </a:solidFill>
            <a:latin typeface="Calibri Light" panose="020F0302020204030204"/>
            <a:ea typeface="+mn-ea"/>
            <a:cs typeface="+mn-cs"/>
          </a:endParaRPr>
        </a:p>
      </dgm:t>
    </dgm:pt>
    <dgm:pt modelId="{8E7C2730-3BD1-497D-9C52-4AF5AA5A61F5}" cxnId="{38739CFC-97F9-4257-A3B9-B49C30187636}" type="parTrans">
      <dgm:prSet/>
      <dgm:spPr/>
      <dgm:t>
        <a:bodyPr/>
        <a:lstStyle/>
        <a:p>
          <a:endParaRPr lang="en-US" sz="1600"/>
        </a:p>
      </dgm:t>
    </dgm:pt>
    <dgm:pt modelId="{705E3F4B-EFDD-451C-87C1-0F91E056063F}" cxnId="{38739CFC-97F9-4257-A3B9-B49C30187636}" type="sibTrans">
      <dgm:prSet/>
      <dgm:spPr/>
      <dgm:t>
        <a:bodyPr/>
        <a:lstStyle/>
        <a:p>
          <a:endParaRPr lang="en-US" sz="1600"/>
        </a:p>
      </dgm:t>
    </dgm:pt>
    <dgm:pt modelId="{3596CA40-C645-4DD5-A027-06850BEBBAE3}">
      <dgm:prSet phldrT="[Text]" custT="1"/>
      <dgm:spPr>
        <a:xfrm>
          <a:off x="1915987" y="1353624"/>
          <a:ext cx="1323839" cy="1324237"/>
        </a:xfrm>
        <a:prstGeom prst="ellipse">
          <a:avLst/>
        </a:prstGeom>
        <a:solidFill>
          <a:srgbClr val="FFFFFF">
            <a:alpha val="90000"/>
            <a:hueOff val="0"/>
            <a:satOff val="0"/>
            <a:lumOff val="0"/>
            <a:alphaOff val="0"/>
          </a:srgbClr>
        </a:solidFill>
        <a:ln w="12700" cap="flat" cmpd="sng" algn="ctr">
          <a:solidFill>
            <a:srgbClr val="D1232A">
              <a:hueOff val="-13737992"/>
              <a:satOff val="-16550"/>
              <a:lumOff val="2688"/>
              <a:alphaOff val="0"/>
            </a:srgbClr>
          </a:solidFill>
          <a:prstDash val="solid"/>
          <a:miter lim="800000"/>
        </a:ln>
        <a:effectLst/>
      </dgm:spPr>
      <dgm:t>
        <a:bodyPr/>
        <a:lstStyle/>
        <a:p>
          <a:pPr>
            <a:buNone/>
          </a:pPr>
          <a:r>
            <a:rPr lang="en-US" sz="1200" b="1">
              <a:solidFill>
                <a:srgbClr val="262626">
                  <a:hueOff val="0"/>
                  <a:satOff val="0"/>
                  <a:lumOff val="0"/>
                  <a:alphaOff val="0"/>
                </a:srgbClr>
              </a:solidFill>
              <a:latin typeface="Calibri Light" panose="020F0302020204030204"/>
              <a:ea typeface="+mn-ea"/>
              <a:cs typeface="+mn-cs"/>
            </a:rPr>
            <a:t>Q1-Q2 2025</a:t>
          </a:r>
        </a:p>
      </dgm:t>
    </dgm:pt>
    <dgm:pt modelId="{AF431EA9-C72C-4FAA-9054-A73E0329001E}" cxnId="{C11055DF-762E-4200-8D36-56C25A01AF45}" type="parTrans">
      <dgm:prSet/>
      <dgm:spPr/>
      <dgm:t>
        <a:bodyPr/>
        <a:lstStyle/>
        <a:p>
          <a:endParaRPr lang="en-US" sz="1600"/>
        </a:p>
      </dgm:t>
    </dgm:pt>
    <dgm:pt modelId="{E9DE78F4-A3A8-4307-9D5E-B96DE6FA2409}" cxnId="{C11055DF-762E-4200-8D36-56C25A01AF45}" type="sibTrans">
      <dgm:prSet/>
      <dgm:spPr/>
      <dgm:t>
        <a:bodyPr/>
        <a:lstStyle/>
        <a:p>
          <a:endParaRPr lang="en-US" sz="1600"/>
        </a:p>
      </dgm:t>
    </dgm:pt>
    <dgm:pt modelId="{992A4885-2235-457C-A81D-1BB1DF9AD5A0}">
      <dgm:prSet phldrT="[Text]" custT="1"/>
      <dgm:spPr>
        <a:xfrm>
          <a:off x="3382008" y="1353624"/>
          <a:ext cx="1323839" cy="1324237"/>
        </a:xfrm>
        <a:prstGeom prst="ellipse">
          <a:avLst/>
        </a:prstGeom>
        <a:solidFill>
          <a:srgbClr val="FFFFFF">
            <a:alpha val="90000"/>
            <a:hueOff val="0"/>
            <a:satOff val="0"/>
            <a:lumOff val="0"/>
            <a:alphaOff val="0"/>
          </a:srgbClr>
        </a:solidFill>
        <a:ln w="12700" cap="flat" cmpd="sng" algn="ctr">
          <a:solidFill>
            <a:srgbClr val="D1232A">
              <a:hueOff val="-11448327"/>
              <a:satOff val="-13791"/>
              <a:lumOff val="2240"/>
              <a:alphaOff val="0"/>
            </a:srgbClr>
          </a:solidFill>
          <a:prstDash val="solid"/>
          <a:miter lim="800000"/>
        </a:ln>
        <a:effectLst/>
      </dgm:spPr>
      <dgm:t>
        <a:bodyPr/>
        <a:lstStyle/>
        <a:p>
          <a:pPr>
            <a:buNone/>
          </a:pPr>
          <a:r>
            <a:rPr lang="en-US" sz="1200" b="1" dirty="0">
              <a:solidFill>
                <a:srgbClr val="262626">
                  <a:hueOff val="0"/>
                  <a:satOff val="0"/>
                  <a:lumOff val="0"/>
                  <a:alphaOff val="0"/>
                </a:srgbClr>
              </a:solidFill>
              <a:latin typeface="Calibri Light" panose="020F0302020204030204"/>
              <a:ea typeface="+mn-ea"/>
              <a:cs typeface="+mn-cs"/>
            </a:rPr>
            <a:t>Q3-Q4 2025</a:t>
          </a:r>
          <a:endParaRPr lang="en-US" sz="1200" dirty="0">
            <a:solidFill>
              <a:srgbClr val="262626">
                <a:hueOff val="0"/>
                <a:satOff val="0"/>
                <a:lumOff val="0"/>
                <a:alphaOff val="0"/>
              </a:srgbClr>
            </a:solidFill>
            <a:latin typeface="Calibri Light" panose="020F0302020204030204"/>
            <a:ea typeface="+mn-ea"/>
            <a:cs typeface="+mn-cs"/>
          </a:endParaRPr>
        </a:p>
      </dgm:t>
    </dgm:pt>
    <dgm:pt modelId="{A1C3E408-7576-42B6-9AC1-F47389997E81}" cxnId="{D609E2D4-09F5-4757-A202-C686F42BB676}" type="parTrans">
      <dgm:prSet/>
      <dgm:spPr/>
      <dgm:t>
        <a:bodyPr/>
        <a:lstStyle/>
        <a:p>
          <a:endParaRPr lang="en-US" sz="1600"/>
        </a:p>
      </dgm:t>
    </dgm:pt>
    <dgm:pt modelId="{3D92B7CD-095C-4279-8AB5-7748845275A9}" cxnId="{D609E2D4-09F5-4757-A202-C686F42BB676}" type="sibTrans">
      <dgm:prSet/>
      <dgm:spPr/>
      <dgm:t>
        <a:bodyPr/>
        <a:lstStyle/>
        <a:p>
          <a:endParaRPr lang="en-US" sz="1600"/>
        </a:p>
      </dgm:t>
    </dgm:pt>
    <dgm:pt modelId="{6904AD35-344E-46F4-A374-3943CA030497}">
      <dgm:prSet phldrT="[Text]" custT="1"/>
      <dgm:spPr>
        <a:xfrm>
          <a:off x="4848030" y="1353624"/>
          <a:ext cx="1323839" cy="1324237"/>
        </a:xfrm>
        <a:prstGeom prst="ellipse">
          <a:avLst/>
        </a:prstGeom>
        <a:solidFill>
          <a:srgbClr val="FFFFFF">
            <a:alpha val="90000"/>
            <a:hueOff val="0"/>
            <a:satOff val="0"/>
            <a:lumOff val="0"/>
            <a:alphaOff val="0"/>
          </a:srgbClr>
        </a:solidFill>
        <a:ln w="12700" cap="flat" cmpd="sng" algn="ctr">
          <a:solidFill>
            <a:srgbClr val="D1232A">
              <a:hueOff val="-9158662"/>
              <a:satOff val="-11033"/>
              <a:lumOff val="1792"/>
              <a:alphaOff val="0"/>
            </a:srgbClr>
          </a:solidFill>
          <a:prstDash val="solid"/>
          <a:miter lim="800000"/>
        </a:ln>
        <a:effectLst/>
      </dgm:spPr>
      <dgm:t>
        <a:bodyPr/>
        <a:lstStyle/>
        <a:p>
          <a:pPr>
            <a:buNone/>
          </a:pPr>
          <a:r>
            <a:rPr lang="en-US" sz="1200" b="1">
              <a:solidFill>
                <a:srgbClr val="262626">
                  <a:hueOff val="0"/>
                  <a:satOff val="0"/>
                  <a:lumOff val="0"/>
                  <a:alphaOff val="0"/>
                </a:srgbClr>
              </a:solidFill>
              <a:latin typeface="Calibri Light" panose="020F0302020204030204"/>
              <a:ea typeface="+mn-ea"/>
              <a:cs typeface="+mn-cs"/>
            </a:rPr>
            <a:t>Q1-Q2 2026</a:t>
          </a:r>
          <a:endParaRPr lang="en-US" sz="1200">
            <a:solidFill>
              <a:srgbClr val="262626">
                <a:hueOff val="0"/>
                <a:satOff val="0"/>
                <a:lumOff val="0"/>
                <a:alphaOff val="0"/>
              </a:srgbClr>
            </a:solidFill>
            <a:latin typeface="Calibri Light" panose="020F0302020204030204"/>
            <a:ea typeface="+mn-ea"/>
            <a:cs typeface="+mn-cs"/>
          </a:endParaRPr>
        </a:p>
      </dgm:t>
    </dgm:pt>
    <dgm:pt modelId="{3089245B-8A5C-4DC5-9EA5-437E9F6326CA}" cxnId="{77B92D45-2B99-478E-AE72-58E8CFB133A5}" type="parTrans">
      <dgm:prSet/>
      <dgm:spPr/>
      <dgm:t>
        <a:bodyPr/>
        <a:lstStyle/>
        <a:p>
          <a:endParaRPr lang="en-US" sz="1600"/>
        </a:p>
      </dgm:t>
    </dgm:pt>
    <dgm:pt modelId="{917F37FD-7CAF-4754-A4D0-F9945A8C9167}" cxnId="{77B92D45-2B99-478E-AE72-58E8CFB133A5}" type="sibTrans">
      <dgm:prSet/>
      <dgm:spPr/>
      <dgm:t>
        <a:bodyPr/>
        <a:lstStyle/>
        <a:p>
          <a:endParaRPr lang="en-US" sz="1600"/>
        </a:p>
      </dgm:t>
    </dgm:pt>
    <dgm:pt modelId="{6257F9B0-EBA4-4E54-B577-BC5EC880651A}">
      <dgm:prSet phldrT="[Text]" custT="1"/>
      <dgm:spPr>
        <a:xfrm>
          <a:off x="6314051" y="1353624"/>
          <a:ext cx="1323839" cy="1324237"/>
        </a:xfrm>
        <a:prstGeom prst="ellipse">
          <a:avLst/>
        </a:prstGeom>
        <a:solidFill>
          <a:srgbClr val="FFFFFF">
            <a:alpha val="90000"/>
            <a:hueOff val="0"/>
            <a:satOff val="0"/>
            <a:lumOff val="0"/>
            <a:alphaOff val="0"/>
          </a:srgbClr>
        </a:solidFill>
        <a:ln w="12700" cap="flat" cmpd="sng" algn="ctr">
          <a:solidFill>
            <a:srgbClr val="D1232A">
              <a:hueOff val="-6868996"/>
              <a:satOff val="-8274"/>
              <a:lumOff val="1344"/>
              <a:alphaOff val="0"/>
            </a:srgbClr>
          </a:solidFill>
          <a:prstDash val="solid"/>
          <a:miter lim="800000"/>
        </a:ln>
        <a:effectLst/>
      </dgm:spPr>
      <dgm:t>
        <a:bodyPr/>
        <a:lstStyle/>
        <a:p>
          <a:pPr>
            <a:buNone/>
          </a:pPr>
          <a:r>
            <a:rPr lang="en-US" sz="1200" b="1">
              <a:solidFill>
                <a:srgbClr val="262626">
                  <a:hueOff val="0"/>
                  <a:satOff val="0"/>
                  <a:lumOff val="0"/>
                  <a:alphaOff val="0"/>
                </a:srgbClr>
              </a:solidFill>
              <a:latin typeface="Calibri Light" panose="020F0302020204030204"/>
              <a:ea typeface="+mn-ea"/>
              <a:cs typeface="+mn-cs"/>
            </a:rPr>
            <a:t>Q2-Q4 2026</a:t>
          </a:r>
        </a:p>
      </dgm:t>
    </dgm:pt>
    <dgm:pt modelId="{0158C374-2568-48DD-9DF9-7614747A8DEB}" cxnId="{DA291016-6F46-49C2-8688-39D91F31B54E}" type="parTrans">
      <dgm:prSet/>
      <dgm:spPr/>
      <dgm:t>
        <a:bodyPr/>
        <a:lstStyle/>
        <a:p>
          <a:endParaRPr lang="en-US" sz="1600"/>
        </a:p>
      </dgm:t>
    </dgm:pt>
    <dgm:pt modelId="{C377EF1D-141A-45C9-9C59-149A7AAD7069}" cxnId="{DA291016-6F46-49C2-8688-39D91F31B54E}" type="sibTrans">
      <dgm:prSet/>
      <dgm:spPr/>
      <dgm:t>
        <a:bodyPr/>
        <a:lstStyle/>
        <a:p>
          <a:endParaRPr lang="en-US" sz="1600"/>
        </a:p>
      </dgm:t>
    </dgm:pt>
    <dgm:pt modelId="{800A76BD-A19D-4947-8E5E-178259AD4C7A}">
      <dgm:prSet phldrT="[Text]" custT="1"/>
      <dgm:spPr>
        <a:xfrm>
          <a:off x="7780072" y="1353624"/>
          <a:ext cx="1323839" cy="1324237"/>
        </a:xfrm>
        <a:prstGeom prst="ellipse">
          <a:avLst/>
        </a:prstGeom>
        <a:solidFill>
          <a:srgbClr val="FFFFFF">
            <a:alpha val="90000"/>
            <a:hueOff val="0"/>
            <a:satOff val="0"/>
            <a:lumOff val="0"/>
            <a:alphaOff val="0"/>
          </a:srgbClr>
        </a:solidFill>
        <a:ln w="12700" cap="flat" cmpd="sng" algn="ctr">
          <a:solidFill>
            <a:srgbClr val="D1232A">
              <a:hueOff val="-4579331"/>
              <a:satOff val="-5516"/>
              <a:lumOff val="896"/>
              <a:alphaOff val="0"/>
            </a:srgbClr>
          </a:solidFill>
          <a:prstDash val="solid"/>
          <a:miter lim="800000"/>
        </a:ln>
        <a:effectLst/>
      </dgm:spPr>
      <dgm:t>
        <a:bodyPr/>
        <a:lstStyle/>
        <a:p>
          <a:pPr>
            <a:buNone/>
          </a:pPr>
          <a:r>
            <a:rPr lang="en-US" sz="1200" b="1" dirty="0">
              <a:solidFill>
                <a:srgbClr val="262626">
                  <a:hueOff val="0"/>
                  <a:satOff val="0"/>
                  <a:lumOff val="0"/>
                  <a:alphaOff val="0"/>
                </a:srgbClr>
              </a:solidFill>
              <a:latin typeface="Calibri Light" panose="020F0302020204030204"/>
              <a:ea typeface="+mn-ea"/>
              <a:cs typeface="+mn-cs"/>
            </a:rPr>
            <a:t>Q4 2026 – Q2 2027</a:t>
          </a:r>
        </a:p>
      </dgm:t>
    </dgm:pt>
    <dgm:pt modelId="{468C8717-5BE2-4EF6-AD55-00F29DEDF24B}" cxnId="{BEC7475D-62B9-4BDD-B500-E513A7BCBE24}" type="parTrans">
      <dgm:prSet/>
      <dgm:spPr/>
      <dgm:t>
        <a:bodyPr/>
        <a:lstStyle/>
        <a:p>
          <a:endParaRPr lang="en-US" sz="1600"/>
        </a:p>
      </dgm:t>
    </dgm:pt>
    <dgm:pt modelId="{3AFC7112-C4BC-487C-B735-0ECDF824A500}" cxnId="{BEC7475D-62B9-4BDD-B500-E513A7BCBE24}" type="sibTrans">
      <dgm:prSet/>
      <dgm:spPr/>
      <dgm:t>
        <a:bodyPr/>
        <a:lstStyle/>
        <a:p>
          <a:endParaRPr lang="en-US" sz="1600"/>
        </a:p>
      </dgm:t>
    </dgm:pt>
    <dgm:pt modelId="{29B41EA0-54E8-4906-B88B-3E4DE0D81B6B}">
      <dgm:prSet phldrT="[Text]" custT="1"/>
      <dgm:spPr>
        <a:xfrm>
          <a:off x="9246093" y="1353624"/>
          <a:ext cx="1323839" cy="1324237"/>
        </a:xfrm>
        <a:prstGeom prst="ellipse">
          <a:avLst/>
        </a:prstGeom>
        <a:solidFill>
          <a:srgbClr val="FFFFFF">
            <a:alpha val="90000"/>
            <a:hueOff val="0"/>
            <a:satOff val="0"/>
            <a:lumOff val="0"/>
            <a:alphaOff val="0"/>
          </a:srgbClr>
        </a:solidFill>
        <a:ln w="12700" cap="flat" cmpd="sng" algn="ctr">
          <a:solidFill>
            <a:srgbClr val="D1232A">
              <a:hueOff val="-2289665"/>
              <a:satOff val="-2757"/>
              <a:lumOff val="448"/>
              <a:alphaOff val="0"/>
            </a:srgbClr>
          </a:solidFill>
          <a:prstDash val="solid"/>
          <a:miter lim="800000"/>
        </a:ln>
        <a:effectLst/>
      </dgm:spPr>
      <dgm:t>
        <a:bodyPr/>
        <a:lstStyle/>
        <a:p>
          <a:pPr>
            <a:buNone/>
          </a:pPr>
          <a:r>
            <a:rPr lang="en-US" sz="1200" b="1">
              <a:solidFill>
                <a:srgbClr val="262626">
                  <a:hueOff val="0"/>
                  <a:satOff val="0"/>
                  <a:lumOff val="0"/>
                  <a:alphaOff val="0"/>
                </a:srgbClr>
              </a:solidFill>
              <a:latin typeface="Calibri Light" panose="020F0302020204030204"/>
              <a:ea typeface="+mn-ea"/>
              <a:cs typeface="+mn-cs"/>
            </a:rPr>
            <a:t>Q2-Q4 2027</a:t>
          </a:r>
          <a:endParaRPr lang="en-US" sz="1200">
            <a:solidFill>
              <a:srgbClr val="262626">
                <a:hueOff val="0"/>
                <a:satOff val="0"/>
                <a:lumOff val="0"/>
                <a:alphaOff val="0"/>
              </a:srgbClr>
            </a:solidFill>
            <a:latin typeface="Calibri Light" panose="020F0302020204030204"/>
            <a:ea typeface="+mn-ea"/>
            <a:cs typeface="+mn-cs"/>
          </a:endParaRPr>
        </a:p>
      </dgm:t>
    </dgm:pt>
    <dgm:pt modelId="{90BFB83D-6C84-44DD-82AA-6D618A8E5E93}" cxnId="{106E2EE6-E5C5-49B5-BEE0-6474E78BD875}" type="parTrans">
      <dgm:prSet/>
      <dgm:spPr/>
      <dgm:t>
        <a:bodyPr/>
        <a:lstStyle/>
        <a:p>
          <a:endParaRPr lang="en-US" sz="1600"/>
        </a:p>
      </dgm:t>
    </dgm:pt>
    <dgm:pt modelId="{A73C4B63-FA87-4C05-872A-EE460BFCDB90}" cxnId="{106E2EE6-E5C5-49B5-BEE0-6474E78BD875}" type="sibTrans">
      <dgm:prSet/>
      <dgm:spPr/>
      <dgm:t>
        <a:bodyPr/>
        <a:lstStyle/>
        <a:p>
          <a:endParaRPr lang="en-US" sz="1600"/>
        </a:p>
      </dgm:t>
    </dgm:pt>
    <dgm:pt modelId="{880465AD-5BA2-4A8F-B6C1-8B35ACF97F3C}">
      <dgm:prSet phldrT="[Text]" custT="1"/>
      <dgm:spPr>
        <a:xfrm>
          <a:off x="10712114" y="1353624"/>
          <a:ext cx="1323839" cy="1324237"/>
        </a:xfrm>
        <a:prstGeom prst="ellipse">
          <a:avLst/>
        </a:prstGeom>
        <a:solidFill>
          <a:srgbClr val="FFFFFF">
            <a:alpha val="90000"/>
            <a:hueOff val="0"/>
            <a:satOff val="0"/>
            <a:lumOff val="0"/>
            <a:alphaOff val="0"/>
          </a:srgbClr>
        </a:solidFill>
        <a:ln w="12700" cap="flat" cmpd="sng" algn="ctr">
          <a:solidFill>
            <a:srgbClr val="D1232A">
              <a:hueOff val="0"/>
              <a:satOff val="0"/>
              <a:lumOff val="0"/>
              <a:alphaOff val="0"/>
            </a:srgbClr>
          </a:solidFill>
          <a:prstDash val="solid"/>
          <a:miter lim="800000"/>
        </a:ln>
        <a:effectLst/>
      </dgm:spPr>
      <dgm:t>
        <a:bodyPr/>
        <a:lstStyle/>
        <a:p>
          <a:pPr>
            <a:buNone/>
          </a:pPr>
          <a:r>
            <a:rPr lang="en-US" sz="1200" b="1" dirty="0">
              <a:solidFill>
                <a:srgbClr val="262626">
                  <a:hueOff val="0"/>
                  <a:satOff val="0"/>
                  <a:lumOff val="0"/>
                  <a:alphaOff val="0"/>
                </a:srgbClr>
              </a:solidFill>
              <a:latin typeface="Calibri Light" panose="020F0302020204030204"/>
              <a:ea typeface="+mn-ea"/>
              <a:cs typeface="+mn-cs"/>
            </a:rPr>
            <a:t>Q4 2027 – Q1 2028</a:t>
          </a:r>
        </a:p>
      </dgm:t>
    </dgm:pt>
    <dgm:pt modelId="{F7C38001-2578-4394-8F1E-7CA0715C5526}" cxnId="{04A3D7E7-BE0F-401E-892E-F35E3D7C05DD}" type="parTrans">
      <dgm:prSet/>
      <dgm:spPr/>
      <dgm:t>
        <a:bodyPr/>
        <a:lstStyle/>
        <a:p>
          <a:endParaRPr lang="en-US" sz="1600"/>
        </a:p>
      </dgm:t>
    </dgm:pt>
    <dgm:pt modelId="{C3345754-5903-4CA8-95E8-F145E9E1B04F}" cxnId="{04A3D7E7-BE0F-401E-892E-F35E3D7C05DD}" type="sibTrans">
      <dgm:prSet/>
      <dgm:spPr/>
      <dgm:t>
        <a:bodyPr/>
        <a:lstStyle/>
        <a:p>
          <a:endParaRPr lang="en-US" sz="1600"/>
        </a:p>
      </dgm:t>
    </dgm:pt>
    <dgm:pt modelId="{AB9FE111-E3AD-4B34-8708-D0CC57D8153F}" type="pres">
      <dgm:prSet presAssocID="{043487EA-3BE6-4B12-B988-F65347E87D1B}" presName="Name0" presStyleCnt="0">
        <dgm:presLayoutVars>
          <dgm:chMax val="11"/>
          <dgm:chPref val="11"/>
          <dgm:dir/>
          <dgm:resizeHandles/>
        </dgm:presLayoutVars>
      </dgm:prSet>
      <dgm:spPr/>
    </dgm:pt>
    <dgm:pt modelId="{6A70793A-1EBE-49E4-870E-6237C8C1C869}" type="pres">
      <dgm:prSet presAssocID="{880465AD-5BA2-4A8F-B6C1-8B35ACF97F3C}" presName="Accent8" presStyleCnt="0"/>
      <dgm:spPr/>
    </dgm:pt>
    <dgm:pt modelId="{70C9029B-61B3-49CE-8F93-FFD444154BB4}" type="pres">
      <dgm:prSet presAssocID="{880465AD-5BA2-4A8F-B6C1-8B35ACF97F3C}" presName="Accent" presStyleLbl="node1" presStyleIdx="0" presStyleCnt="8"/>
      <dgm:spPr>
        <a:xfrm>
          <a:off x="10665517" y="1306321"/>
          <a:ext cx="1418229" cy="1418843"/>
        </a:xfrm>
        <a:prstGeom prst="ellipse">
          <a:avLst/>
        </a:prstGeom>
        <a:solidFill>
          <a:srgbClr val="D1232A">
            <a:hueOff val="0"/>
            <a:satOff val="0"/>
            <a:lumOff val="0"/>
            <a:alphaOff val="0"/>
          </a:srgbClr>
        </a:solidFill>
        <a:ln w="12700" cap="flat" cmpd="sng" algn="ctr">
          <a:solidFill>
            <a:srgbClr val="FFFFFF">
              <a:hueOff val="0"/>
              <a:satOff val="0"/>
              <a:lumOff val="0"/>
              <a:alphaOff val="0"/>
            </a:srgbClr>
          </a:solidFill>
          <a:prstDash val="solid"/>
          <a:miter lim="800000"/>
        </a:ln>
        <a:effectLst/>
      </dgm:spPr>
    </dgm:pt>
    <dgm:pt modelId="{41D7F81E-4E6A-4BE1-A620-A96A68BDD760}" type="pres">
      <dgm:prSet presAssocID="{880465AD-5BA2-4A8F-B6C1-8B35ACF97F3C}" presName="ParentBackground8" presStyleCnt="0"/>
      <dgm:spPr/>
    </dgm:pt>
    <dgm:pt modelId="{0D9AA53B-2CD4-4DD8-8F8D-7A9F659B92DA}" type="pres">
      <dgm:prSet presAssocID="{880465AD-5BA2-4A8F-B6C1-8B35ACF97F3C}" presName="ParentBackground" presStyleLbl="fgAcc1" presStyleIdx="0" presStyleCnt="8"/>
      <dgm:spPr/>
    </dgm:pt>
    <dgm:pt modelId="{1134D161-8226-43A1-84BC-99689ABA6663}" type="pres">
      <dgm:prSet presAssocID="{880465AD-5BA2-4A8F-B6C1-8B35ACF97F3C}" presName="Parent8" presStyleLbl="revTx" presStyleIdx="0" presStyleCnt="0">
        <dgm:presLayoutVars>
          <dgm:chMax val="1"/>
          <dgm:chPref val="1"/>
          <dgm:bulletEnabled val="1"/>
        </dgm:presLayoutVars>
      </dgm:prSet>
      <dgm:spPr/>
    </dgm:pt>
    <dgm:pt modelId="{8006EBAA-2B2D-4C4E-B958-EAA1260EB626}" type="pres">
      <dgm:prSet presAssocID="{29B41EA0-54E8-4906-B88B-3E4DE0D81B6B}" presName="Accent7" presStyleCnt="0"/>
      <dgm:spPr/>
    </dgm:pt>
    <dgm:pt modelId="{81CD27A8-E05B-41CE-ABFD-686122E42A53}" type="pres">
      <dgm:prSet presAssocID="{29B41EA0-54E8-4906-B88B-3E4DE0D81B6B}" presName="Accent" presStyleLbl="node1" presStyleIdx="1" presStyleCnt="8"/>
      <dgm:spPr>
        <a:xfrm rot="2700000">
          <a:off x="9198162" y="1306365"/>
          <a:ext cx="1418506" cy="1418506"/>
        </a:xfrm>
        <a:prstGeom prst="teardrop">
          <a:avLst>
            <a:gd name="adj" fmla="val 100000"/>
          </a:avLst>
        </a:prstGeom>
        <a:solidFill>
          <a:srgbClr val="D1232A">
            <a:hueOff val="-2289665"/>
            <a:satOff val="-2757"/>
            <a:lumOff val="448"/>
            <a:alphaOff val="0"/>
          </a:srgbClr>
        </a:solidFill>
        <a:ln w="12700" cap="flat" cmpd="sng" algn="ctr">
          <a:solidFill>
            <a:srgbClr val="FFFFFF">
              <a:hueOff val="0"/>
              <a:satOff val="0"/>
              <a:lumOff val="0"/>
              <a:alphaOff val="0"/>
            </a:srgbClr>
          </a:solidFill>
          <a:prstDash val="solid"/>
          <a:miter lim="800000"/>
        </a:ln>
        <a:effectLst/>
      </dgm:spPr>
    </dgm:pt>
    <dgm:pt modelId="{F5D691AA-8188-4E26-87EE-F214502B4323}" type="pres">
      <dgm:prSet presAssocID="{29B41EA0-54E8-4906-B88B-3E4DE0D81B6B}" presName="ParentBackground7" presStyleCnt="0"/>
      <dgm:spPr/>
    </dgm:pt>
    <dgm:pt modelId="{1D07FB3A-EE18-4844-AC69-E9017155C0EB}" type="pres">
      <dgm:prSet presAssocID="{29B41EA0-54E8-4906-B88B-3E4DE0D81B6B}" presName="ParentBackground" presStyleLbl="fgAcc1" presStyleIdx="1" presStyleCnt="8"/>
      <dgm:spPr/>
    </dgm:pt>
    <dgm:pt modelId="{011EA5EA-B48E-47BF-8CD5-626B63E3B23C}" type="pres">
      <dgm:prSet presAssocID="{29B41EA0-54E8-4906-B88B-3E4DE0D81B6B}" presName="Parent7" presStyleLbl="revTx" presStyleIdx="0" presStyleCnt="0">
        <dgm:presLayoutVars>
          <dgm:chMax val="1"/>
          <dgm:chPref val="1"/>
          <dgm:bulletEnabled val="1"/>
        </dgm:presLayoutVars>
      </dgm:prSet>
      <dgm:spPr/>
    </dgm:pt>
    <dgm:pt modelId="{A547F515-435F-49FE-8595-B00D47EA8583}" type="pres">
      <dgm:prSet presAssocID="{800A76BD-A19D-4947-8E5E-178259AD4C7A}" presName="Accent6" presStyleCnt="0"/>
      <dgm:spPr/>
    </dgm:pt>
    <dgm:pt modelId="{869A29A7-469D-45E3-AAF7-88C2EB429693}" type="pres">
      <dgm:prSet presAssocID="{800A76BD-A19D-4947-8E5E-178259AD4C7A}" presName="Accent" presStyleLbl="node1" presStyleIdx="2" presStyleCnt="8"/>
      <dgm:spPr>
        <a:xfrm rot="2700000">
          <a:off x="7732141" y="1306365"/>
          <a:ext cx="1418506" cy="1418506"/>
        </a:xfrm>
        <a:prstGeom prst="teardrop">
          <a:avLst>
            <a:gd name="adj" fmla="val 100000"/>
          </a:avLst>
        </a:prstGeom>
        <a:solidFill>
          <a:srgbClr val="D1232A">
            <a:hueOff val="-4579331"/>
            <a:satOff val="-5516"/>
            <a:lumOff val="896"/>
            <a:alphaOff val="0"/>
          </a:srgbClr>
        </a:solidFill>
        <a:ln w="12700" cap="flat" cmpd="sng" algn="ctr">
          <a:solidFill>
            <a:srgbClr val="FFFFFF">
              <a:hueOff val="0"/>
              <a:satOff val="0"/>
              <a:lumOff val="0"/>
              <a:alphaOff val="0"/>
            </a:srgbClr>
          </a:solidFill>
          <a:prstDash val="solid"/>
          <a:miter lim="800000"/>
        </a:ln>
        <a:effectLst/>
      </dgm:spPr>
    </dgm:pt>
    <dgm:pt modelId="{B5BB9C92-7117-4553-BA0E-0BC781C57667}" type="pres">
      <dgm:prSet presAssocID="{800A76BD-A19D-4947-8E5E-178259AD4C7A}" presName="ParentBackground6" presStyleCnt="0"/>
      <dgm:spPr/>
    </dgm:pt>
    <dgm:pt modelId="{1AE5C328-5838-4DD8-ACA7-7331AD6374F4}" type="pres">
      <dgm:prSet presAssocID="{800A76BD-A19D-4947-8E5E-178259AD4C7A}" presName="ParentBackground" presStyleLbl="fgAcc1" presStyleIdx="2" presStyleCnt="8"/>
      <dgm:spPr/>
    </dgm:pt>
    <dgm:pt modelId="{00CBAE22-52F1-432B-AED5-F826D9617CEB}" type="pres">
      <dgm:prSet presAssocID="{800A76BD-A19D-4947-8E5E-178259AD4C7A}" presName="Parent6" presStyleLbl="revTx" presStyleIdx="0" presStyleCnt="0">
        <dgm:presLayoutVars>
          <dgm:chMax val="1"/>
          <dgm:chPref val="1"/>
          <dgm:bulletEnabled val="1"/>
        </dgm:presLayoutVars>
      </dgm:prSet>
      <dgm:spPr/>
    </dgm:pt>
    <dgm:pt modelId="{9A05A36B-14C4-41ED-A36B-0C5DBED322A7}" type="pres">
      <dgm:prSet presAssocID="{6257F9B0-EBA4-4E54-B577-BC5EC880651A}" presName="Accent5" presStyleCnt="0"/>
      <dgm:spPr/>
    </dgm:pt>
    <dgm:pt modelId="{6C4FBC4D-FE02-4115-80F5-18CEA04581A0}" type="pres">
      <dgm:prSet presAssocID="{6257F9B0-EBA4-4E54-B577-BC5EC880651A}" presName="Accent" presStyleLbl="node1" presStyleIdx="3" presStyleCnt="8"/>
      <dgm:spPr>
        <a:xfrm rot="2700000">
          <a:off x="6266120" y="1306365"/>
          <a:ext cx="1418506" cy="1418506"/>
        </a:xfrm>
        <a:prstGeom prst="teardrop">
          <a:avLst>
            <a:gd name="adj" fmla="val 100000"/>
          </a:avLst>
        </a:prstGeom>
        <a:solidFill>
          <a:srgbClr val="D1232A">
            <a:hueOff val="-6868996"/>
            <a:satOff val="-8274"/>
            <a:lumOff val="1344"/>
            <a:alphaOff val="0"/>
          </a:srgbClr>
        </a:solidFill>
        <a:ln w="12700" cap="flat" cmpd="sng" algn="ctr">
          <a:solidFill>
            <a:srgbClr val="FFFFFF">
              <a:hueOff val="0"/>
              <a:satOff val="0"/>
              <a:lumOff val="0"/>
              <a:alphaOff val="0"/>
            </a:srgbClr>
          </a:solidFill>
          <a:prstDash val="solid"/>
          <a:miter lim="800000"/>
        </a:ln>
        <a:effectLst/>
      </dgm:spPr>
    </dgm:pt>
    <dgm:pt modelId="{C78A3FE0-2F83-4264-8FE4-5433185FFF05}" type="pres">
      <dgm:prSet presAssocID="{6257F9B0-EBA4-4E54-B577-BC5EC880651A}" presName="ParentBackground5" presStyleCnt="0"/>
      <dgm:spPr/>
    </dgm:pt>
    <dgm:pt modelId="{16F3C687-A005-46CB-9935-789E22FCB49A}" type="pres">
      <dgm:prSet presAssocID="{6257F9B0-EBA4-4E54-B577-BC5EC880651A}" presName="ParentBackground" presStyleLbl="fgAcc1" presStyleIdx="3" presStyleCnt="8"/>
      <dgm:spPr/>
    </dgm:pt>
    <dgm:pt modelId="{C23311DB-C26A-4AA8-98A6-8CFAB161DCBC}" type="pres">
      <dgm:prSet presAssocID="{6257F9B0-EBA4-4E54-B577-BC5EC880651A}" presName="Parent5" presStyleLbl="revTx" presStyleIdx="0" presStyleCnt="0">
        <dgm:presLayoutVars>
          <dgm:chMax val="1"/>
          <dgm:chPref val="1"/>
          <dgm:bulletEnabled val="1"/>
        </dgm:presLayoutVars>
      </dgm:prSet>
      <dgm:spPr/>
    </dgm:pt>
    <dgm:pt modelId="{354FBE81-38B8-488F-8FAA-40190257F888}" type="pres">
      <dgm:prSet presAssocID="{6904AD35-344E-46F4-A374-3943CA030497}" presName="Accent4" presStyleCnt="0"/>
      <dgm:spPr/>
    </dgm:pt>
    <dgm:pt modelId="{AEBB3032-84D6-4574-B7CA-376949386BDE}" type="pres">
      <dgm:prSet presAssocID="{6904AD35-344E-46F4-A374-3943CA030497}" presName="Accent" presStyleLbl="node1" presStyleIdx="4" presStyleCnt="8"/>
      <dgm:spPr>
        <a:xfrm rot="2700000">
          <a:off x="4800099" y="1306365"/>
          <a:ext cx="1418506" cy="1418506"/>
        </a:xfrm>
        <a:prstGeom prst="teardrop">
          <a:avLst>
            <a:gd name="adj" fmla="val 100000"/>
          </a:avLst>
        </a:prstGeom>
        <a:solidFill>
          <a:srgbClr val="D1232A">
            <a:hueOff val="-9158662"/>
            <a:satOff val="-11033"/>
            <a:lumOff val="1792"/>
            <a:alphaOff val="0"/>
          </a:srgbClr>
        </a:solidFill>
        <a:ln w="12700" cap="flat" cmpd="sng" algn="ctr">
          <a:solidFill>
            <a:srgbClr val="FFFFFF">
              <a:hueOff val="0"/>
              <a:satOff val="0"/>
              <a:lumOff val="0"/>
              <a:alphaOff val="0"/>
            </a:srgbClr>
          </a:solidFill>
          <a:prstDash val="solid"/>
          <a:miter lim="800000"/>
        </a:ln>
        <a:effectLst/>
      </dgm:spPr>
    </dgm:pt>
    <dgm:pt modelId="{D27E5E23-48C7-48E8-959F-651E13445462}" type="pres">
      <dgm:prSet presAssocID="{6904AD35-344E-46F4-A374-3943CA030497}" presName="ParentBackground4" presStyleCnt="0"/>
      <dgm:spPr/>
    </dgm:pt>
    <dgm:pt modelId="{3399FFFC-16E3-40A3-AC68-08396DF031C8}" type="pres">
      <dgm:prSet presAssocID="{6904AD35-344E-46F4-A374-3943CA030497}" presName="ParentBackground" presStyleLbl="fgAcc1" presStyleIdx="4" presStyleCnt="8"/>
      <dgm:spPr/>
    </dgm:pt>
    <dgm:pt modelId="{05D30464-6270-4923-B45A-43627393967B}" type="pres">
      <dgm:prSet presAssocID="{6904AD35-344E-46F4-A374-3943CA030497}" presName="Parent4" presStyleLbl="revTx" presStyleIdx="0" presStyleCnt="0">
        <dgm:presLayoutVars>
          <dgm:chMax val="1"/>
          <dgm:chPref val="1"/>
          <dgm:bulletEnabled val="1"/>
        </dgm:presLayoutVars>
      </dgm:prSet>
      <dgm:spPr/>
    </dgm:pt>
    <dgm:pt modelId="{B8C70738-C97B-4C0B-A519-CB28009148B6}" type="pres">
      <dgm:prSet presAssocID="{992A4885-2235-457C-A81D-1BB1DF9AD5A0}" presName="Accent3" presStyleCnt="0"/>
      <dgm:spPr/>
    </dgm:pt>
    <dgm:pt modelId="{D470D24E-690E-4599-AABF-DDC2300956D4}" type="pres">
      <dgm:prSet presAssocID="{992A4885-2235-457C-A81D-1BB1DF9AD5A0}" presName="Accent" presStyleLbl="node1" presStyleIdx="5" presStyleCnt="8"/>
      <dgm:spPr>
        <a:xfrm rot="2700000">
          <a:off x="3334077" y="1306365"/>
          <a:ext cx="1418506" cy="1418506"/>
        </a:xfrm>
        <a:prstGeom prst="teardrop">
          <a:avLst>
            <a:gd name="adj" fmla="val 100000"/>
          </a:avLst>
        </a:prstGeom>
        <a:solidFill>
          <a:srgbClr val="D1232A">
            <a:hueOff val="-11448327"/>
            <a:satOff val="-13791"/>
            <a:lumOff val="2240"/>
            <a:alphaOff val="0"/>
          </a:srgbClr>
        </a:solidFill>
        <a:ln w="12700" cap="flat" cmpd="sng" algn="ctr">
          <a:solidFill>
            <a:srgbClr val="FFFFFF">
              <a:hueOff val="0"/>
              <a:satOff val="0"/>
              <a:lumOff val="0"/>
              <a:alphaOff val="0"/>
            </a:srgbClr>
          </a:solidFill>
          <a:prstDash val="solid"/>
          <a:miter lim="800000"/>
        </a:ln>
        <a:effectLst/>
      </dgm:spPr>
    </dgm:pt>
    <dgm:pt modelId="{C513DB62-3763-4226-A9F8-BA2CC328B0BF}" type="pres">
      <dgm:prSet presAssocID="{992A4885-2235-457C-A81D-1BB1DF9AD5A0}" presName="ParentBackground3" presStyleCnt="0"/>
      <dgm:spPr/>
    </dgm:pt>
    <dgm:pt modelId="{B1D43049-092C-4325-96F9-41503A53DAB0}" type="pres">
      <dgm:prSet presAssocID="{992A4885-2235-457C-A81D-1BB1DF9AD5A0}" presName="ParentBackground" presStyleLbl="fgAcc1" presStyleIdx="5" presStyleCnt="8"/>
      <dgm:spPr/>
    </dgm:pt>
    <dgm:pt modelId="{3C86F5E5-577E-49CB-94C2-85CA014D31A1}" type="pres">
      <dgm:prSet presAssocID="{992A4885-2235-457C-A81D-1BB1DF9AD5A0}" presName="Parent3" presStyleLbl="revTx" presStyleIdx="0" presStyleCnt="0">
        <dgm:presLayoutVars>
          <dgm:chMax val="1"/>
          <dgm:chPref val="1"/>
          <dgm:bulletEnabled val="1"/>
        </dgm:presLayoutVars>
      </dgm:prSet>
      <dgm:spPr/>
    </dgm:pt>
    <dgm:pt modelId="{F54A167D-2812-426F-A3EE-F0C0BE44023A}" type="pres">
      <dgm:prSet presAssocID="{3596CA40-C645-4DD5-A027-06850BEBBAE3}" presName="Accent2" presStyleCnt="0"/>
      <dgm:spPr/>
    </dgm:pt>
    <dgm:pt modelId="{3177B8E6-4747-49BC-8951-5BCC40A85317}" type="pres">
      <dgm:prSet presAssocID="{3596CA40-C645-4DD5-A027-06850BEBBAE3}" presName="Accent" presStyleLbl="node1" presStyleIdx="6" presStyleCnt="8"/>
      <dgm:spPr>
        <a:xfrm rot="2700000">
          <a:off x="1868056" y="1306365"/>
          <a:ext cx="1418506" cy="1418506"/>
        </a:xfrm>
        <a:prstGeom prst="teardrop">
          <a:avLst>
            <a:gd name="adj" fmla="val 100000"/>
          </a:avLst>
        </a:prstGeom>
        <a:solidFill>
          <a:srgbClr val="D1232A">
            <a:hueOff val="-13737992"/>
            <a:satOff val="-16550"/>
            <a:lumOff val="2688"/>
            <a:alphaOff val="0"/>
          </a:srgbClr>
        </a:solidFill>
        <a:ln w="12700" cap="flat" cmpd="sng" algn="ctr">
          <a:solidFill>
            <a:srgbClr val="FFFFFF">
              <a:hueOff val="0"/>
              <a:satOff val="0"/>
              <a:lumOff val="0"/>
              <a:alphaOff val="0"/>
            </a:srgbClr>
          </a:solidFill>
          <a:prstDash val="solid"/>
          <a:miter lim="800000"/>
        </a:ln>
        <a:effectLst/>
      </dgm:spPr>
    </dgm:pt>
    <dgm:pt modelId="{7EA57730-C896-4F51-84D5-749D5C45E807}" type="pres">
      <dgm:prSet presAssocID="{3596CA40-C645-4DD5-A027-06850BEBBAE3}" presName="ParentBackground2" presStyleCnt="0"/>
      <dgm:spPr/>
    </dgm:pt>
    <dgm:pt modelId="{4A9BFEC5-59A4-4F79-9254-24E8B0C02389}" type="pres">
      <dgm:prSet presAssocID="{3596CA40-C645-4DD5-A027-06850BEBBAE3}" presName="ParentBackground" presStyleLbl="fgAcc1" presStyleIdx="6" presStyleCnt="8"/>
      <dgm:spPr/>
    </dgm:pt>
    <dgm:pt modelId="{9AA08738-D43E-434C-987C-818F3E620FAF}" type="pres">
      <dgm:prSet presAssocID="{3596CA40-C645-4DD5-A027-06850BEBBAE3}" presName="Parent2" presStyleLbl="revTx" presStyleIdx="0" presStyleCnt="0">
        <dgm:presLayoutVars>
          <dgm:chMax val="1"/>
          <dgm:chPref val="1"/>
          <dgm:bulletEnabled val="1"/>
        </dgm:presLayoutVars>
      </dgm:prSet>
      <dgm:spPr/>
    </dgm:pt>
    <dgm:pt modelId="{F9843479-E541-4A48-857E-5A40BC110B40}" type="pres">
      <dgm:prSet presAssocID="{BEB81CF7-0EBF-4D4C-9931-64D86B614D4C}" presName="Accent1" presStyleCnt="0"/>
      <dgm:spPr/>
    </dgm:pt>
    <dgm:pt modelId="{8BA4C0B1-C2EB-4403-BB83-BE53C40DCFC6}" type="pres">
      <dgm:prSet presAssocID="{BEB81CF7-0EBF-4D4C-9931-64D86B614D4C}" presName="Accent" presStyleLbl="node1" presStyleIdx="7" presStyleCnt="8"/>
      <dgm:spPr>
        <a:xfrm rot="2700000">
          <a:off x="402035" y="1306365"/>
          <a:ext cx="1418506" cy="1418506"/>
        </a:xfrm>
        <a:prstGeom prst="teardrop">
          <a:avLst>
            <a:gd name="adj" fmla="val 100000"/>
          </a:avLst>
        </a:prstGeom>
        <a:solidFill>
          <a:srgbClr val="D1232A">
            <a:hueOff val="-16027657"/>
            <a:satOff val="-19308"/>
            <a:lumOff val="3136"/>
            <a:alphaOff val="0"/>
          </a:srgbClr>
        </a:solidFill>
        <a:ln w="12700" cap="flat" cmpd="sng" algn="ctr">
          <a:solidFill>
            <a:srgbClr val="FFFFFF">
              <a:hueOff val="0"/>
              <a:satOff val="0"/>
              <a:lumOff val="0"/>
              <a:alphaOff val="0"/>
            </a:srgbClr>
          </a:solidFill>
          <a:prstDash val="solid"/>
          <a:miter lim="800000"/>
        </a:ln>
        <a:effectLst/>
      </dgm:spPr>
    </dgm:pt>
    <dgm:pt modelId="{C9B7648F-F58A-4CF9-9C20-081BA2EAB9A5}" type="pres">
      <dgm:prSet presAssocID="{BEB81CF7-0EBF-4D4C-9931-64D86B614D4C}" presName="ParentBackground1" presStyleCnt="0"/>
      <dgm:spPr/>
    </dgm:pt>
    <dgm:pt modelId="{E8140A36-948C-42D0-AB93-0CF83F6347E0}" type="pres">
      <dgm:prSet presAssocID="{BEB81CF7-0EBF-4D4C-9931-64D86B614D4C}" presName="ParentBackground" presStyleLbl="fgAcc1" presStyleIdx="7" presStyleCnt="8"/>
      <dgm:spPr/>
    </dgm:pt>
    <dgm:pt modelId="{9BA0E7E7-0E37-4136-95FD-769D3524B693}" type="pres">
      <dgm:prSet presAssocID="{BEB81CF7-0EBF-4D4C-9931-64D86B614D4C}" presName="Parent1" presStyleLbl="revTx" presStyleIdx="0" presStyleCnt="0">
        <dgm:presLayoutVars>
          <dgm:chMax val="1"/>
          <dgm:chPref val="1"/>
          <dgm:bulletEnabled val="1"/>
        </dgm:presLayoutVars>
      </dgm:prSet>
      <dgm:spPr/>
    </dgm:pt>
  </dgm:ptLst>
  <dgm:cxnLst>
    <dgm:cxn modelId="{747C2F0D-4048-4B26-A0E6-69F95AA7AC79}" type="presOf" srcId="{3596CA40-C645-4DD5-A027-06850BEBBAE3}" destId="{9AA08738-D43E-434C-987C-818F3E620FAF}" srcOrd="1" destOrd="0" presId="urn:microsoft.com/office/officeart/2011/layout/CircleProcess"/>
    <dgm:cxn modelId="{130A070E-7BB8-4502-A3FB-9EB98D8A3888}" type="presOf" srcId="{BEB81CF7-0EBF-4D4C-9931-64D86B614D4C}" destId="{9BA0E7E7-0E37-4136-95FD-769D3524B693}" srcOrd="1" destOrd="0" presId="urn:microsoft.com/office/officeart/2011/layout/CircleProcess"/>
    <dgm:cxn modelId="{0AE6F410-FB12-4311-9DCD-AFB90A926BB6}" type="presOf" srcId="{29B41EA0-54E8-4906-B88B-3E4DE0D81B6B}" destId="{011EA5EA-B48E-47BF-8CD5-626B63E3B23C}" srcOrd="1" destOrd="0" presId="urn:microsoft.com/office/officeart/2011/layout/CircleProcess"/>
    <dgm:cxn modelId="{DA291016-6F46-49C2-8688-39D91F31B54E}" srcId="{043487EA-3BE6-4B12-B988-F65347E87D1B}" destId="{6257F9B0-EBA4-4E54-B577-BC5EC880651A}" srcOrd="4" destOrd="0" parTransId="{0158C374-2568-48DD-9DF9-7614747A8DEB}" sibTransId="{C377EF1D-141A-45C9-9C59-149A7AAD7069}"/>
    <dgm:cxn modelId="{6004D616-0319-4DB9-BE28-7F9BCEA91815}" type="presOf" srcId="{800A76BD-A19D-4947-8E5E-178259AD4C7A}" destId="{00CBAE22-52F1-432B-AED5-F826D9617CEB}" srcOrd="1" destOrd="0" presId="urn:microsoft.com/office/officeart/2011/layout/CircleProcess"/>
    <dgm:cxn modelId="{145A0E17-79B9-49D1-ADA6-FF9FD1890B21}" type="presOf" srcId="{800A76BD-A19D-4947-8E5E-178259AD4C7A}" destId="{1AE5C328-5838-4DD8-ACA7-7331AD6374F4}" srcOrd="0" destOrd="0" presId="urn:microsoft.com/office/officeart/2011/layout/CircleProcess"/>
    <dgm:cxn modelId="{5E565B1A-F134-4D43-94AA-5F797560822B}" type="presOf" srcId="{992A4885-2235-457C-A81D-1BB1DF9AD5A0}" destId="{3C86F5E5-577E-49CB-94C2-85CA014D31A1}" srcOrd="1" destOrd="0" presId="urn:microsoft.com/office/officeart/2011/layout/CircleProcess"/>
    <dgm:cxn modelId="{CC09E91A-B569-4A6B-968E-8DD23603AF30}" type="presOf" srcId="{6257F9B0-EBA4-4E54-B577-BC5EC880651A}" destId="{C23311DB-C26A-4AA8-98A6-8CFAB161DCBC}" srcOrd="1" destOrd="0" presId="urn:microsoft.com/office/officeart/2011/layout/CircleProcess"/>
    <dgm:cxn modelId="{B8A2531C-7E4F-4515-B5D9-F83CC02E2BCB}" type="presOf" srcId="{880465AD-5BA2-4A8F-B6C1-8B35ACF97F3C}" destId="{1134D161-8226-43A1-84BC-99689ABA6663}" srcOrd="1" destOrd="0" presId="urn:microsoft.com/office/officeart/2011/layout/CircleProcess"/>
    <dgm:cxn modelId="{A0E9D41D-04C8-4880-92D6-321AB6C2B1E2}" type="presOf" srcId="{29B41EA0-54E8-4906-B88B-3E4DE0D81B6B}" destId="{1D07FB3A-EE18-4844-AC69-E9017155C0EB}" srcOrd="0" destOrd="0" presId="urn:microsoft.com/office/officeart/2011/layout/CircleProcess"/>
    <dgm:cxn modelId="{419F232B-1803-4DBC-A25D-037395100794}" type="presOf" srcId="{6904AD35-344E-46F4-A374-3943CA030497}" destId="{3399FFFC-16E3-40A3-AC68-08396DF031C8}" srcOrd="0" destOrd="0" presId="urn:microsoft.com/office/officeart/2011/layout/CircleProcess"/>
    <dgm:cxn modelId="{C8D84739-2E67-49BB-93A5-EF4A45FC8F46}" type="presOf" srcId="{880465AD-5BA2-4A8F-B6C1-8B35ACF97F3C}" destId="{0D9AA53B-2CD4-4DD8-8F8D-7A9F659B92DA}" srcOrd="0" destOrd="0" presId="urn:microsoft.com/office/officeart/2011/layout/CircleProcess"/>
    <dgm:cxn modelId="{BEC7475D-62B9-4BDD-B500-E513A7BCBE24}" srcId="{043487EA-3BE6-4B12-B988-F65347E87D1B}" destId="{800A76BD-A19D-4947-8E5E-178259AD4C7A}" srcOrd="5" destOrd="0" parTransId="{468C8717-5BE2-4EF6-AD55-00F29DEDF24B}" sibTransId="{3AFC7112-C4BC-487C-B735-0ECDF824A500}"/>
    <dgm:cxn modelId="{77B92D45-2B99-478E-AE72-58E8CFB133A5}" srcId="{043487EA-3BE6-4B12-B988-F65347E87D1B}" destId="{6904AD35-344E-46F4-A374-3943CA030497}" srcOrd="3" destOrd="0" parTransId="{3089245B-8A5C-4DC5-9EA5-437E9F6326CA}" sibTransId="{917F37FD-7CAF-4754-A4D0-F9945A8C9167}"/>
    <dgm:cxn modelId="{A77FE955-FDBA-4993-8DB9-5EE28F6D5F03}" type="presOf" srcId="{6904AD35-344E-46F4-A374-3943CA030497}" destId="{05D30464-6270-4923-B45A-43627393967B}" srcOrd="1" destOrd="0" presId="urn:microsoft.com/office/officeart/2011/layout/CircleProcess"/>
    <dgm:cxn modelId="{FF4FFE82-8785-4CFC-B2C0-CA1FCD6D125B}" type="presOf" srcId="{3596CA40-C645-4DD5-A027-06850BEBBAE3}" destId="{4A9BFEC5-59A4-4F79-9254-24E8B0C02389}" srcOrd="0" destOrd="0" presId="urn:microsoft.com/office/officeart/2011/layout/CircleProcess"/>
    <dgm:cxn modelId="{4789E587-D7EE-46A0-893A-428CC60B72A1}" type="presOf" srcId="{043487EA-3BE6-4B12-B988-F65347E87D1B}" destId="{AB9FE111-E3AD-4B34-8708-D0CC57D8153F}" srcOrd="0" destOrd="0" presId="urn:microsoft.com/office/officeart/2011/layout/CircleProcess"/>
    <dgm:cxn modelId="{03701293-0931-4E21-AA3D-A7D193848915}" type="presOf" srcId="{6257F9B0-EBA4-4E54-B577-BC5EC880651A}" destId="{16F3C687-A005-46CB-9935-789E22FCB49A}" srcOrd="0" destOrd="0" presId="urn:microsoft.com/office/officeart/2011/layout/CircleProcess"/>
    <dgm:cxn modelId="{5DC855A7-01A3-433F-B0AE-35099B047A82}" type="presOf" srcId="{992A4885-2235-457C-A81D-1BB1DF9AD5A0}" destId="{B1D43049-092C-4325-96F9-41503A53DAB0}" srcOrd="0" destOrd="0" presId="urn:microsoft.com/office/officeart/2011/layout/CircleProcess"/>
    <dgm:cxn modelId="{265468C7-910E-419F-8406-77D7E6537DE0}" type="presOf" srcId="{BEB81CF7-0EBF-4D4C-9931-64D86B614D4C}" destId="{E8140A36-948C-42D0-AB93-0CF83F6347E0}" srcOrd="0" destOrd="0" presId="urn:microsoft.com/office/officeart/2011/layout/CircleProcess"/>
    <dgm:cxn modelId="{D609E2D4-09F5-4757-A202-C686F42BB676}" srcId="{043487EA-3BE6-4B12-B988-F65347E87D1B}" destId="{992A4885-2235-457C-A81D-1BB1DF9AD5A0}" srcOrd="2" destOrd="0" parTransId="{A1C3E408-7576-42B6-9AC1-F47389997E81}" sibTransId="{3D92B7CD-095C-4279-8AB5-7748845275A9}"/>
    <dgm:cxn modelId="{C11055DF-762E-4200-8D36-56C25A01AF45}" srcId="{043487EA-3BE6-4B12-B988-F65347E87D1B}" destId="{3596CA40-C645-4DD5-A027-06850BEBBAE3}" srcOrd="1" destOrd="0" parTransId="{AF431EA9-C72C-4FAA-9054-A73E0329001E}" sibTransId="{E9DE78F4-A3A8-4307-9D5E-B96DE6FA2409}"/>
    <dgm:cxn modelId="{106E2EE6-E5C5-49B5-BEE0-6474E78BD875}" srcId="{043487EA-3BE6-4B12-B988-F65347E87D1B}" destId="{29B41EA0-54E8-4906-B88B-3E4DE0D81B6B}" srcOrd="6" destOrd="0" parTransId="{90BFB83D-6C84-44DD-82AA-6D618A8E5E93}" sibTransId="{A73C4B63-FA87-4C05-872A-EE460BFCDB90}"/>
    <dgm:cxn modelId="{04A3D7E7-BE0F-401E-892E-F35E3D7C05DD}" srcId="{043487EA-3BE6-4B12-B988-F65347E87D1B}" destId="{880465AD-5BA2-4A8F-B6C1-8B35ACF97F3C}" srcOrd="7" destOrd="0" parTransId="{F7C38001-2578-4394-8F1E-7CA0715C5526}" sibTransId="{C3345754-5903-4CA8-95E8-F145E9E1B04F}"/>
    <dgm:cxn modelId="{38739CFC-97F9-4257-A3B9-B49C30187636}" srcId="{043487EA-3BE6-4B12-B988-F65347E87D1B}" destId="{BEB81CF7-0EBF-4D4C-9931-64D86B614D4C}" srcOrd="0" destOrd="0" parTransId="{8E7C2730-3BD1-497D-9C52-4AF5AA5A61F5}" sibTransId="{705E3F4B-EFDD-451C-87C1-0F91E056063F}"/>
    <dgm:cxn modelId="{5161ED4E-B58D-4DB4-A119-54426BD7EF43}" type="presParOf" srcId="{AB9FE111-E3AD-4B34-8708-D0CC57D8153F}" destId="{6A70793A-1EBE-49E4-870E-6237C8C1C869}" srcOrd="0" destOrd="0" presId="urn:microsoft.com/office/officeart/2011/layout/CircleProcess"/>
    <dgm:cxn modelId="{463D6F14-87B3-493B-AD7E-D49F2F1A51EF}" type="presParOf" srcId="{6A70793A-1EBE-49E4-870E-6237C8C1C869}" destId="{70C9029B-61B3-49CE-8F93-FFD444154BB4}" srcOrd="0" destOrd="0" presId="urn:microsoft.com/office/officeart/2011/layout/CircleProcess"/>
    <dgm:cxn modelId="{B2731B5B-07FA-4B68-9233-FE09F87637DF}" type="presParOf" srcId="{AB9FE111-E3AD-4B34-8708-D0CC57D8153F}" destId="{41D7F81E-4E6A-4BE1-A620-A96A68BDD760}" srcOrd="1" destOrd="0" presId="urn:microsoft.com/office/officeart/2011/layout/CircleProcess"/>
    <dgm:cxn modelId="{1CC29A74-2488-4818-84C9-DF4C46CDD274}" type="presParOf" srcId="{41D7F81E-4E6A-4BE1-A620-A96A68BDD760}" destId="{0D9AA53B-2CD4-4DD8-8F8D-7A9F659B92DA}" srcOrd="0" destOrd="0" presId="urn:microsoft.com/office/officeart/2011/layout/CircleProcess"/>
    <dgm:cxn modelId="{8693A3D7-003C-4238-BCE1-1515C80124A0}" type="presParOf" srcId="{AB9FE111-E3AD-4B34-8708-D0CC57D8153F}" destId="{1134D161-8226-43A1-84BC-99689ABA6663}" srcOrd="2" destOrd="0" presId="urn:microsoft.com/office/officeart/2011/layout/CircleProcess"/>
    <dgm:cxn modelId="{4F417A14-3A09-4D8C-99CB-3453368AE036}" type="presParOf" srcId="{AB9FE111-E3AD-4B34-8708-D0CC57D8153F}" destId="{8006EBAA-2B2D-4C4E-B958-EAA1260EB626}" srcOrd="3" destOrd="0" presId="urn:microsoft.com/office/officeart/2011/layout/CircleProcess"/>
    <dgm:cxn modelId="{7317027A-38B0-42D1-A0E7-D60469768E88}" type="presParOf" srcId="{8006EBAA-2B2D-4C4E-B958-EAA1260EB626}" destId="{81CD27A8-E05B-41CE-ABFD-686122E42A53}" srcOrd="0" destOrd="0" presId="urn:microsoft.com/office/officeart/2011/layout/CircleProcess"/>
    <dgm:cxn modelId="{7C989A93-0DA6-48C7-AD97-74BF8240B893}" type="presParOf" srcId="{AB9FE111-E3AD-4B34-8708-D0CC57D8153F}" destId="{F5D691AA-8188-4E26-87EE-F214502B4323}" srcOrd="4" destOrd="0" presId="urn:microsoft.com/office/officeart/2011/layout/CircleProcess"/>
    <dgm:cxn modelId="{734A63A9-116C-44C2-AF5E-9D81FD5B0D02}" type="presParOf" srcId="{F5D691AA-8188-4E26-87EE-F214502B4323}" destId="{1D07FB3A-EE18-4844-AC69-E9017155C0EB}" srcOrd="0" destOrd="0" presId="urn:microsoft.com/office/officeart/2011/layout/CircleProcess"/>
    <dgm:cxn modelId="{FD119755-3B5C-4E95-8417-240FCF560BDA}" type="presParOf" srcId="{AB9FE111-E3AD-4B34-8708-D0CC57D8153F}" destId="{011EA5EA-B48E-47BF-8CD5-626B63E3B23C}" srcOrd="5" destOrd="0" presId="urn:microsoft.com/office/officeart/2011/layout/CircleProcess"/>
    <dgm:cxn modelId="{C802665F-89A0-4024-82B5-7D581665EB15}" type="presParOf" srcId="{AB9FE111-E3AD-4B34-8708-D0CC57D8153F}" destId="{A547F515-435F-49FE-8595-B00D47EA8583}" srcOrd="6" destOrd="0" presId="urn:microsoft.com/office/officeart/2011/layout/CircleProcess"/>
    <dgm:cxn modelId="{4E3DC8AF-B58B-485B-8B36-C8B3814F19AB}" type="presParOf" srcId="{A547F515-435F-49FE-8595-B00D47EA8583}" destId="{869A29A7-469D-45E3-AAF7-88C2EB429693}" srcOrd="0" destOrd="0" presId="urn:microsoft.com/office/officeart/2011/layout/CircleProcess"/>
    <dgm:cxn modelId="{A9C560F2-42E5-4E4F-ADD1-F6325362EE4A}" type="presParOf" srcId="{AB9FE111-E3AD-4B34-8708-D0CC57D8153F}" destId="{B5BB9C92-7117-4553-BA0E-0BC781C57667}" srcOrd="7" destOrd="0" presId="urn:microsoft.com/office/officeart/2011/layout/CircleProcess"/>
    <dgm:cxn modelId="{DD5A009A-2E5D-48AC-8E12-CFED0AA0B0F8}" type="presParOf" srcId="{B5BB9C92-7117-4553-BA0E-0BC781C57667}" destId="{1AE5C328-5838-4DD8-ACA7-7331AD6374F4}" srcOrd="0" destOrd="0" presId="urn:microsoft.com/office/officeart/2011/layout/CircleProcess"/>
    <dgm:cxn modelId="{7210ECBF-1566-4064-9651-1D82342E266D}" type="presParOf" srcId="{AB9FE111-E3AD-4B34-8708-D0CC57D8153F}" destId="{00CBAE22-52F1-432B-AED5-F826D9617CEB}" srcOrd="8" destOrd="0" presId="urn:microsoft.com/office/officeart/2011/layout/CircleProcess"/>
    <dgm:cxn modelId="{3D9C0749-1471-487A-82A6-05D06DB5AC25}" type="presParOf" srcId="{AB9FE111-E3AD-4B34-8708-D0CC57D8153F}" destId="{9A05A36B-14C4-41ED-A36B-0C5DBED322A7}" srcOrd="9" destOrd="0" presId="urn:microsoft.com/office/officeart/2011/layout/CircleProcess"/>
    <dgm:cxn modelId="{1903057B-D28E-4232-83FB-E86BB52C3583}" type="presParOf" srcId="{9A05A36B-14C4-41ED-A36B-0C5DBED322A7}" destId="{6C4FBC4D-FE02-4115-80F5-18CEA04581A0}" srcOrd="0" destOrd="0" presId="urn:microsoft.com/office/officeart/2011/layout/CircleProcess"/>
    <dgm:cxn modelId="{2A59FC36-0C4A-4CE4-A2BA-B21D8038B6F2}" type="presParOf" srcId="{AB9FE111-E3AD-4B34-8708-D0CC57D8153F}" destId="{C78A3FE0-2F83-4264-8FE4-5433185FFF05}" srcOrd="10" destOrd="0" presId="urn:microsoft.com/office/officeart/2011/layout/CircleProcess"/>
    <dgm:cxn modelId="{D32C94CE-3E7C-490B-9DD0-3F02E89B3151}" type="presParOf" srcId="{C78A3FE0-2F83-4264-8FE4-5433185FFF05}" destId="{16F3C687-A005-46CB-9935-789E22FCB49A}" srcOrd="0" destOrd="0" presId="urn:microsoft.com/office/officeart/2011/layout/CircleProcess"/>
    <dgm:cxn modelId="{0C05D8B5-D314-41E1-81F4-777DB305033A}" type="presParOf" srcId="{AB9FE111-E3AD-4B34-8708-D0CC57D8153F}" destId="{C23311DB-C26A-4AA8-98A6-8CFAB161DCBC}" srcOrd="11" destOrd="0" presId="urn:microsoft.com/office/officeart/2011/layout/CircleProcess"/>
    <dgm:cxn modelId="{B8161783-F0A2-477D-BEC3-6FD73CEEB43B}" type="presParOf" srcId="{AB9FE111-E3AD-4B34-8708-D0CC57D8153F}" destId="{354FBE81-38B8-488F-8FAA-40190257F888}" srcOrd="12" destOrd="0" presId="urn:microsoft.com/office/officeart/2011/layout/CircleProcess"/>
    <dgm:cxn modelId="{9CFC25FE-DF0D-4686-B836-BD76CF4453AF}" type="presParOf" srcId="{354FBE81-38B8-488F-8FAA-40190257F888}" destId="{AEBB3032-84D6-4574-B7CA-376949386BDE}" srcOrd="0" destOrd="0" presId="urn:microsoft.com/office/officeart/2011/layout/CircleProcess"/>
    <dgm:cxn modelId="{F42E5BB8-DA03-4D27-9941-A512C952985B}" type="presParOf" srcId="{AB9FE111-E3AD-4B34-8708-D0CC57D8153F}" destId="{D27E5E23-48C7-48E8-959F-651E13445462}" srcOrd="13" destOrd="0" presId="urn:microsoft.com/office/officeart/2011/layout/CircleProcess"/>
    <dgm:cxn modelId="{C6DA7B55-969F-470D-8461-7362136D358A}" type="presParOf" srcId="{D27E5E23-48C7-48E8-959F-651E13445462}" destId="{3399FFFC-16E3-40A3-AC68-08396DF031C8}" srcOrd="0" destOrd="0" presId="urn:microsoft.com/office/officeart/2011/layout/CircleProcess"/>
    <dgm:cxn modelId="{9BFFFDF3-C41F-4D58-967C-D84FE8ADA045}" type="presParOf" srcId="{AB9FE111-E3AD-4B34-8708-D0CC57D8153F}" destId="{05D30464-6270-4923-B45A-43627393967B}" srcOrd="14" destOrd="0" presId="urn:microsoft.com/office/officeart/2011/layout/CircleProcess"/>
    <dgm:cxn modelId="{E393AF4F-134A-47C9-ADBC-7FF33511FB05}" type="presParOf" srcId="{AB9FE111-E3AD-4B34-8708-D0CC57D8153F}" destId="{B8C70738-C97B-4C0B-A519-CB28009148B6}" srcOrd="15" destOrd="0" presId="urn:microsoft.com/office/officeart/2011/layout/CircleProcess"/>
    <dgm:cxn modelId="{DD04C6C2-028D-4D3E-A69F-9CB262FF3421}" type="presParOf" srcId="{B8C70738-C97B-4C0B-A519-CB28009148B6}" destId="{D470D24E-690E-4599-AABF-DDC2300956D4}" srcOrd="0" destOrd="0" presId="urn:microsoft.com/office/officeart/2011/layout/CircleProcess"/>
    <dgm:cxn modelId="{DB8C9A43-7DF2-4D92-9173-C89CA5A36965}" type="presParOf" srcId="{AB9FE111-E3AD-4B34-8708-D0CC57D8153F}" destId="{C513DB62-3763-4226-A9F8-BA2CC328B0BF}" srcOrd="16" destOrd="0" presId="urn:microsoft.com/office/officeart/2011/layout/CircleProcess"/>
    <dgm:cxn modelId="{CD8FDE54-5555-47E8-84C7-3B60559B6B23}" type="presParOf" srcId="{C513DB62-3763-4226-A9F8-BA2CC328B0BF}" destId="{B1D43049-092C-4325-96F9-41503A53DAB0}" srcOrd="0" destOrd="0" presId="urn:microsoft.com/office/officeart/2011/layout/CircleProcess"/>
    <dgm:cxn modelId="{D657942C-9B64-4505-9C0F-B3F073B5C7D3}" type="presParOf" srcId="{AB9FE111-E3AD-4B34-8708-D0CC57D8153F}" destId="{3C86F5E5-577E-49CB-94C2-85CA014D31A1}" srcOrd="17" destOrd="0" presId="urn:microsoft.com/office/officeart/2011/layout/CircleProcess"/>
    <dgm:cxn modelId="{D6D00466-11A7-4328-918A-EC0FD98156EB}" type="presParOf" srcId="{AB9FE111-E3AD-4B34-8708-D0CC57D8153F}" destId="{F54A167D-2812-426F-A3EE-F0C0BE44023A}" srcOrd="18" destOrd="0" presId="urn:microsoft.com/office/officeart/2011/layout/CircleProcess"/>
    <dgm:cxn modelId="{DD3ABACE-7476-4B1E-B5DC-4C14771EC78F}" type="presParOf" srcId="{F54A167D-2812-426F-A3EE-F0C0BE44023A}" destId="{3177B8E6-4747-49BC-8951-5BCC40A85317}" srcOrd="0" destOrd="0" presId="urn:microsoft.com/office/officeart/2011/layout/CircleProcess"/>
    <dgm:cxn modelId="{B6801455-788F-41EF-A73D-D2C1A33394D9}" type="presParOf" srcId="{AB9FE111-E3AD-4B34-8708-D0CC57D8153F}" destId="{7EA57730-C896-4F51-84D5-749D5C45E807}" srcOrd="19" destOrd="0" presId="urn:microsoft.com/office/officeart/2011/layout/CircleProcess"/>
    <dgm:cxn modelId="{F5A7ED40-70DF-4B6E-952A-C3D863AB95CF}" type="presParOf" srcId="{7EA57730-C896-4F51-84D5-749D5C45E807}" destId="{4A9BFEC5-59A4-4F79-9254-24E8B0C02389}" srcOrd="0" destOrd="0" presId="urn:microsoft.com/office/officeart/2011/layout/CircleProcess"/>
    <dgm:cxn modelId="{A97AEB62-33E6-4AFF-B03D-815371E1A3EA}" type="presParOf" srcId="{AB9FE111-E3AD-4B34-8708-D0CC57D8153F}" destId="{9AA08738-D43E-434C-987C-818F3E620FAF}" srcOrd="20" destOrd="0" presId="urn:microsoft.com/office/officeart/2011/layout/CircleProcess"/>
    <dgm:cxn modelId="{12C44EE3-4DEC-4794-83B5-4558AB642BA1}" type="presParOf" srcId="{AB9FE111-E3AD-4B34-8708-D0CC57D8153F}" destId="{F9843479-E541-4A48-857E-5A40BC110B40}" srcOrd="21" destOrd="0" presId="urn:microsoft.com/office/officeart/2011/layout/CircleProcess"/>
    <dgm:cxn modelId="{87C7A55B-305C-423E-8266-8FEA6ED9FF9B}" type="presParOf" srcId="{F9843479-E541-4A48-857E-5A40BC110B40}" destId="{8BA4C0B1-C2EB-4403-BB83-BE53C40DCFC6}" srcOrd="0" destOrd="0" presId="urn:microsoft.com/office/officeart/2011/layout/CircleProcess"/>
    <dgm:cxn modelId="{C4571EB9-9A32-4F66-BA67-3F116FFFAD70}" type="presParOf" srcId="{AB9FE111-E3AD-4B34-8708-D0CC57D8153F}" destId="{C9B7648F-F58A-4CF9-9C20-081BA2EAB9A5}" srcOrd="22" destOrd="0" presId="urn:microsoft.com/office/officeart/2011/layout/CircleProcess"/>
    <dgm:cxn modelId="{97664498-DCEA-4A53-9491-4A22D7F0B27E}" type="presParOf" srcId="{C9B7648F-F58A-4CF9-9C20-081BA2EAB9A5}" destId="{E8140A36-948C-42D0-AB93-0CF83F6347E0}" srcOrd="0" destOrd="0" presId="urn:microsoft.com/office/officeart/2011/layout/CircleProcess"/>
    <dgm:cxn modelId="{97E746F9-0530-4AEE-9C87-843B729BB23A}" type="presParOf" srcId="{AB9FE111-E3AD-4B34-8708-D0CC57D8153F}" destId="{9BA0E7E7-0E37-4136-95FD-769D3524B693}" srcOrd="23"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7920880" cy="3414394"/>
        <a:chOff x="0" y="0"/>
        <a:chExt cx="7920880" cy="3414394"/>
      </a:xfrm>
    </dsp:grpSpPr>
    <dsp:sp modelId="{25FE3215-60AB-4CC2-8DC4-473320488D51}">
      <dsp:nvSpPr>
        <dsp:cNvPr id="3" name="圆角矩形 2"/>
        <dsp:cNvSpPr/>
      </dsp:nvSpPr>
      <dsp:spPr bwMode="white">
        <a:xfrm>
          <a:off x="0" y="0"/>
          <a:ext cx="3817292" cy="3414394"/>
        </a:xfrm>
        <a:prstGeom prst="roundRect">
          <a:avLst>
            <a:gd name="adj" fmla="val 10000"/>
          </a:avLst>
        </a:prstGeom>
        <a:solidFill>
          <a:schemeClr val="accent3"/>
        </a:solidFill>
      </dsp:spPr>
      <dsp:style>
        <a:lnRef idx="0">
          <a:schemeClr val="dk1"/>
        </a:lnRef>
        <a:fillRef idx="1">
          <a:schemeClr val="accent4">
            <a:tint val="40000"/>
          </a:schemeClr>
        </a:fillRef>
        <a:effectRef idx="0">
          <a:scrgbClr r="0" g="0" b="0"/>
        </a:effectRef>
        <a:fontRef idx="minor"/>
      </dsp:style>
      <dsp:txBody>
        <a:bodyPr vert="horz" wrap="square"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endParaRPr lang="en-US" sz="1600" dirty="0">
            <a:solidFill>
              <a:schemeClr val="bg1"/>
            </a:solidFill>
            <a:latin typeface="+mj-lt"/>
          </a:endParaRPr>
        </a:p>
        <a:p>
          <a:pPr lvl="0">
            <a:lnSpc>
              <a:spcPct val="100000"/>
            </a:lnSpc>
            <a:spcBef>
              <a:spcPct val="0"/>
            </a:spcBef>
            <a:spcAft>
              <a:spcPct val="35000"/>
            </a:spcAft>
          </a:pPr>
          <a:r>
            <a:rPr lang="zh-CN" altLang="en-US" sz="1600" dirty="0">
              <a:solidFill>
                <a:schemeClr val="bg1"/>
              </a:solidFill>
              <a:latin typeface="+mj-lt"/>
            </a:rPr>
            <a:t>化学定义物质</a:t>
          </a:r>
          <a:r>
            <a:rPr lang="zh-CN" altLang="en-US" sz="1400" dirty="0">
              <a:solidFill>
                <a:schemeClr val="bg1"/>
              </a:solidFill>
              <a:latin typeface="+mj-lt"/>
            </a:rPr>
            <a:t>（相当于国内法规定义的“食品用合成香料”和“食品用天然单体香料”）</a:t>
          </a:r>
          <a:endParaRPr sz="6500">
            <a:solidFill>
              <a:schemeClr val="dk1"/>
            </a:solidFill>
          </a:endParaRPr>
        </a:p>
      </dsp:txBody>
      <dsp:txXfrm>
        <a:off x="0" y="0"/>
        <a:ext cx="3817292" cy="3414394"/>
      </dsp:txXfrm>
    </dsp:sp>
    <dsp:sp modelId="{F5B7AF43-6C49-400E-BA97-9593DCC59255}">
      <dsp:nvSpPr>
        <dsp:cNvPr id="4" name="圆角矩形 3"/>
        <dsp:cNvSpPr/>
      </dsp:nvSpPr>
      <dsp:spPr bwMode="white">
        <a:xfrm>
          <a:off x="445599" y="1129857"/>
          <a:ext cx="3053833" cy="670968"/>
        </a:xfrm>
        <a:prstGeom prst="roundRect">
          <a:avLst>
            <a:gd name="adj" fmla="val 10000"/>
          </a:avLst>
        </a:prstGeom>
      </dsp:spPr>
      <dsp:style>
        <a:lnRef idx="2">
          <a:schemeClr val="accent1"/>
        </a:lnRef>
        <a:fillRef idx="1">
          <a:schemeClr val="lt1"/>
        </a:fillRef>
        <a:effectRef idx="0">
          <a:schemeClr val="accent1"/>
        </a:effectRef>
        <a:fontRef idx="minor">
          <a:schemeClr val="dk1"/>
        </a:fontRef>
      </dsp:style>
      <dsp:txBody>
        <a:bodyPr lIns="45720" tIns="34290" rIns="45720" bIns="3429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en-US" sz="1800" dirty="0">
              <a:solidFill>
                <a:schemeClr val="tx1">
                  <a:lumMod val="65000"/>
                  <a:lumOff val="35000"/>
                </a:schemeClr>
              </a:solidFill>
              <a:latin typeface="+mj-lt"/>
            </a:rPr>
            <a:t>JECFA</a:t>
          </a:r>
        </a:p>
      </dsp:txBody>
      <dsp:txXfrm>
        <a:off x="445599" y="1129857"/>
        <a:ext cx="3053833" cy="670968"/>
      </dsp:txXfrm>
    </dsp:sp>
    <dsp:sp modelId="{2DE0097C-A558-44E9-94E3-7A4703587FD6}">
      <dsp:nvSpPr>
        <dsp:cNvPr id="5" name="圆角矩形 4"/>
        <dsp:cNvSpPr/>
      </dsp:nvSpPr>
      <dsp:spPr bwMode="white">
        <a:xfrm>
          <a:off x="454594" y="1819283"/>
          <a:ext cx="3053833" cy="670968"/>
        </a:xfrm>
        <a:prstGeom prst="roundRect">
          <a:avLst>
            <a:gd name="adj" fmla="val 10000"/>
          </a:avLst>
        </a:prstGeom>
      </dsp:spPr>
      <dsp:style>
        <a:lnRef idx="2">
          <a:schemeClr val="accent1"/>
        </a:lnRef>
        <a:fillRef idx="1">
          <a:schemeClr val="lt1"/>
        </a:fillRef>
        <a:effectRef idx="0">
          <a:schemeClr val="accent1"/>
        </a:effectRef>
        <a:fontRef idx="minor">
          <a:schemeClr val="dk1"/>
        </a:fontRef>
      </dsp:style>
      <dsp:txBody>
        <a:bodyPr lIns="45720" tIns="34290" rIns="45720" bIns="3429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ts val="0"/>
            </a:spcAft>
          </a:pPr>
          <a:r>
            <a:rPr lang="en-US" sz="1800" dirty="0">
              <a:solidFill>
                <a:schemeClr val="tx1">
                  <a:lumMod val="65000"/>
                  <a:lumOff val="35000"/>
                </a:schemeClr>
              </a:solidFill>
              <a:latin typeface="+mj-lt"/>
            </a:rPr>
            <a:t>FEMA GRAS: Lists 3-31 </a:t>
          </a:r>
        </a:p>
      </dsp:txBody>
      <dsp:txXfrm>
        <a:off x="454594" y="1819283"/>
        <a:ext cx="3053833" cy="670968"/>
      </dsp:txXfrm>
    </dsp:sp>
    <dsp:sp modelId="{300BCDCD-CD85-4489-BFEA-C8F757CED7DB}">
      <dsp:nvSpPr>
        <dsp:cNvPr id="6" name="圆角矩形 5"/>
        <dsp:cNvSpPr/>
      </dsp:nvSpPr>
      <dsp:spPr bwMode="white">
        <a:xfrm>
          <a:off x="454594" y="2516235"/>
          <a:ext cx="3053833" cy="670968"/>
        </a:xfrm>
        <a:prstGeom prst="roundRect">
          <a:avLst>
            <a:gd name="adj" fmla="val 10000"/>
          </a:avLst>
        </a:prstGeom>
      </dsp:spPr>
      <dsp:style>
        <a:lnRef idx="2">
          <a:schemeClr val="accent1"/>
        </a:lnRef>
        <a:fillRef idx="1">
          <a:schemeClr val="lt1"/>
        </a:fillRef>
        <a:effectRef idx="0">
          <a:schemeClr val="accent1"/>
        </a:effectRef>
        <a:fontRef idx="minor">
          <a:schemeClr val="dk1"/>
        </a:fontRef>
      </dsp:style>
      <dsp:txBody>
        <a:bodyPr lIns="55880" tIns="41910" rIns="55880" bIns="4191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en-US" dirty="0">
              <a:solidFill>
                <a:schemeClr val="tx1">
                  <a:lumMod val="65000"/>
                  <a:lumOff val="35000"/>
                </a:schemeClr>
              </a:solidFill>
              <a:latin typeface="+mj-lt"/>
            </a:rPr>
            <a:t>GB 2760-2024, Table B.3</a:t>
          </a:r>
        </a:p>
      </dsp:txBody>
      <dsp:txXfrm>
        <a:off x="454594" y="2516235"/>
        <a:ext cx="3053833" cy="670968"/>
      </dsp:txXfrm>
    </dsp:sp>
    <dsp:sp modelId="{6C4764C2-8B4A-4BC2-B49F-B3E27B7461E2}">
      <dsp:nvSpPr>
        <dsp:cNvPr id="7" name="圆角矩形 6"/>
        <dsp:cNvSpPr/>
      </dsp:nvSpPr>
      <dsp:spPr bwMode="white">
        <a:xfrm>
          <a:off x="4103588" y="0"/>
          <a:ext cx="3817292" cy="3414394"/>
        </a:xfrm>
        <a:prstGeom prst="roundRect">
          <a:avLst>
            <a:gd name="adj" fmla="val 10000"/>
          </a:avLst>
        </a:prstGeom>
        <a:solidFill>
          <a:srgbClr val="CC0000"/>
        </a:solidFill>
      </dsp:spPr>
      <dsp:style>
        <a:lnRef idx="0">
          <a:schemeClr val="dk1"/>
        </a:lnRef>
        <a:fillRef idx="1">
          <a:schemeClr val="accent4">
            <a:tint val="40000"/>
          </a:schemeClr>
        </a:fillRef>
        <a:effectRef idx="0">
          <a:scrgbClr r="0" g="0" b="0"/>
        </a:effectRef>
        <a:fontRef idx="minor"/>
      </dsp:style>
      <dsp:txBody>
        <a:bodyPr vert="horz" wrap="square"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marR="0" lvl="0" defTabSz="755650" eaLnBrk="1" fontAlgn="auto" latinLnBrk="0" hangingPunct="1">
            <a:lnSpc>
              <a:spcPct val="90000"/>
            </a:lnSpc>
            <a:spcBef>
              <a:spcPct val="0"/>
            </a:spcBef>
            <a:spcAft>
              <a:spcPct val="35000"/>
            </a:spcAft>
            <a:buClrTx/>
            <a:buSzTx/>
            <a:buFontTx/>
          </a:pPr>
          <a:endParaRPr lang="en-US" altLang="zh-CN" sz="1600" dirty="0">
            <a:solidFill>
              <a:schemeClr val="bg1"/>
            </a:solidFill>
            <a:latin typeface="+mj-lt"/>
          </a:endParaRPr>
        </a:p>
        <a:p>
          <a:pPr marR="0" lvl="0" defTabSz="755650" eaLnBrk="1" fontAlgn="auto" latinLnBrk="0" hangingPunct="1">
            <a:lnSpc>
              <a:spcPct val="90000"/>
            </a:lnSpc>
            <a:spcBef>
              <a:spcPct val="0"/>
            </a:spcBef>
            <a:spcAft>
              <a:spcPct val="35000"/>
            </a:spcAft>
            <a:buClrTx/>
            <a:buSzTx/>
            <a:buFontTx/>
          </a:pPr>
          <a:r>
            <a:rPr lang="zh-CN" altLang="en-US" sz="1600" dirty="0">
              <a:solidFill>
                <a:schemeClr val="bg1"/>
              </a:solidFill>
              <a:latin typeface="+mj-lt"/>
            </a:rPr>
            <a:t>天然复合物</a:t>
          </a:r>
          <a:r>
            <a:rPr lang="zh-CN" altLang="en-US" sz="1400" dirty="0">
              <a:solidFill>
                <a:schemeClr val="bg1"/>
              </a:solidFill>
              <a:latin typeface="+mj-lt"/>
            </a:rPr>
            <a:t>（相当于国内法规定义的“食品用天然香味复合物”）</a:t>
          </a:r>
          <a:endParaRPr lang="en-US" sz="2000" b="0" dirty="0">
            <a:solidFill>
              <a:schemeClr val="bg1"/>
            </a:solidFill>
            <a:latin typeface="+mj-lt"/>
          </a:endParaRPr>
        </a:p>
      </dsp:txBody>
      <dsp:txXfrm>
        <a:off x="4103588" y="0"/>
        <a:ext cx="3817292" cy="3414394"/>
      </dsp:txXfrm>
    </dsp:sp>
    <dsp:sp modelId="{48EDBAD6-2560-4A85-93B4-8235C58F51C5}">
      <dsp:nvSpPr>
        <dsp:cNvPr id="8" name="圆角矩形 7"/>
        <dsp:cNvSpPr/>
      </dsp:nvSpPr>
      <dsp:spPr bwMode="white">
        <a:xfrm>
          <a:off x="4433025" y="1113083"/>
          <a:ext cx="3053833" cy="1030415"/>
        </a:xfrm>
        <a:prstGeom prst="roundRect">
          <a:avLst>
            <a:gd name="adj" fmla="val 10000"/>
          </a:avLst>
        </a:prstGeom>
      </dsp:spPr>
      <dsp:style>
        <a:lnRef idx="2">
          <a:schemeClr val="accent1"/>
        </a:lnRef>
        <a:fillRef idx="1">
          <a:schemeClr val="lt1"/>
        </a:fillRef>
        <a:effectRef idx="0">
          <a:schemeClr val="accent1"/>
        </a:effectRef>
        <a:fontRef idx="minor">
          <a:schemeClr val="dk1"/>
        </a:fontRef>
      </dsp:style>
      <dsp:txBody>
        <a:bodyPr lIns="45720" tIns="34290" rIns="45720" bIns="3429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ts val="0"/>
            </a:spcAft>
          </a:pPr>
          <a:r>
            <a:rPr lang="en-US" sz="1800" dirty="0">
              <a:solidFill>
                <a:schemeClr val="tx1">
                  <a:lumMod val="65000"/>
                  <a:lumOff val="35000"/>
                </a:schemeClr>
              </a:solidFill>
              <a:latin typeface="+mj-lt"/>
            </a:rPr>
            <a:t>FEMA GRAS: Lists 3-31</a:t>
          </a:r>
        </a:p>
      </dsp:txBody>
      <dsp:txXfrm>
        <a:off x="4433025" y="1113083"/>
        <a:ext cx="3053833" cy="1030415"/>
      </dsp:txXfrm>
    </dsp:sp>
    <dsp:sp modelId="{6C2FC8AA-C3BE-41BC-AC15-8509CA438CBF}">
      <dsp:nvSpPr>
        <dsp:cNvPr id="9" name="圆角矩形 8"/>
        <dsp:cNvSpPr/>
      </dsp:nvSpPr>
      <dsp:spPr bwMode="white">
        <a:xfrm>
          <a:off x="4443236" y="2223844"/>
          <a:ext cx="3053833" cy="1030415"/>
        </a:xfrm>
        <a:prstGeom prst="roundRect">
          <a:avLst>
            <a:gd name="adj" fmla="val 10000"/>
          </a:avLst>
        </a:prstGeom>
      </dsp:spPr>
      <dsp:style>
        <a:lnRef idx="2">
          <a:schemeClr val="accent1"/>
        </a:lnRef>
        <a:fillRef idx="1">
          <a:schemeClr val="lt1"/>
        </a:fillRef>
        <a:effectRef idx="0">
          <a:schemeClr val="accent1"/>
        </a:effectRef>
        <a:fontRef idx="minor">
          <a:schemeClr val="dk1"/>
        </a:fontRef>
      </dsp:style>
      <dsp:txBody>
        <a:bodyPr lIns="45720" tIns="34290" rIns="45720" bIns="3429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en-US" altLang="zh-CN" sz="1800" dirty="0">
              <a:solidFill>
                <a:schemeClr val="tx1">
                  <a:lumMod val="65000"/>
                  <a:lumOff val="35000"/>
                </a:schemeClr>
              </a:solidFill>
              <a:latin typeface="+mj-lt"/>
            </a:rPr>
            <a:t>GB 2760-2024, Table B.2</a:t>
          </a:r>
          <a:endParaRPr lang="en-US" sz="1800" dirty="0">
            <a:solidFill>
              <a:schemeClr val="tx1">
                <a:lumMod val="65000"/>
                <a:lumOff val="35000"/>
              </a:schemeClr>
            </a:solidFill>
            <a:latin typeface="+mj-lt"/>
          </a:endParaRPr>
        </a:p>
      </dsp:txBody>
      <dsp:txXfrm>
        <a:off x="4443236" y="2223844"/>
        <a:ext cx="3053833" cy="1030415"/>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12192000" cy="2540476"/>
        <a:chOff x="0" y="0"/>
        <a:chExt cx="12192000" cy="2540476"/>
      </a:xfrm>
    </dsp:grpSpPr>
    <dsp:sp modelId="{70C9029B-61B3-49CE-8F93-FFD444154BB4}">
      <dsp:nvSpPr>
        <dsp:cNvPr id="3" name="椭圆 2"/>
        <dsp:cNvSpPr/>
      </dsp:nvSpPr>
      <dsp:spPr bwMode="white">
        <a:xfrm>
          <a:off x="10758830" y="1291837"/>
          <a:ext cx="1447190" cy="1447817"/>
        </a:xfrm>
        <a:prstGeom prst="ellipse">
          <a:avLst/>
        </a:prstGeom>
        <a:solidFill>
          <a:srgbClr val="D1232A">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hemeClr val="lt1"/>
        </a:lnRef>
        <a:fillRef idx="1">
          <a:schemeClr val="accent3">
            <a:hueOff val="0"/>
            <a:satOff val="0"/>
            <a:lumOff val="0"/>
            <a:alpha val="100000"/>
          </a:schemeClr>
        </a:fillRef>
        <a:effectRef idx="0">
          <a:scrgbClr r="0" g="0" b="0"/>
        </a:effectRef>
        <a:fontRef idx="minor">
          <a:schemeClr val="lt1"/>
        </a:fontRef>
      </dsp:style>
      <dsp:txXfrm>
        <a:off x="10758830" y="1291837"/>
        <a:ext cx="1447190" cy="1447817"/>
      </dsp:txXfrm>
    </dsp:sp>
    <dsp:sp modelId="{0D9AA53B-2CD4-4DD8-8F8D-7A9F659B92DA}">
      <dsp:nvSpPr>
        <dsp:cNvPr id="4" name="椭圆 3"/>
        <dsp:cNvSpPr/>
      </dsp:nvSpPr>
      <dsp:spPr bwMode="white">
        <a:xfrm>
          <a:off x="10806379" y="1340106"/>
          <a:ext cx="1350874" cy="1351279"/>
        </a:xfrm>
        <a:prstGeom prst="ellipse">
          <a:avLst/>
        </a:prstGeom>
        <a:solidFill>
          <a:srgbClr val="FFFFFF">
            <a:alpha val="90000"/>
            <a:hueOff val="0"/>
            <a:satOff val="0"/>
            <a:lumOff val="0"/>
            <a:alphaOff val="0"/>
          </a:srgbClr>
        </a:solidFill>
        <a:ln w="12700" cap="flat" cmpd="sng" algn="ctr">
          <a:solidFill>
            <a:srgbClr val="D1232A">
              <a:hueOff val="0"/>
              <a:satOff val="0"/>
              <a:lumOff val="0"/>
              <a:alphaOff val="0"/>
            </a:srgbClr>
          </a:solidFill>
          <a:prstDash val="solid"/>
          <a:miter lim="800000"/>
        </a:ln>
        <a:effectLst/>
      </dsp:spPr>
      <dsp:style>
        <a:lnRef idx="2">
          <a:schemeClr val="accent3">
            <a:hueOff val="0"/>
            <a:satOff val="0"/>
            <a:lumOff val="0"/>
            <a:alpha val="100000"/>
          </a:schemeClr>
        </a:lnRef>
        <a:fillRef idx="1">
          <a:schemeClr val="lt1">
            <a:alpha val="90000"/>
          </a:schemeClr>
        </a:fillRef>
        <a:effectRef idx="0">
          <a:scrgbClr r="0" g="0" b="0"/>
        </a:effectRef>
        <a:fontRef idx="minor"/>
      </dsp:style>
      <dsp:txBody>
        <a:bodyPr lIns="15240" tIns="15240" rIns="15240" bIns="152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buNone/>
          </a:pPr>
          <a:r>
            <a:rPr lang="en-US" sz="1200" b="1" dirty="0">
              <a:solidFill>
                <a:srgbClr val="262626">
                  <a:hueOff val="0"/>
                  <a:satOff val="0"/>
                  <a:lumOff val="0"/>
                  <a:alphaOff val="0"/>
                </a:srgbClr>
              </a:solidFill>
              <a:latin typeface="Calibri Light" panose="020F0302020204030204"/>
              <a:ea typeface="+mn-ea"/>
              <a:cs typeface="+mn-cs"/>
            </a:rPr>
            <a:t>Q4 2027 – Q1 2028</a:t>
          </a:r>
          <a:endParaRPr>
            <a:solidFill>
              <a:schemeClr val="tx1"/>
            </a:solidFill>
          </a:endParaRPr>
        </a:p>
      </dsp:txBody>
      <dsp:txXfrm>
        <a:off x="10806379" y="1340106"/>
        <a:ext cx="1350874" cy="1351279"/>
      </dsp:txXfrm>
    </dsp:sp>
    <dsp:sp modelId="{81CD27A8-E05B-41CE-ABFD-686122E42A53}">
      <dsp:nvSpPr>
        <dsp:cNvPr id="5" name="泪滴形 4"/>
        <dsp:cNvSpPr/>
      </dsp:nvSpPr>
      <dsp:spPr bwMode="white">
        <a:xfrm rot="2700000">
          <a:off x="9261511" y="1291882"/>
          <a:ext cx="1447474" cy="1447474"/>
        </a:xfrm>
        <a:prstGeom prst="teardrop">
          <a:avLst>
            <a:gd name="adj" fmla="val 100000"/>
          </a:avLst>
        </a:prstGeom>
        <a:solidFill>
          <a:srgbClr val="D1232A">
            <a:hueOff val="-2289665"/>
            <a:satOff val="-2757"/>
            <a:lumOff val="448"/>
            <a:alphaOff val="0"/>
          </a:srgbClr>
        </a:solidFill>
        <a:ln w="12700" cap="flat" cmpd="sng" algn="ctr">
          <a:solidFill>
            <a:srgbClr val="FFFFFF">
              <a:hueOff val="0"/>
              <a:satOff val="0"/>
              <a:lumOff val="0"/>
              <a:alphaOff val="0"/>
            </a:srgbClr>
          </a:solidFill>
          <a:prstDash val="solid"/>
          <a:miter lim="800000"/>
        </a:ln>
        <a:effectLst/>
      </dsp:spPr>
      <dsp:style>
        <a:lnRef idx="2">
          <a:schemeClr val="lt1"/>
        </a:lnRef>
        <a:fillRef idx="1">
          <a:schemeClr val="accent3">
            <a:hueOff val="102857"/>
            <a:satOff val="-3809"/>
            <a:lumOff val="1849"/>
            <a:alpha val="100000"/>
          </a:schemeClr>
        </a:fillRef>
        <a:effectRef idx="0">
          <a:scrgbClr r="0" g="0" b="0"/>
        </a:effectRef>
        <a:fontRef idx="minor">
          <a:schemeClr val="lt1"/>
        </a:fontRef>
      </dsp:style>
      <dsp:txXfrm rot="2700000">
        <a:off x="9261511" y="1291882"/>
        <a:ext cx="1447474" cy="1447474"/>
      </dsp:txXfrm>
    </dsp:sp>
    <dsp:sp modelId="{1D07FB3A-EE18-4844-AC69-E9017155C0EB}">
      <dsp:nvSpPr>
        <dsp:cNvPr id="6" name="椭圆 5"/>
        <dsp:cNvSpPr/>
      </dsp:nvSpPr>
      <dsp:spPr bwMode="white">
        <a:xfrm>
          <a:off x="9310421" y="1340106"/>
          <a:ext cx="1350874" cy="1351279"/>
        </a:xfrm>
        <a:prstGeom prst="ellipse">
          <a:avLst/>
        </a:prstGeom>
        <a:solidFill>
          <a:srgbClr val="FFFFFF">
            <a:alpha val="90000"/>
            <a:hueOff val="0"/>
            <a:satOff val="0"/>
            <a:lumOff val="0"/>
            <a:alphaOff val="0"/>
          </a:srgbClr>
        </a:solidFill>
        <a:ln w="12700" cap="flat" cmpd="sng" algn="ctr">
          <a:solidFill>
            <a:srgbClr val="D1232A">
              <a:hueOff val="-2289665"/>
              <a:satOff val="-2757"/>
              <a:lumOff val="448"/>
              <a:alphaOff val="0"/>
            </a:srgbClr>
          </a:solidFill>
          <a:prstDash val="solid"/>
          <a:miter lim="800000"/>
        </a:ln>
        <a:effectLst/>
      </dsp:spPr>
      <dsp:style>
        <a:lnRef idx="2">
          <a:schemeClr val="accent3">
            <a:hueOff val="102857"/>
            <a:satOff val="-3809"/>
            <a:lumOff val="1849"/>
            <a:alpha val="100000"/>
          </a:schemeClr>
        </a:lnRef>
        <a:fillRef idx="1">
          <a:schemeClr val="lt1">
            <a:alpha val="90000"/>
          </a:schemeClr>
        </a:fillRef>
        <a:effectRef idx="0">
          <a:scrgbClr r="0" g="0" b="0"/>
        </a:effectRef>
        <a:fontRef idx="minor"/>
      </dsp:style>
      <dsp:txBody>
        <a:bodyPr lIns="15240" tIns="15240" rIns="15240" bIns="152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buNone/>
          </a:pPr>
          <a:r>
            <a:rPr lang="en-US" sz="1200" b="1">
              <a:solidFill>
                <a:srgbClr val="262626">
                  <a:hueOff val="0"/>
                  <a:satOff val="0"/>
                  <a:lumOff val="0"/>
                  <a:alphaOff val="0"/>
                </a:srgbClr>
              </a:solidFill>
              <a:latin typeface="Calibri Light" panose="020F0302020204030204"/>
              <a:ea typeface="+mn-ea"/>
              <a:cs typeface="+mn-cs"/>
            </a:rPr>
            <a:t>Q2-Q4 2027</a:t>
          </a:r>
          <a:endParaRPr lang="en-US" sz="1200">
            <a:solidFill>
              <a:srgbClr val="262626">
                <a:hueOff val="0"/>
                <a:satOff val="0"/>
                <a:lumOff val="0"/>
                <a:alphaOff val="0"/>
              </a:srgbClr>
            </a:solidFill>
            <a:latin typeface="Calibri Light" panose="020F0302020204030204"/>
            <a:ea typeface="+mn-ea"/>
            <a:cs typeface="+mn-cs"/>
          </a:endParaRPr>
        </a:p>
      </dsp:txBody>
      <dsp:txXfrm>
        <a:off x="9310421" y="1340106"/>
        <a:ext cx="1350874" cy="1351279"/>
      </dsp:txXfrm>
    </dsp:sp>
    <dsp:sp modelId="{869A29A7-469D-45E3-AAF7-88C2EB429693}">
      <dsp:nvSpPr>
        <dsp:cNvPr id="7" name="泪滴形 6"/>
        <dsp:cNvSpPr/>
      </dsp:nvSpPr>
      <dsp:spPr bwMode="white">
        <a:xfrm rot="2700000">
          <a:off x="7765553" y="1291882"/>
          <a:ext cx="1447474" cy="1447474"/>
        </a:xfrm>
        <a:prstGeom prst="teardrop">
          <a:avLst>
            <a:gd name="adj" fmla="val 100000"/>
          </a:avLst>
        </a:prstGeom>
        <a:solidFill>
          <a:srgbClr val="D1232A">
            <a:hueOff val="-4579331"/>
            <a:satOff val="-5516"/>
            <a:lumOff val="896"/>
            <a:alphaOff val="0"/>
          </a:srgbClr>
        </a:solidFill>
        <a:ln w="12700" cap="flat" cmpd="sng" algn="ctr">
          <a:solidFill>
            <a:srgbClr val="FFFFFF">
              <a:hueOff val="0"/>
              <a:satOff val="0"/>
              <a:lumOff val="0"/>
              <a:alphaOff val="0"/>
            </a:srgbClr>
          </a:solidFill>
          <a:prstDash val="solid"/>
          <a:miter lim="800000"/>
        </a:ln>
        <a:effectLst/>
      </dsp:spPr>
      <dsp:style>
        <a:lnRef idx="2">
          <a:schemeClr val="lt1"/>
        </a:lnRef>
        <a:fillRef idx="1">
          <a:schemeClr val="accent3">
            <a:hueOff val="205714"/>
            <a:satOff val="-7618"/>
            <a:lumOff val="3697"/>
            <a:alpha val="100000"/>
          </a:schemeClr>
        </a:fillRef>
        <a:effectRef idx="0">
          <a:scrgbClr r="0" g="0" b="0"/>
        </a:effectRef>
        <a:fontRef idx="minor">
          <a:schemeClr val="lt1"/>
        </a:fontRef>
      </dsp:style>
      <dsp:txXfrm rot="2700000">
        <a:off x="7765553" y="1291882"/>
        <a:ext cx="1447474" cy="1447474"/>
      </dsp:txXfrm>
    </dsp:sp>
    <dsp:sp modelId="{1AE5C328-5838-4DD8-ACA7-7331AD6374F4}">
      <dsp:nvSpPr>
        <dsp:cNvPr id="8" name="椭圆 7"/>
        <dsp:cNvSpPr/>
      </dsp:nvSpPr>
      <dsp:spPr bwMode="white">
        <a:xfrm>
          <a:off x="7814462" y="1340106"/>
          <a:ext cx="1350874" cy="1351279"/>
        </a:xfrm>
        <a:prstGeom prst="ellipse">
          <a:avLst/>
        </a:prstGeom>
        <a:solidFill>
          <a:srgbClr val="FFFFFF">
            <a:alpha val="90000"/>
            <a:hueOff val="0"/>
            <a:satOff val="0"/>
            <a:lumOff val="0"/>
            <a:alphaOff val="0"/>
          </a:srgbClr>
        </a:solidFill>
        <a:ln w="12700" cap="flat" cmpd="sng" algn="ctr">
          <a:solidFill>
            <a:srgbClr val="D1232A">
              <a:hueOff val="-4579331"/>
              <a:satOff val="-5516"/>
              <a:lumOff val="896"/>
              <a:alphaOff val="0"/>
            </a:srgbClr>
          </a:solidFill>
          <a:prstDash val="solid"/>
          <a:miter lim="800000"/>
        </a:ln>
        <a:effectLst/>
      </dsp:spPr>
      <dsp:style>
        <a:lnRef idx="2">
          <a:schemeClr val="accent3">
            <a:hueOff val="205714"/>
            <a:satOff val="-7618"/>
            <a:lumOff val="3697"/>
            <a:alpha val="100000"/>
          </a:schemeClr>
        </a:lnRef>
        <a:fillRef idx="1">
          <a:schemeClr val="lt1">
            <a:alpha val="90000"/>
          </a:schemeClr>
        </a:fillRef>
        <a:effectRef idx="0">
          <a:scrgbClr r="0" g="0" b="0"/>
        </a:effectRef>
        <a:fontRef idx="minor"/>
      </dsp:style>
      <dsp:txBody>
        <a:bodyPr lIns="15240" tIns="15240" rIns="15240" bIns="152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buNone/>
          </a:pPr>
          <a:r>
            <a:rPr lang="en-US" sz="1200" b="1" dirty="0">
              <a:solidFill>
                <a:srgbClr val="262626">
                  <a:hueOff val="0"/>
                  <a:satOff val="0"/>
                  <a:lumOff val="0"/>
                  <a:alphaOff val="0"/>
                </a:srgbClr>
              </a:solidFill>
              <a:latin typeface="Calibri Light" panose="020F0302020204030204"/>
              <a:ea typeface="+mn-ea"/>
              <a:cs typeface="+mn-cs"/>
            </a:rPr>
            <a:t>Q4 2026 – Q2 2027</a:t>
          </a:r>
          <a:endParaRPr>
            <a:solidFill>
              <a:schemeClr val="tx1"/>
            </a:solidFill>
          </a:endParaRPr>
        </a:p>
      </dsp:txBody>
      <dsp:txXfrm>
        <a:off x="7814462" y="1340106"/>
        <a:ext cx="1350874" cy="1351279"/>
      </dsp:txXfrm>
    </dsp:sp>
    <dsp:sp modelId="{6C4FBC4D-FE02-4115-80F5-18CEA04581A0}">
      <dsp:nvSpPr>
        <dsp:cNvPr id="9" name="泪滴形 8"/>
        <dsp:cNvSpPr/>
      </dsp:nvSpPr>
      <dsp:spPr bwMode="white">
        <a:xfrm rot="2700000">
          <a:off x="6269594" y="1291882"/>
          <a:ext cx="1447474" cy="1447474"/>
        </a:xfrm>
        <a:prstGeom prst="teardrop">
          <a:avLst>
            <a:gd name="adj" fmla="val 100000"/>
          </a:avLst>
        </a:prstGeom>
        <a:solidFill>
          <a:srgbClr val="D1232A">
            <a:hueOff val="-6868996"/>
            <a:satOff val="-8274"/>
            <a:lumOff val="1344"/>
            <a:alphaOff val="0"/>
          </a:srgbClr>
        </a:solidFill>
        <a:ln w="12700" cap="flat" cmpd="sng" algn="ctr">
          <a:solidFill>
            <a:srgbClr val="FFFFFF">
              <a:hueOff val="0"/>
              <a:satOff val="0"/>
              <a:lumOff val="0"/>
              <a:alphaOff val="0"/>
            </a:srgbClr>
          </a:solidFill>
          <a:prstDash val="solid"/>
          <a:miter lim="800000"/>
        </a:ln>
        <a:effectLst/>
      </dsp:spPr>
      <dsp:style>
        <a:lnRef idx="2">
          <a:schemeClr val="lt1"/>
        </a:lnRef>
        <a:fillRef idx="1">
          <a:schemeClr val="accent3">
            <a:hueOff val="308571"/>
            <a:satOff val="-11428"/>
            <a:lumOff val="5546"/>
            <a:alpha val="100000"/>
          </a:schemeClr>
        </a:fillRef>
        <a:effectRef idx="0">
          <a:scrgbClr r="0" g="0" b="0"/>
        </a:effectRef>
        <a:fontRef idx="minor">
          <a:schemeClr val="lt1"/>
        </a:fontRef>
      </dsp:style>
      <dsp:txXfrm rot="2700000">
        <a:off x="6269594" y="1291882"/>
        <a:ext cx="1447474" cy="1447474"/>
      </dsp:txXfrm>
    </dsp:sp>
    <dsp:sp modelId="{16F3C687-A005-46CB-9935-789E22FCB49A}">
      <dsp:nvSpPr>
        <dsp:cNvPr id="10" name="椭圆 9"/>
        <dsp:cNvSpPr/>
      </dsp:nvSpPr>
      <dsp:spPr bwMode="white">
        <a:xfrm>
          <a:off x="6318504" y="1340106"/>
          <a:ext cx="1350874" cy="1351279"/>
        </a:xfrm>
        <a:prstGeom prst="ellipse">
          <a:avLst/>
        </a:prstGeom>
        <a:solidFill>
          <a:srgbClr val="FFFFFF">
            <a:alpha val="90000"/>
            <a:hueOff val="0"/>
            <a:satOff val="0"/>
            <a:lumOff val="0"/>
            <a:alphaOff val="0"/>
          </a:srgbClr>
        </a:solidFill>
        <a:ln w="12700" cap="flat" cmpd="sng" algn="ctr">
          <a:solidFill>
            <a:srgbClr val="D1232A">
              <a:hueOff val="-6868996"/>
              <a:satOff val="-8274"/>
              <a:lumOff val="1344"/>
              <a:alphaOff val="0"/>
            </a:srgbClr>
          </a:solidFill>
          <a:prstDash val="solid"/>
          <a:miter lim="800000"/>
        </a:ln>
        <a:effectLst/>
      </dsp:spPr>
      <dsp:style>
        <a:lnRef idx="2">
          <a:schemeClr val="accent3">
            <a:hueOff val="308571"/>
            <a:satOff val="-11428"/>
            <a:lumOff val="5546"/>
            <a:alpha val="100000"/>
          </a:schemeClr>
        </a:lnRef>
        <a:fillRef idx="1">
          <a:schemeClr val="lt1">
            <a:alpha val="90000"/>
          </a:schemeClr>
        </a:fillRef>
        <a:effectRef idx="0">
          <a:scrgbClr r="0" g="0" b="0"/>
        </a:effectRef>
        <a:fontRef idx="minor"/>
      </dsp:style>
      <dsp:txBody>
        <a:bodyPr lIns="15240" tIns="15240" rIns="15240" bIns="152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buNone/>
          </a:pPr>
          <a:r>
            <a:rPr lang="en-US" sz="1200" b="1">
              <a:solidFill>
                <a:srgbClr val="262626">
                  <a:hueOff val="0"/>
                  <a:satOff val="0"/>
                  <a:lumOff val="0"/>
                  <a:alphaOff val="0"/>
                </a:srgbClr>
              </a:solidFill>
              <a:latin typeface="Calibri Light" panose="020F0302020204030204"/>
              <a:ea typeface="+mn-ea"/>
              <a:cs typeface="+mn-cs"/>
            </a:rPr>
            <a:t>Q2-Q4 2026</a:t>
          </a:r>
          <a:endParaRPr>
            <a:solidFill>
              <a:schemeClr val="tx1"/>
            </a:solidFill>
          </a:endParaRPr>
        </a:p>
      </dsp:txBody>
      <dsp:txXfrm>
        <a:off x="6318504" y="1340106"/>
        <a:ext cx="1350874" cy="1351279"/>
      </dsp:txXfrm>
    </dsp:sp>
    <dsp:sp modelId="{AEBB3032-84D6-4574-B7CA-376949386BDE}">
      <dsp:nvSpPr>
        <dsp:cNvPr id="11" name="泪滴形 10"/>
        <dsp:cNvSpPr/>
      </dsp:nvSpPr>
      <dsp:spPr bwMode="white">
        <a:xfrm rot="2700000">
          <a:off x="4773636" y="1291882"/>
          <a:ext cx="1447474" cy="1447474"/>
        </a:xfrm>
        <a:prstGeom prst="teardrop">
          <a:avLst>
            <a:gd name="adj" fmla="val 100000"/>
          </a:avLst>
        </a:prstGeom>
        <a:solidFill>
          <a:srgbClr val="D1232A">
            <a:hueOff val="-9158662"/>
            <a:satOff val="-11033"/>
            <a:lumOff val="1792"/>
            <a:alphaOff val="0"/>
          </a:srgbClr>
        </a:solidFill>
        <a:ln w="12700" cap="flat" cmpd="sng" algn="ctr">
          <a:solidFill>
            <a:srgbClr val="FFFFFF">
              <a:hueOff val="0"/>
              <a:satOff val="0"/>
              <a:lumOff val="0"/>
              <a:alphaOff val="0"/>
            </a:srgbClr>
          </a:solidFill>
          <a:prstDash val="solid"/>
          <a:miter lim="800000"/>
        </a:ln>
        <a:effectLst/>
      </dsp:spPr>
      <dsp:style>
        <a:lnRef idx="2">
          <a:schemeClr val="lt1"/>
        </a:lnRef>
        <a:fillRef idx="1">
          <a:schemeClr val="accent3">
            <a:hueOff val="411428"/>
            <a:satOff val="-15237"/>
            <a:lumOff val="7395"/>
            <a:alpha val="100000"/>
          </a:schemeClr>
        </a:fillRef>
        <a:effectRef idx="0">
          <a:scrgbClr r="0" g="0" b="0"/>
        </a:effectRef>
        <a:fontRef idx="minor">
          <a:schemeClr val="lt1"/>
        </a:fontRef>
      </dsp:style>
      <dsp:txXfrm rot="2700000">
        <a:off x="4773636" y="1291882"/>
        <a:ext cx="1447474" cy="1447474"/>
      </dsp:txXfrm>
    </dsp:sp>
    <dsp:sp modelId="{3399FFFC-16E3-40A3-AC68-08396DF031C8}">
      <dsp:nvSpPr>
        <dsp:cNvPr id="12" name="椭圆 11"/>
        <dsp:cNvSpPr/>
      </dsp:nvSpPr>
      <dsp:spPr bwMode="white">
        <a:xfrm>
          <a:off x="4822546" y="1340106"/>
          <a:ext cx="1350874" cy="1351279"/>
        </a:xfrm>
        <a:prstGeom prst="ellipse">
          <a:avLst/>
        </a:prstGeom>
        <a:solidFill>
          <a:srgbClr val="FFFFFF">
            <a:alpha val="90000"/>
            <a:hueOff val="0"/>
            <a:satOff val="0"/>
            <a:lumOff val="0"/>
            <a:alphaOff val="0"/>
          </a:srgbClr>
        </a:solidFill>
        <a:ln w="12700" cap="flat" cmpd="sng" algn="ctr">
          <a:solidFill>
            <a:srgbClr val="D1232A">
              <a:hueOff val="-9158662"/>
              <a:satOff val="-11033"/>
              <a:lumOff val="1792"/>
              <a:alphaOff val="0"/>
            </a:srgbClr>
          </a:solidFill>
          <a:prstDash val="solid"/>
          <a:miter lim="800000"/>
        </a:ln>
        <a:effectLst/>
      </dsp:spPr>
      <dsp:style>
        <a:lnRef idx="2">
          <a:schemeClr val="accent3">
            <a:hueOff val="411428"/>
            <a:satOff val="-15237"/>
            <a:lumOff val="7395"/>
            <a:alpha val="100000"/>
          </a:schemeClr>
        </a:lnRef>
        <a:fillRef idx="1">
          <a:schemeClr val="lt1">
            <a:alpha val="90000"/>
          </a:schemeClr>
        </a:fillRef>
        <a:effectRef idx="0">
          <a:scrgbClr r="0" g="0" b="0"/>
        </a:effectRef>
        <a:fontRef idx="minor"/>
      </dsp:style>
      <dsp:txBody>
        <a:bodyPr lIns="15240" tIns="15240" rIns="15240" bIns="152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buNone/>
          </a:pPr>
          <a:r>
            <a:rPr lang="en-US" sz="1200" b="1">
              <a:solidFill>
                <a:srgbClr val="262626">
                  <a:hueOff val="0"/>
                  <a:satOff val="0"/>
                  <a:lumOff val="0"/>
                  <a:alphaOff val="0"/>
                </a:srgbClr>
              </a:solidFill>
              <a:latin typeface="Calibri Light" panose="020F0302020204030204"/>
              <a:ea typeface="+mn-ea"/>
              <a:cs typeface="+mn-cs"/>
            </a:rPr>
            <a:t>Q1-Q2 2026</a:t>
          </a:r>
          <a:endParaRPr lang="en-US" sz="1200">
            <a:solidFill>
              <a:srgbClr val="262626">
                <a:hueOff val="0"/>
                <a:satOff val="0"/>
                <a:lumOff val="0"/>
                <a:alphaOff val="0"/>
              </a:srgbClr>
            </a:solidFill>
            <a:latin typeface="Calibri Light" panose="020F0302020204030204"/>
            <a:ea typeface="+mn-ea"/>
            <a:cs typeface="+mn-cs"/>
          </a:endParaRPr>
        </a:p>
      </dsp:txBody>
      <dsp:txXfrm>
        <a:off x="4822546" y="1340106"/>
        <a:ext cx="1350874" cy="1351279"/>
      </dsp:txXfrm>
    </dsp:sp>
    <dsp:sp modelId="{D470D24E-690E-4599-AABF-DDC2300956D4}">
      <dsp:nvSpPr>
        <dsp:cNvPr id="13" name="泪滴形 12"/>
        <dsp:cNvSpPr/>
      </dsp:nvSpPr>
      <dsp:spPr bwMode="white">
        <a:xfrm rot="2700000">
          <a:off x="3277678" y="1291882"/>
          <a:ext cx="1447474" cy="1447474"/>
        </a:xfrm>
        <a:prstGeom prst="teardrop">
          <a:avLst>
            <a:gd name="adj" fmla="val 100000"/>
          </a:avLst>
        </a:prstGeom>
        <a:solidFill>
          <a:srgbClr val="D1232A">
            <a:hueOff val="-11448327"/>
            <a:satOff val="-13791"/>
            <a:lumOff val="2240"/>
            <a:alphaOff val="0"/>
          </a:srgbClr>
        </a:solidFill>
        <a:ln w="12700" cap="flat" cmpd="sng" algn="ctr">
          <a:solidFill>
            <a:srgbClr val="FFFFFF">
              <a:hueOff val="0"/>
              <a:satOff val="0"/>
              <a:lumOff val="0"/>
              <a:alphaOff val="0"/>
            </a:srgbClr>
          </a:solidFill>
          <a:prstDash val="solid"/>
          <a:miter lim="800000"/>
        </a:ln>
        <a:effectLst/>
      </dsp:spPr>
      <dsp:style>
        <a:lnRef idx="2">
          <a:schemeClr val="lt1"/>
        </a:lnRef>
        <a:fillRef idx="1">
          <a:schemeClr val="accent3">
            <a:hueOff val="514285"/>
            <a:satOff val="-19047"/>
            <a:lumOff val="9244"/>
            <a:alpha val="100000"/>
          </a:schemeClr>
        </a:fillRef>
        <a:effectRef idx="0">
          <a:scrgbClr r="0" g="0" b="0"/>
        </a:effectRef>
        <a:fontRef idx="minor">
          <a:schemeClr val="lt1"/>
        </a:fontRef>
      </dsp:style>
      <dsp:txXfrm rot="2700000">
        <a:off x="3277678" y="1291882"/>
        <a:ext cx="1447474" cy="1447474"/>
      </dsp:txXfrm>
    </dsp:sp>
    <dsp:sp modelId="{B1D43049-092C-4325-96F9-41503A53DAB0}">
      <dsp:nvSpPr>
        <dsp:cNvPr id="14" name="椭圆 13"/>
        <dsp:cNvSpPr/>
      </dsp:nvSpPr>
      <dsp:spPr bwMode="white">
        <a:xfrm>
          <a:off x="3326587" y="1340106"/>
          <a:ext cx="1350874" cy="1351279"/>
        </a:xfrm>
        <a:prstGeom prst="ellipse">
          <a:avLst/>
        </a:prstGeom>
        <a:solidFill>
          <a:srgbClr val="FFFFFF">
            <a:alpha val="90000"/>
            <a:hueOff val="0"/>
            <a:satOff val="0"/>
            <a:lumOff val="0"/>
            <a:alphaOff val="0"/>
          </a:srgbClr>
        </a:solidFill>
        <a:ln w="12700" cap="flat" cmpd="sng" algn="ctr">
          <a:solidFill>
            <a:srgbClr val="D1232A">
              <a:hueOff val="-11448327"/>
              <a:satOff val="-13791"/>
              <a:lumOff val="2240"/>
              <a:alphaOff val="0"/>
            </a:srgbClr>
          </a:solidFill>
          <a:prstDash val="solid"/>
          <a:miter lim="800000"/>
        </a:ln>
        <a:effectLst/>
      </dsp:spPr>
      <dsp:style>
        <a:lnRef idx="2">
          <a:schemeClr val="accent3">
            <a:hueOff val="514285"/>
            <a:satOff val="-19047"/>
            <a:lumOff val="9244"/>
            <a:alpha val="100000"/>
          </a:schemeClr>
        </a:lnRef>
        <a:fillRef idx="1">
          <a:schemeClr val="lt1">
            <a:alpha val="90000"/>
          </a:schemeClr>
        </a:fillRef>
        <a:effectRef idx="0">
          <a:scrgbClr r="0" g="0" b="0"/>
        </a:effectRef>
        <a:fontRef idx="minor"/>
      </dsp:style>
      <dsp:txBody>
        <a:bodyPr lIns="15240" tIns="15240" rIns="15240" bIns="152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buNone/>
          </a:pPr>
          <a:r>
            <a:rPr lang="en-US" sz="1200" b="1" dirty="0">
              <a:solidFill>
                <a:srgbClr val="262626">
                  <a:hueOff val="0"/>
                  <a:satOff val="0"/>
                  <a:lumOff val="0"/>
                  <a:alphaOff val="0"/>
                </a:srgbClr>
              </a:solidFill>
              <a:latin typeface="Calibri Light" panose="020F0302020204030204"/>
              <a:ea typeface="+mn-ea"/>
              <a:cs typeface="+mn-cs"/>
            </a:rPr>
            <a:t>Q3-Q4 2025</a:t>
          </a:r>
          <a:endParaRPr lang="en-US" sz="1200" dirty="0">
            <a:solidFill>
              <a:srgbClr val="262626">
                <a:hueOff val="0"/>
                <a:satOff val="0"/>
                <a:lumOff val="0"/>
                <a:alphaOff val="0"/>
              </a:srgbClr>
            </a:solidFill>
            <a:latin typeface="Calibri Light" panose="020F0302020204030204"/>
            <a:ea typeface="+mn-ea"/>
            <a:cs typeface="+mn-cs"/>
          </a:endParaRPr>
        </a:p>
      </dsp:txBody>
      <dsp:txXfrm>
        <a:off x="3326587" y="1340106"/>
        <a:ext cx="1350874" cy="1351279"/>
      </dsp:txXfrm>
    </dsp:sp>
    <dsp:sp modelId="{3177B8E6-4747-49BC-8951-5BCC40A85317}">
      <dsp:nvSpPr>
        <dsp:cNvPr id="15" name="泪滴形 14"/>
        <dsp:cNvSpPr/>
      </dsp:nvSpPr>
      <dsp:spPr bwMode="white">
        <a:xfrm rot="2700000">
          <a:off x="1781719" y="1291882"/>
          <a:ext cx="1447474" cy="1447474"/>
        </a:xfrm>
        <a:prstGeom prst="teardrop">
          <a:avLst>
            <a:gd name="adj" fmla="val 100000"/>
          </a:avLst>
        </a:prstGeom>
        <a:solidFill>
          <a:srgbClr val="D1232A">
            <a:hueOff val="-13737992"/>
            <a:satOff val="-16550"/>
            <a:lumOff val="2688"/>
            <a:alphaOff val="0"/>
          </a:srgbClr>
        </a:solidFill>
        <a:ln w="12700" cap="flat" cmpd="sng" algn="ctr">
          <a:solidFill>
            <a:srgbClr val="FFFFFF">
              <a:hueOff val="0"/>
              <a:satOff val="0"/>
              <a:lumOff val="0"/>
              <a:alphaOff val="0"/>
            </a:srgbClr>
          </a:solidFill>
          <a:prstDash val="solid"/>
          <a:miter lim="800000"/>
        </a:ln>
        <a:effectLst/>
      </dsp:spPr>
      <dsp:style>
        <a:lnRef idx="2">
          <a:schemeClr val="lt1"/>
        </a:lnRef>
        <a:fillRef idx="1">
          <a:schemeClr val="accent3">
            <a:hueOff val="617142"/>
            <a:satOff val="-22856"/>
            <a:lumOff val="11092"/>
            <a:alpha val="100000"/>
          </a:schemeClr>
        </a:fillRef>
        <a:effectRef idx="0">
          <a:scrgbClr r="0" g="0" b="0"/>
        </a:effectRef>
        <a:fontRef idx="minor">
          <a:schemeClr val="lt1"/>
        </a:fontRef>
      </dsp:style>
      <dsp:txXfrm rot="2700000">
        <a:off x="1781719" y="1291882"/>
        <a:ext cx="1447474" cy="1447474"/>
      </dsp:txXfrm>
    </dsp:sp>
    <dsp:sp modelId="{4A9BFEC5-59A4-4F79-9254-24E8B0C02389}">
      <dsp:nvSpPr>
        <dsp:cNvPr id="16" name="椭圆 15"/>
        <dsp:cNvSpPr/>
      </dsp:nvSpPr>
      <dsp:spPr bwMode="white">
        <a:xfrm>
          <a:off x="1830629" y="1340106"/>
          <a:ext cx="1350874" cy="1351279"/>
        </a:xfrm>
        <a:prstGeom prst="ellipse">
          <a:avLst/>
        </a:prstGeom>
        <a:solidFill>
          <a:srgbClr val="FFFFFF">
            <a:alpha val="90000"/>
            <a:hueOff val="0"/>
            <a:satOff val="0"/>
            <a:lumOff val="0"/>
            <a:alphaOff val="0"/>
          </a:srgbClr>
        </a:solidFill>
        <a:ln w="12700" cap="flat" cmpd="sng" algn="ctr">
          <a:solidFill>
            <a:srgbClr val="D1232A">
              <a:hueOff val="-13737992"/>
              <a:satOff val="-16550"/>
              <a:lumOff val="2688"/>
              <a:alphaOff val="0"/>
            </a:srgbClr>
          </a:solidFill>
          <a:prstDash val="solid"/>
          <a:miter lim="800000"/>
        </a:ln>
        <a:effectLst/>
      </dsp:spPr>
      <dsp:style>
        <a:lnRef idx="2">
          <a:schemeClr val="accent3">
            <a:hueOff val="617142"/>
            <a:satOff val="-22856"/>
            <a:lumOff val="11092"/>
            <a:alpha val="100000"/>
          </a:schemeClr>
        </a:lnRef>
        <a:fillRef idx="1">
          <a:schemeClr val="lt1">
            <a:alpha val="90000"/>
          </a:schemeClr>
        </a:fillRef>
        <a:effectRef idx="0">
          <a:scrgbClr r="0" g="0" b="0"/>
        </a:effectRef>
        <a:fontRef idx="minor"/>
      </dsp:style>
      <dsp:txBody>
        <a:bodyPr lIns="15240" tIns="15240" rIns="15240" bIns="152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buNone/>
          </a:pPr>
          <a:r>
            <a:rPr lang="en-US" sz="1200" b="1">
              <a:solidFill>
                <a:srgbClr val="262626">
                  <a:hueOff val="0"/>
                  <a:satOff val="0"/>
                  <a:lumOff val="0"/>
                  <a:alphaOff val="0"/>
                </a:srgbClr>
              </a:solidFill>
              <a:latin typeface="Calibri Light" panose="020F0302020204030204"/>
              <a:ea typeface="+mn-ea"/>
              <a:cs typeface="+mn-cs"/>
            </a:rPr>
            <a:t>Q1-Q2 2025</a:t>
          </a:r>
          <a:endParaRPr>
            <a:solidFill>
              <a:schemeClr val="tx1"/>
            </a:solidFill>
          </a:endParaRPr>
        </a:p>
      </dsp:txBody>
      <dsp:txXfrm>
        <a:off x="1830629" y="1340106"/>
        <a:ext cx="1350874" cy="1351279"/>
      </dsp:txXfrm>
    </dsp:sp>
    <dsp:sp modelId="{8BA4C0B1-C2EB-4403-BB83-BE53C40DCFC6}">
      <dsp:nvSpPr>
        <dsp:cNvPr id="17" name="泪滴形 16"/>
        <dsp:cNvSpPr/>
      </dsp:nvSpPr>
      <dsp:spPr bwMode="white">
        <a:xfrm rot="2700000">
          <a:off x="285761" y="1291882"/>
          <a:ext cx="1447474" cy="1447474"/>
        </a:xfrm>
        <a:prstGeom prst="teardrop">
          <a:avLst>
            <a:gd name="adj" fmla="val 100000"/>
          </a:avLst>
        </a:prstGeom>
        <a:solidFill>
          <a:srgbClr val="D1232A">
            <a:hueOff val="-16027657"/>
            <a:satOff val="-19308"/>
            <a:lumOff val="3136"/>
            <a:alphaOff val="0"/>
          </a:srgbClr>
        </a:solidFill>
        <a:ln w="12700" cap="flat" cmpd="sng" algn="ctr">
          <a:solidFill>
            <a:srgbClr val="FFFFFF">
              <a:hueOff val="0"/>
              <a:satOff val="0"/>
              <a:lumOff val="0"/>
              <a:alphaOff val="0"/>
            </a:srgbClr>
          </a:solidFill>
          <a:prstDash val="solid"/>
          <a:miter lim="800000"/>
        </a:ln>
        <a:effectLst/>
      </dsp:spPr>
      <dsp:style>
        <a:lnRef idx="2">
          <a:schemeClr val="lt1"/>
        </a:lnRef>
        <a:fillRef idx="1">
          <a:schemeClr val="accent3">
            <a:hueOff val="720000"/>
            <a:satOff val="-26666"/>
            <a:lumOff val="12941"/>
            <a:alpha val="100000"/>
          </a:schemeClr>
        </a:fillRef>
        <a:effectRef idx="0">
          <a:scrgbClr r="0" g="0" b="0"/>
        </a:effectRef>
        <a:fontRef idx="minor">
          <a:schemeClr val="lt1"/>
        </a:fontRef>
      </dsp:style>
      <dsp:txXfrm rot="2700000">
        <a:off x="285761" y="1291882"/>
        <a:ext cx="1447474" cy="1447474"/>
      </dsp:txXfrm>
    </dsp:sp>
    <dsp:sp modelId="{E8140A36-948C-42D0-AB93-0CF83F6347E0}">
      <dsp:nvSpPr>
        <dsp:cNvPr id="18" name="椭圆 17"/>
        <dsp:cNvSpPr/>
      </dsp:nvSpPr>
      <dsp:spPr bwMode="white">
        <a:xfrm>
          <a:off x="334670" y="1340106"/>
          <a:ext cx="1350874" cy="1351279"/>
        </a:xfrm>
        <a:prstGeom prst="ellipse">
          <a:avLst/>
        </a:prstGeom>
        <a:solidFill>
          <a:srgbClr val="FFFFFF">
            <a:alpha val="90000"/>
            <a:hueOff val="0"/>
            <a:satOff val="0"/>
            <a:lumOff val="0"/>
            <a:alphaOff val="0"/>
          </a:srgbClr>
        </a:solidFill>
        <a:ln w="12700" cap="flat" cmpd="sng" algn="ctr">
          <a:solidFill>
            <a:srgbClr val="D1232A">
              <a:hueOff val="-16027657"/>
              <a:satOff val="-19308"/>
              <a:lumOff val="3136"/>
              <a:alphaOff val="0"/>
            </a:srgbClr>
          </a:solidFill>
          <a:prstDash val="solid"/>
          <a:miter lim="800000"/>
        </a:ln>
        <a:effectLst/>
      </dsp:spPr>
      <dsp:style>
        <a:lnRef idx="2">
          <a:schemeClr val="accent3">
            <a:hueOff val="720000"/>
            <a:satOff val="-26666"/>
            <a:lumOff val="12941"/>
            <a:alpha val="100000"/>
          </a:schemeClr>
        </a:lnRef>
        <a:fillRef idx="1">
          <a:schemeClr val="lt1">
            <a:alpha val="90000"/>
          </a:schemeClr>
        </a:fillRef>
        <a:effectRef idx="0">
          <a:scrgbClr r="0" g="0" b="0"/>
        </a:effectRef>
        <a:fontRef idx="minor"/>
      </dsp:style>
      <dsp:txBody>
        <a:bodyPr lIns="15240" tIns="15240" rIns="15240" bIns="152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buNone/>
          </a:pPr>
          <a:r>
            <a:rPr lang="en-US" sz="1200" b="1" dirty="0">
              <a:solidFill>
                <a:srgbClr val="262626">
                  <a:hueOff val="0"/>
                  <a:satOff val="0"/>
                  <a:lumOff val="0"/>
                  <a:alphaOff val="0"/>
                </a:srgbClr>
              </a:solidFill>
              <a:latin typeface="Calibri Light" panose="020F0302020204030204"/>
              <a:ea typeface="+mn-ea"/>
              <a:cs typeface="+mn-cs"/>
            </a:rPr>
            <a:t>Q4 2024</a:t>
          </a:r>
          <a:endParaRPr lang="en-US" sz="1200" dirty="0">
            <a:solidFill>
              <a:srgbClr val="262626">
                <a:hueOff val="0"/>
                <a:satOff val="0"/>
                <a:lumOff val="0"/>
                <a:alphaOff val="0"/>
              </a:srgbClr>
            </a:solidFill>
            <a:latin typeface="Calibri Light" panose="020F0302020204030204"/>
            <a:ea typeface="+mn-ea"/>
            <a:cs typeface="+mn-cs"/>
          </a:endParaRPr>
        </a:p>
      </dsp:txBody>
      <dsp:txXfrm>
        <a:off x="334670" y="1340106"/>
        <a:ext cx="1350874" cy="1351279"/>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rSet qsTypeId="urn:microsoft.com/office/officeart/2005/8/quickstyle/simple5"/>
        </dgm:pt>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 modelId="6" srcId="0" destId="3" srcOrd="2"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type="teardrop" r:blip="" rot="45">
                        <dgm:adjLst>
                          <dgm:adj idx="1" val="1"/>
                        </dgm:adjLst>
                      </dgm:shape>
                    </dgm:if>
                    <dgm:else name="Name36">
                      <dgm:shape xmlns:r="http://schemas.openxmlformats.org/officeDocument/2006/relationships" type="teardrop" r:blip="" rot="225">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parTxLTRAlign" val="l"/>
              <dgm:param type="stBulletLvl" val="1"/>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parTxLTRAlign" val="l"/>
              <dgm:param type="stBulletLvl" val="1"/>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parTxLTRAlign" val="l"/>
              <dgm:param type="stBulletLvl" val="1"/>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parTxLTRAlign" val="l"/>
              <dgm:param type="stBulletLvl" val="1"/>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parTxLTRAlign" val="l"/>
              <dgm:param type="stBulletLvl" val="1"/>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parTxLTRAlign" val="l"/>
              <dgm:param type="stBulletLvl" val="1"/>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parTxLTRAlign" val="l"/>
              <dgm:param type="stBulletLvl" val="1"/>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parTxLTRAlign" val="l"/>
              <dgm:param type="stBulletLvl" val="1"/>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parTxLTRAlign" val="l"/>
              <dgm:param type="stBulletLvl" val="1"/>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parTxLTRAlign" val="l"/>
              <dgm:param type="stBulletLvl" val="1"/>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parTxLTRAlign" val="l"/>
              <dgm:param type="stBulletLvl" val="1"/>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8EF48D-A1F6-4A57-9CBF-06B66DAA00ED}" type="datetimeFigureOut">
              <a:rPr lang="en-US" smtClean="0"/>
            </a:fld>
            <a:endParaRPr lang="en-US"/>
          </a:p>
        </p:txBody>
      </p:sp>
      <p:sp>
        <p:nvSpPr>
          <p:cNvPr id="4" name="3 Marcador de imagen de diapositiva"/>
          <p:cNvSpPr>
            <a:spLocks noGrp="1" noRot="1" noChangeAspect="1"/>
          </p:cNvSpPr>
          <p:nvPr>
            <p:ph type="sldImg" idx="2"/>
          </p:nvPr>
        </p:nvSpPr>
        <p:spPr>
          <a:xfrm>
            <a:off x="387350" y="685800"/>
            <a:ext cx="60833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n-U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CF29D6-3160-4BAC-9C1C-8F44477B8F07}"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3BF08D9-B94C-4DE0-8153-364A7F0EFF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3BF08D9-B94C-4DE0-8153-364A7F0EFF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2733" y="2130426"/>
            <a:ext cx="10344309" cy="1470025"/>
          </a:xfrm>
        </p:spPr>
        <p:txBody>
          <a:bodyPr/>
          <a:lstStyle/>
          <a:p>
            <a:r>
              <a:rPr lang="es-ES"/>
              <a:t>Haga clic para modificar el estilo de título del patrón</a:t>
            </a:r>
            <a:endParaRPr lang="en-US"/>
          </a:p>
        </p:txBody>
      </p:sp>
      <p:sp>
        <p:nvSpPr>
          <p:cNvPr id="3" name="2 Subtítulo"/>
          <p:cNvSpPr>
            <a:spLocks noGrp="1"/>
          </p:cNvSpPr>
          <p:nvPr>
            <p:ph type="subTitle" idx="1" hasCustomPrompt="1"/>
          </p:nvPr>
        </p:nvSpPr>
        <p:spPr>
          <a:xfrm>
            <a:off x="1825466" y="3886200"/>
            <a:ext cx="851884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a:p>
        </p:txBody>
      </p:sp>
      <p:sp>
        <p:nvSpPr>
          <p:cNvPr id="4" name="3 Marcador de fecha"/>
          <p:cNvSpPr>
            <a:spLocks noGrp="1"/>
          </p:cNvSpPr>
          <p:nvPr>
            <p:ph type="dt" sz="half" idx="10"/>
          </p:nvPr>
        </p:nvSpPr>
        <p:spPr/>
        <p:txBody>
          <a:bodyPr/>
          <a:lstStyle/>
          <a:p>
            <a:fld id="{86A12F5D-522B-45DE-8792-8A14C0E1FCDA}" type="datetimeFigureOut">
              <a:rPr lang="en-US" smtClean="0"/>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B98E28CA-3FDE-4225-83BE-ACD4DA2F9D97}"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texto vertical"/>
          <p:cNvSpPr>
            <a:spLocks noGrp="1"/>
          </p:cNvSpPr>
          <p:nvPr>
            <p:ph type="body" orient="vert" idx="1" hasCustomPrompt="1"/>
          </p:nvPr>
        </p:nvSpPr>
        <p:spPr/>
        <p:txBody>
          <a:bodyPr vert="eaVert"/>
          <a:lstStyle/>
          <a:p>
            <a:pPr lvl="0"/>
            <a:r>
              <a:rPr lang="es-ES"/>
              <a:t>Haga clic para modificar el estilo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n-US"/>
          </a:p>
        </p:txBody>
      </p:sp>
      <p:sp>
        <p:nvSpPr>
          <p:cNvPr id="4" name="3 Marcador de fecha"/>
          <p:cNvSpPr>
            <a:spLocks noGrp="1"/>
          </p:cNvSpPr>
          <p:nvPr>
            <p:ph type="dt" sz="half" idx="10"/>
          </p:nvPr>
        </p:nvSpPr>
        <p:spPr/>
        <p:txBody>
          <a:bodyPr/>
          <a:lstStyle/>
          <a:p>
            <a:fld id="{86A12F5D-522B-45DE-8792-8A14C0E1FCDA}" type="datetimeFigureOut">
              <a:rPr lang="en-US" smtClean="0"/>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B98E28CA-3FDE-4225-83BE-ACD4DA2F9D97}"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23087" y="274639"/>
            <a:ext cx="2738199" cy="5851525"/>
          </a:xfrm>
        </p:spPr>
        <p:txBody>
          <a:bodyPr vert="eaVert"/>
          <a:lstStyle/>
          <a:p>
            <a:r>
              <a:rPr lang="es-ES"/>
              <a:t>Haga clic para modificar el estilo de título del patrón</a:t>
            </a:r>
            <a:endParaRPr lang="en-US"/>
          </a:p>
        </p:txBody>
      </p:sp>
      <p:sp>
        <p:nvSpPr>
          <p:cNvPr id="3" name="2 Marcador de texto vertical"/>
          <p:cNvSpPr>
            <a:spLocks noGrp="1"/>
          </p:cNvSpPr>
          <p:nvPr>
            <p:ph type="body" orient="vert" idx="1" hasCustomPrompt="1"/>
          </p:nvPr>
        </p:nvSpPr>
        <p:spPr>
          <a:xfrm>
            <a:off x="608489" y="274639"/>
            <a:ext cx="8011769" cy="5851525"/>
          </a:xfrm>
        </p:spPr>
        <p:txBody>
          <a:bodyPr vert="eaVert"/>
          <a:lstStyle/>
          <a:p>
            <a:pPr lvl="0"/>
            <a:r>
              <a:rPr lang="es-ES"/>
              <a:t>Haga clic para modificar el estilo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n-US"/>
          </a:p>
        </p:txBody>
      </p:sp>
      <p:sp>
        <p:nvSpPr>
          <p:cNvPr id="4" name="3 Marcador de fecha"/>
          <p:cNvSpPr>
            <a:spLocks noGrp="1"/>
          </p:cNvSpPr>
          <p:nvPr>
            <p:ph type="dt" sz="half" idx="10"/>
          </p:nvPr>
        </p:nvSpPr>
        <p:spPr/>
        <p:txBody>
          <a:bodyPr/>
          <a:lstStyle/>
          <a:p>
            <a:fld id="{86A12F5D-522B-45DE-8792-8A14C0E1FCDA}" type="datetimeFigureOut">
              <a:rPr lang="en-US" smtClean="0"/>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B98E28CA-3FDE-4225-83BE-ACD4DA2F9D97}"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Slide with Image">
    <p:bg>
      <p:bgPr>
        <a:solidFill>
          <a:schemeClr val="bg1"/>
        </a:solidFill>
        <a:effectLst/>
      </p:bgPr>
    </p:bg>
    <p:spTree>
      <p:nvGrpSpPr>
        <p:cNvPr id="1" name=""/>
        <p:cNvGrpSpPr/>
        <p:nvPr/>
      </p:nvGrpSpPr>
      <p:grpSpPr>
        <a:xfrm>
          <a:off x="0" y="0"/>
          <a:ext cx="0" cy="0"/>
          <a:chOff x="0" y="0"/>
          <a:chExt cx="0" cy="0"/>
        </a:xfrm>
      </p:grpSpPr>
      <p:sp>
        <p:nvSpPr>
          <p:cNvPr id="32" name="Picture Placeholder 31"/>
          <p:cNvSpPr>
            <a:spLocks noGrp="1"/>
          </p:cNvSpPr>
          <p:nvPr>
            <p:ph type="pic" sz="quarter" idx="12" hasCustomPrompt="1"/>
          </p:nvPr>
        </p:nvSpPr>
        <p:spPr>
          <a:xfrm>
            <a:off x="86557" y="86714"/>
            <a:ext cx="11996663" cy="6684572"/>
          </a:xfrm>
          <a:solidFill>
            <a:schemeClr val="bg1">
              <a:lumMod val="85000"/>
            </a:schemeClr>
          </a:solidFill>
        </p:spPr>
        <p:txBody>
          <a:bodyPr lIns="360000" tIns="360000"/>
          <a:lstStyle>
            <a:lvl1pPr marL="0" indent="0">
              <a:buNone/>
              <a:defRPr sz="1100" i="1">
                <a:latin typeface="Times New Roman" panose="02020603050405020304" pitchFamily="18" charset="0"/>
                <a:cs typeface="Times New Roman" panose="02020603050405020304" pitchFamily="18" charset="0"/>
              </a:defRPr>
            </a:lvl1pPr>
          </a:lstStyle>
          <a:p>
            <a:r>
              <a:rPr lang="en-US" noProof="0" dirty="0"/>
              <a:t>Insert or Drag and Drop Image Here</a:t>
            </a:r>
            <a:endParaRPr lang="en-US" noProof="0" dirty="0"/>
          </a:p>
        </p:txBody>
      </p:sp>
      <p:sp>
        <p:nvSpPr>
          <p:cNvPr id="2" name="Title 1"/>
          <p:cNvSpPr>
            <a:spLocks noGrp="1"/>
          </p:cNvSpPr>
          <p:nvPr>
            <p:ph type="ctrTitle" hasCustomPrompt="1"/>
          </p:nvPr>
        </p:nvSpPr>
        <p:spPr>
          <a:xfrm>
            <a:off x="0" y="1768422"/>
            <a:ext cx="6827531" cy="2387600"/>
          </a:xfrm>
          <a:solidFill>
            <a:schemeClr val="tx1">
              <a:alpha val="80000"/>
            </a:schemeClr>
          </a:solidFill>
        </p:spPr>
        <p:txBody>
          <a:bodyPr lIns="432000" rIns="432000" bIns="144000" anchor="b"/>
          <a:lstStyle>
            <a:lvl1pPr algn="l">
              <a:defRPr sz="4200" spc="-150">
                <a:solidFill>
                  <a:schemeClr val="bg1"/>
                </a:solidFill>
              </a:defRPr>
            </a:lvl1pPr>
          </a:lstStyle>
          <a:p>
            <a:r>
              <a:rPr lang="en-US" noProof="0"/>
              <a:t>Click to edit Master </a:t>
            </a:r>
            <a:br>
              <a:rPr lang="en-US" noProof="0"/>
            </a:br>
            <a:r>
              <a:rPr lang="en-US" noProof="0"/>
              <a:t>title style</a:t>
            </a:r>
            <a:endParaRPr lang="en-US" noProof="0"/>
          </a:p>
        </p:txBody>
      </p:sp>
      <p:sp>
        <p:nvSpPr>
          <p:cNvPr id="3" name="Subtitle 2"/>
          <p:cNvSpPr>
            <a:spLocks noGrp="1"/>
          </p:cNvSpPr>
          <p:nvPr>
            <p:ph type="subTitle" idx="1"/>
          </p:nvPr>
        </p:nvSpPr>
        <p:spPr>
          <a:xfrm>
            <a:off x="0" y="4153578"/>
            <a:ext cx="6827531" cy="936000"/>
          </a:xfrm>
          <a:solidFill>
            <a:schemeClr val="tx1">
              <a:alpha val="90000"/>
            </a:schemeClr>
          </a:solidFill>
        </p:spPr>
        <p:txBody>
          <a:bodyPr lIns="432000" tIns="144000"/>
          <a:lstStyle>
            <a:lvl1pPr marL="0" indent="0" algn="l">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12169775" cy="6858000"/>
          </a:xfrm>
        </p:spPr>
        <p:txBody>
          <a:bodyPr/>
          <a:lstStyle/>
          <a:p>
            <a:endParaRPr lang="fr-BE"/>
          </a:p>
        </p:txBody>
      </p:sp>
      <p:sp>
        <p:nvSpPr>
          <p:cNvPr id="2" name="Title 1"/>
          <p:cNvSpPr>
            <a:spLocks noGrp="1"/>
          </p:cNvSpPr>
          <p:nvPr>
            <p:ph type="ctrTitle"/>
          </p:nvPr>
        </p:nvSpPr>
        <p:spPr>
          <a:xfrm>
            <a:off x="0" y="3867150"/>
            <a:ext cx="6598300" cy="985838"/>
          </a:xfrm>
          <a:solidFill>
            <a:schemeClr val="bg1">
              <a:alpha val="80000"/>
            </a:schemeClr>
          </a:solidFill>
        </p:spPr>
        <p:txBody>
          <a:bodyPr lIns="288000" anchor="b">
            <a:normAutofit/>
          </a:bodyPr>
          <a:lstStyle>
            <a:lvl1pPr algn="l">
              <a:defRPr sz="3595"/>
            </a:lvl1pPr>
          </a:lstStyle>
          <a:p>
            <a:r>
              <a:rPr lang="en-US"/>
              <a:t>Click to edit Master title style</a:t>
            </a:r>
            <a:endParaRPr lang="fr-BE"/>
          </a:p>
        </p:txBody>
      </p:sp>
      <p:sp>
        <p:nvSpPr>
          <p:cNvPr id="3" name="Subtitle 2"/>
          <p:cNvSpPr>
            <a:spLocks noGrp="1"/>
          </p:cNvSpPr>
          <p:nvPr>
            <p:ph type="subTitle" idx="1"/>
          </p:nvPr>
        </p:nvSpPr>
        <p:spPr>
          <a:xfrm>
            <a:off x="0" y="4852989"/>
            <a:ext cx="6598300" cy="604837"/>
          </a:xfrm>
          <a:solidFill>
            <a:schemeClr val="bg1">
              <a:alpha val="70000"/>
            </a:schemeClr>
          </a:solidFill>
        </p:spPr>
        <p:txBody>
          <a:bodyPr lIns="288000" tIns="108000">
            <a:normAutofit/>
          </a:bodyPr>
          <a:lstStyle>
            <a:lvl1pPr marL="0" indent="0" algn="l">
              <a:buNone/>
              <a:defRPr sz="1995"/>
            </a:lvl1pPr>
            <a:lvl2pPr marL="456565" indent="0" algn="ctr">
              <a:buNone/>
              <a:defRPr sz="1995"/>
            </a:lvl2pPr>
            <a:lvl3pPr marL="912495" indent="0" algn="ctr">
              <a:buNone/>
              <a:defRPr sz="1795"/>
            </a:lvl3pPr>
            <a:lvl4pPr marL="1369060" indent="0" algn="ctr">
              <a:buNone/>
              <a:defRPr sz="1595"/>
            </a:lvl4pPr>
            <a:lvl5pPr marL="1825625" indent="0" algn="ctr">
              <a:buNone/>
              <a:defRPr sz="1595"/>
            </a:lvl5pPr>
            <a:lvl6pPr marL="2282190" indent="0" algn="ctr">
              <a:buNone/>
              <a:defRPr sz="1595"/>
            </a:lvl6pPr>
            <a:lvl7pPr marL="2738120" indent="0" algn="ctr">
              <a:buNone/>
              <a:defRPr sz="1595"/>
            </a:lvl7pPr>
            <a:lvl8pPr marL="3194685" indent="0" algn="ctr">
              <a:buNone/>
              <a:defRPr sz="1595"/>
            </a:lvl8pPr>
            <a:lvl9pPr marL="3651250" indent="0" algn="ctr">
              <a:buNone/>
              <a:defRPr sz="1595"/>
            </a:lvl9pPr>
          </a:lstStyle>
          <a:p>
            <a:r>
              <a:rPr lang="en-US"/>
              <a:t>Click to edit Master subtitle style</a:t>
            </a:r>
            <a:endParaRPr lang="fr-B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12169775" cy="6858000"/>
          </a:xfrm>
        </p:spPr>
        <p:txBody>
          <a:bodyPr/>
          <a:lstStyle/>
          <a:p>
            <a:endParaRPr lang="fr-BE"/>
          </a:p>
        </p:txBody>
      </p:sp>
      <p:sp>
        <p:nvSpPr>
          <p:cNvPr id="2" name="Title 1"/>
          <p:cNvSpPr>
            <a:spLocks noGrp="1"/>
          </p:cNvSpPr>
          <p:nvPr>
            <p:ph type="title"/>
          </p:nvPr>
        </p:nvSpPr>
        <p:spPr>
          <a:xfrm>
            <a:off x="7140235" y="1"/>
            <a:ext cx="5029540" cy="5357813"/>
          </a:xfrm>
          <a:solidFill>
            <a:schemeClr val="bg1">
              <a:alpha val="80000"/>
            </a:schemeClr>
          </a:solidFill>
        </p:spPr>
        <p:txBody>
          <a:bodyPr lIns="288000" anchor="b">
            <a:normAutofit/>
          </a:bodyPr>
          <a:lstStyle>
            <a:lvl1pPr>
              <a:defRPr sz="3595"/>
            </a:lvl1pPr>
          </a:lstStyle>
          <a:p>
            <a:r>
              <a:rPr lang="en-US"/>
              <a:t>Click to edit Master title style</a:t>
            </a:r>
            <a:endParaRPr lang="fr-BE"/>
          </a:p>
        </p:txBody>
      </p:sp>
      <p:sp>
        <p:nvSpPr>
          <p:cNvPr id="3" name="Text Placeholder 2"/>
          <p:cNvSpPr>
            <a:spLocks noGrp="1"/>
          </p:cNvSpPr>
          <p:nvPr>
            <p:ph type="body" idx="1"/>
          </p:nvPr>
        </p:nvSpPr>
        <p:spPr>
          <a:xfrm>
            <a:off x="7140235" y="5357814"/>
            <a:ext cx="5029540" cy="1500187"/>
          </a:xfrm>
          <a:solidFill>
            <a:schemeClr val="bg1">
              <a:alpha val="70000"/>
            </a:schemeClr>
          </a:solidFill>
        </p:spPr>
        <p:txBody>
          <a:bodyPr lIns="288000">
            <a:normAutofit/>
          </a:bodyPr>
          <a:lstStyle>
            <a:lvl1pPr marL="0" indent="0">
              <a:buNone/>
              <a:defRPr sz="1995">
                <a:solidFill>
                  <a:schemeClr val="tx1">
                    <a:tint val="75000"/>
                  </a:schemeClr>
                </a:solidFill>
              </a:defRPr>
            </a:lvl1pPr>
            <a:lvl2pPr marL="456565" indent="0">
              <a:buNone/>
              <a:defRPr sz="1995">
                <a:solidFill>
                  <a:schemeClr val="tx1">
                    <a:tint val="75000"/>
                  </a:schemeClr>
                </a:solidFill>
              </a:defRPr>
            </a:lvl2pPr>
            <a:lvl3pPr marL="912495" indent="0">
              <a:buNone/>
              <a:defRPr sz="1795">
                <a:solidFill>
                  <a:schemeClr val="tx1">
                    <a:tint val="75000"/>
                  </a:schemeClr>
                </a:solidFill>
              </a:defRPr>
            </a:lvl3pPr>
            <a:lvl4pPr marL="1369060" indent="0">
              <a:buNone/>
              <a:defRPr sz="1595">
                <a:solidFill>
                  <a:schemeClr val="tx1">
                    <a:tint val="75000"/>
                  </a:schemeClr>
                </a:solidFill>
              </a:defRPr>
            </a:lvl4pPr>
            <a:lvl5pPr marL="1825625" indent="0">
              <a:buNone/>
              <a:defRPr sz="1595">
                <a:solidFill>
                  <a:schemeClr val="tx1">
                    <a:tint val="75000"/>
                  </a:schemeClr>
                </a:solidFill>
              </a:defRPr>
            </a:lvl5pPr>
            <a:lvl6pPr marL="2282190" indent="0">
              <a:buNone/>
              <a:defRPr sz="1595">
                <a:solidFill>
                  <a:schemeClr val="tx1">
                    <a:tint val="75000"/>
                  </a:schemeClr>
                </a:solidFill>
              </a:defRPr>
            </a:lvl6pPr>
            <a:lvl7pPr marL="2738120" indent="0">
              <a:buNone/>
              <a:defRPr sz="1595">
                <a:solidFill>
                  <a:schemeClr val="tx1">
                    <a:tint val="75000"/>
                  </a:schemeClr>
                </a:solidFill>
              </a:defRPr>
            </a:lvl7pPr>
            <a:lvl8pPr marL="3194685" indent="0">
              <a:buNone/>
              <a:defRPr sz="1595">
                <a:solidFill>
                  <a:schemeClr val="tx1">
                    <a:tint val="75000"/>
                  </a:schemeClr>
                </a:solidFill>
              </a:defRPr>
            </a:lvl8pPr>
            <a:lvl9pPr marL="3651250" indent="0">
              <a:buNone/>
              <a:defRPr sz="1595">
                <a:solidFill>
                  <a:schemeClr val="tx1">
                    <a:tint val="75000"/>
                  </a:schemeClr>
                </a:solidFill>
              </a:defRPr>
            </a:lvl9pPr>
          </a:lstStyle>
          <a:p>
            <a:pPr lvl="0"/>
            <a:r>
              <a:rPr lang="en-US"/>
              <a:t>Click to edit Master text styles</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6672" y="317501"/>
            <a:ext cx="10496431" cy="1325563"/>
          </a:xfrm>
        </p:spPr>
        <p:txBody>
          <a:bodyPr>
            <a:normAutofit/>
          </a:bodyPr>
          <a:lstStyle>
            <a:lvl1pPr>
              <a:defRPr sz="3595"/>
            </a:lvl1pPr>
          </a:lstStyle>
          <a:p>
            <a:r>
              <a:rPr lang="en-US"/>
              <a:t>Click to edit Master title style</a:t>
            </a:r>
            <a:endParaRPr lang="fr-B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left) + bullet points (2)">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 y="0"/>
            <a:ext cx="6170456" cy="6858000"/>
          </a:xfrm>
        </p:spPr>
        <p:txBody>
          <a:bodyPr/>
          <a:lstStyle/>
          <a:p>
            <a:endParaRPr lang="fr-BE"/>
          </a:p>
        </p:txBody>
      </p:sp>
      <p:sp>
        <p:nvSpPr>
          <p:cNvPr id="2" name="Title 1"/>
          <p:cNvSpPr>
            <a:spLocks noGrp="1"/>
          </p:cNvSpPr>
          <p:nvPr>
            <p:ph type="title"/>
          </p:nvPr>
        </p:nvSpPr>
        <p:spPr>
          <a:xfrm>
            <a:off x="1" y="5532438"/>
            <a:ext cx="6170456" cy="1325563"/>
          </a:xfrm>
          <a:solidFill>
            <a:schemeClr val="bg1">
              <a:alpha val="80000"/>
            </a:schemeClr>
          </a:solidFill>
        </p:spPr>
        <p:txBody>
          <a:bodyPr lIns="288000">
            <a:normAutofit/>
          </a:bodyPr>
          <a:lstStyle>
            <a:lvl1pPr>
              <a:defRPr sz="3595"/>
            </a:lvl1pPr>
          </a:lstStyle>
          <a:p>
            <a:r>
              <a:rPr lang="en-US"/>
              <a:t>Click to edit Master title style</a:t>
            </a:r>
            <a:endParaRPr lang="fr-BE"/>
          </a:p>
        </p:txBody>
      </p:sp>
      <p:sp>
        <p:nvSpPr>
          <p:cNvPr id="8" name="Oval 7"/>
          <p:cNvSpPr/>
          <p:nvPr userDrawn="1"/>
        </p:nvSpPr>
        <p:spPr>
          <a:xfrm>
            <a:off x="6835991" y="1954087"/>
            <a:ext cx="1078031" cy="108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795"/>
          </a:p>
        </p:txBody>
      </p:sp>
      <p:sp>
        <p:nvSpPr>
          <p:cNvPr id="13" name="Oval 12"/>
          <p:cNvSpPr/>
          <p:nvPr userDrawn="1"/>
        </p:nvSpPr>
        <p:spPr>
          <a:xfrm>
            <a:off x="6835991" y="3823912"/>
            <a:ext cx="1078031" cy="108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795"/>
          </a:p>
        </p:txBody>
      </p:sp>
      <p:sp>
        <p:nvSpPr>
          <p:cNvPr id="6" name="Picture Placeholder 5"/>
          <p:cNvSpPr>
            <a:spLocks noGrp="1"/>
          </p:cNvSpPr>
          <p:nvPr>
            <p:ph type="pic" sz="quarter" idx="11"/>
          </p:nvPr>
        </p:nvSpPr>
        <p:spPr>
          <a:xfrm>
            <a:off x="6925715" y="2045675"/>
            <a:ext cx="898471" cy="900000"/>
          </a:xfrm>
        </p:spPr>
        <p:txBody>
          <a:bodyPr/>
          <a:lstStyle/>
          <a:p>
            <a:endParaRPr lang="fr-BE"/>
          </a:p>
        </p:txBody>
      </p:sp>
      <p:sp>
        <p:nvSpPr>
          <p:cNvPr id="16" name="Picture Placeholder 5"/>
          <p:cNvSpPr>
            <a:spLocks noGrp="1"/>
          </p:cNvSpPr>
          <p:nvPr>
            <p:ph type="pic" sz="quarter" idx="12"/>
          </p:nvPr>
        </p:nvSpPr>
        <p:spPr>
          <a:xfrm>
            <a:off x="6925715" y="3913912"/>
            <a:ext cx="898471" cy="900000"/>
          </a:xfrm>
        </p:spPr>
        <p:txBody>
          <a:bodyPr/>
          <a:lstStyle/>
          <a:p>
            <a:endParaRPr lang="fr-BE"/>
          </a:p>
        </p:txBody>
      </p:sp>
      <p:sp>
        <p:nvSpPr>
          <p:cNvPr id="15" name="Text Placeholder 14"/>
          <p:cNvSpPr>
            <a:spLocks noGrp="1"/>
          </p:cNvSpPr>
          <p:nvPr>
            <p:ph type="body" sz="quarter" idx="13"/>
          </p:nvPr>
        </p:nvSpPr>
        <p:spPr>
          <a:xfrm>
            <a:off x="8333445" y="2175000"/>
            <a:ext cx="3379964" cy="638175"/>
          </a:xfrm>
        </p:spPr>
        <p:txBody>
          <a:bodyPr anchor="ctr">
            <a:noAutofit/>
          </a:bodyPr>
          <a:lstStyle>
            <a:lvl1pPr>
              <a:defRPr sz="2395"/>
            </a:lvl1pPr>
            <a:lvl2pPr>
              <a:defRPr sz="1995"/>
            </a:lvl2pPr>
            <a:lvl3pPr>
              <a:defRPr sz="1795"/>
            </a:lvl3pPr>
            <a:lvl4pPr>
              <a:defRPr sz="1595"/>
            </a:lvl4pPr>
            <a:lvl5pPr>
              <a:defRPr sz="1595"/>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BE"/>
          </a:p>
        </p:txBody>
      </p:sp>
      <p:sp>
        <p:nvSpPr>
          <p:cNvPr id="19" name="Text Placeholder 14"/>
          <p:cNvSpPr>
            <a:spLocks noGrp="1"/>
          </p:cNvSpPr>
          <p:nvPr>
            <p:ph type="body" sz="quarter" idx="14"/>
          </p:nvPr>
        </p:nvSpPr>
        <p:spPr>
          <a:xfrm>
            <a:off x="8333444" y="4044825"/>
            <a:ext cx="3379964" cy="638175"/>
          </a:xfrm>
        </p:spPr>
        <p:txBody>
          <a:bodyPr anchor="ctr">
            <a:noAutofit/>
          </a:bodyPr>
          <a:lstStyle>
            <a:lvl1pPr>
              <a:defRPr sz="2395"/>
            </a:lvl1pPr>
            <a:lvl2pPr>
              <a:defRPr sz="1995"/>
            </a:lvl2pPr>
            <a:lvl3pPr>
              <a:defRPr sz="1795"/>
            </a:lvl3pPr>
            <a:lvl4pPr>
              <a:defRPr sz="1595"/>
            </a:lvl4pPr>
            <a:lvl5pPr>
              <a:defRPr sz="1595"/>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B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Image (left) + bullet points (2)">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 y="0"/>
            <a:ext cx="6170456" cy="6858000"/>
          </a:xfrm>
        </p:spPr>
        <p:txBody>
          <a:bodyPr/>
          <a:lstStyle/>
          <a:p>
            <a:endParaRPr lang="fr-BE"/>
          </a:p>
        </p:txBody>
      </p:sp>
      <p:sp>
        <p:nvSpPr>
          <p:cNvPr id="2" name="Title 1"/>
          <p:cNvSpPr>
            <a:spLocks noGrp="1"/>
          </p:cNvSpPr>
          <p:nvPr>
            <p:ph type="title"/>
          </p:nvPr>
        </p:nvSpPr>
        <p:spPr>
          <a:xfrm>
            <a:off x="1" y="5532438"/>
            <a:ext cx="6170456" cy="1325563"/>
          </a:xfrm>
          <a:solidFill>
            <a:schemeClr val="bg1">
              <a:alpha val="80000"/>
            </a:schemeClr>
          </a:solidFill>
        </p:spPr>
        <p:txBody>
          <a:bodyPr lIns="288000">
            <a:normAutofit/>
          </a:bodyPr>
          <a:lstStyle>
            <a:lvl1pPr>
              <a:defRPr sz="3595"/>
            </a:lvl1pPr>
          </a:lstStyle>
          <a:p>
            <a:r>
              <a:rPr lang="en-US"/>
              <a:t>Click to edit Master title style</a:t>
            </a:r>
            <a:endParaRPr lang="fr-BE"/>
          </a:p>
        </p:txBody>
      </p:sp>
      <p:sp>
        <p:nvSpPr>
          <p:cNvPr id="3" name="Content Placeholder 3"/>
          <p:cNvSpPr>
            <a:spLocks noGrp="1"/>
          </p:cNvSpPr>
          <p:nvPr>
            <p:ph sz="half" idx="2"/>
          </p:nvPr>
        </p:nvSpPr>
        <p:spPr>
          <a:xfrm>
            <a:off x="6479962" y="1181099"/>
            <a:ext cx="5172154"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B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left) + bullet points (3)">
    <p:spTree>
      <p:nvGrpSpPr>
        <p:cNvPr id="1" name=""/>
        <p:cNvGrpSpPr/>
        <p:nvPr/>
      </p:nvGrpSpPr>
      <p:grpSpPr>
        <a:xfrm>
          <a:off x="0" y="0"/>
          <a:ext cx="0" cy="0"/>
          <a:chOff x="0" y="0"/>
          <a:chExt cx="0" cy="0"/>
        </a:xfrm>
      </p:grpSpPr>
      <p:sp>
        <p:nvSpPr>
          <p:cNvPr id="2" name="Title 1"/>
          <p:cNvSpPr>
            <a:spLocks noGrp="1"/>
          </p:cNvSpPr>
          <p:nvPr>
            <p:ph type="title"/>
          </p:nvPr>
        </p:nvSpPr>
        <p:spPr>
          <a:xfrm>
            <a:off x="1" y="5532438"/>
            <a:ext cx="6170456" cy="1325563"/>
          </a:xfrm>
          <a:solidFill>
            <a:schemeClr val="bg1">
              <a:alpha val="80000"/>
            </a:schemeClr>
          </a:solidFill>
        </p:spPr>
        <p:txBody>
          <a:bodyPr lIns="288000">
            <a:normAutofit/>
          </a:bodyPr>
          <a:lstStyle>
            <a:lvl1pPr>
              <a:defRPr sz="3595"/>
            </a:lvl1pPr>
          </a:lstStyle>
          <a:p>
            <a:r>
              <a:rPr lang="en-US"/>
              <a:t>Click to edit Master title style</a:t>
            </a:r>
            <a:endParaRPr lang="fr-BE"/>
          </a:p>
        </p:txBody>
      </p:sp>
      <p:sp>
        <p:nvSpPr>
          <p:cNvPr id="8" name="Oval 7"/>
          <p:cNvSpPr/>
          <p:nvPr userDrawn="1"/>
        </p:nvSpPr>
        <p:spPr>
          <a:xfrm>
            <a:off x="6835991" y="2884229"/>
            <a:ext cx="1078031" cy="108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795"/>
          </a:p>
        </p:txBody>
      </p:sp>
      <p:sp>
        <p:nvSpPr>
          <p:cNvPr id="13" name="Oval 12"/>
          <p:cNvSpPr/>
          <p:nvPr userDrawn="1"/>
        </p:nvSpPr>
        <p:spPr>
          <a:xfrm>
            <a:off x="6835991" y="4468772"/>
            <a:ext cx="1078031" cy="108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795"/>
          </a:p>
        </p:txBody>
      </p:sp>
      <p:sp>
        <p:nvSpPr>
          <p:cNvPr id="16" name="Oval 15"/>
          <p:cNvSpPr/>
          <p:nvPr userDrawn="1"/>
        </p:nvSpPr>
        <p:spPr>
          <a:xfrm>
            <a:off x="6835991" y="1309229"/>
            <a:ext cx="1078031" cy="108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795"/>
          </a:p>
        </p:txBody>
      </p:sp>
      <p:sp>
        <p:nvSpPr>
          <p:cNvPr id="21" name="Picture Placeholder 3"/>
          <p:cNvSpPr>
            <a:spLocks noGrp="1"/>
          </p:cNvSpPr>
          <p:nvPr userDrawn="1">
            <p:ph type="pic" sz="quarter" idx="10"/>
          </p:nvPr>
        </p:nvSpPr>
        <p:spPr>
          <a:xfrm>
            <a:off x="1" y="0"/>
            <a:ext cx="6170456" cy="6858000"/>
          </a:xfrm>
        </p:spPr>
        <p:txBody>
          <a:bodyPr/>
          <a:lstStyle/>
          <a:p>
            <a:endParaRPr lang="fr-BE"/>
          </a:p>
        </p:txBody>
      </p:sp>
      <p:sp>
        <p:nvSpPr>
          <p:cNvPr id="22" name="Picture Placeholder 5"/>
          <p:cNvSpPr>
            <a:spLocks noGrp="1"/>
          </p:cNvSpPr>
          <p:nvPr>
            <p:ph type="pic" sz="quarter" idx="11"/>
          </p:nvPr>
        </p:nvSpPr>
        <p:spPr>
          <a:xfrm>
            <a:off x="6925771" y="1405911"/>
            <a:ext cx="898471" cy="900000"/>
          </a:xfrm>
        </p:spPr>
        <p:txBody>
          <a:bodyPr/>
          <a:lstStyle/>
          <a:p>
            <a:endParaRPr lang="fr-BE"/>
          </a:p>
        </p:txBody>
      </p:sp>
      <p:sp>
        <p:nvSpPr>
          <p:cNvPr id="23" name="Text Placeholder 14"/>
          <p:cNvSpPr>
            <a:spLocks noGrp="1"/>
          </p:cNvSpPr>
          <p:nvPr>
            <p:ph type="body" sz="quarter" idx="13"/>
          </p:nvPr>
        </p:nvSpPr>
        <p:spPr>
          <a:xfrm>
            <a:off x="8333445" y="1536825"/>
            <a:ext cx="3379964" cy="638175"/>
          </a:xfrm>
        </p:spPr>
        <p:txBody>
          <a:bodyPr anchor="ctr">
            <a:noAutofit/>
          </a:bodyPr>
          <a:lstStyle>
            <a:lvl1pPr>
              <a:defRPr sz="2395"/>
            </a:lvl1pPr>
            <a:lvl2pPr>
              <a:defRPr sz="1995"/>
            </a:lvl2pPr>
            <a:lvl3pPr>
              <a:defRPr sz="1795"/>
            </a:lvl3pPr>
            <a:lvl4pPr>
              <a:defRPr sz="1595"/>
            </a:lvl4pPr>
            <a:lvl5pPr>
              <a:defRPr sz="1595"/>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BE"/>
          </a:p>
        </p:txBody>
      </p:sp>
      <p:sp>
        <p:nvSpPr>
          <p:cNvPr id="27" name="Picture Placeholder 5"/>
          <p:cNvSpPr>
            <a:spLocks noGrp="1"/>
          </p:cNvSpPr>
          <p:nvPr>
            <p:ph type="pic" sz="quarter" idx="14"/>
          </p:nvPr>
        </p:nvSpPr>
        <p:spPr>
          <a:xfrm>
            <a:off x="6925771" y="2979000"/>
            <a:ext cx="898471" cy="900000"/>
          </a:xfrm>
        </p:spPr>
        <p:txBody>
          <a:bodyPr/>
          <a:lstStyle/>
          <a:p>
            <a:endParaRPr lang="fr-BE"/>
          </a:p>
        </p:txBody>
      </p:sp>
      <p:sp>
        <p:nvSpPr>
          <p:cNvPr id="28" name="Text Placeholder 14"/>
          <p:cNvSpPr>
            <a:spLocks noGrp="1"/>
          </p:cNvSpPr>
          <p:nvPr>
            <p:ph type="body" sz="quarter" idx="15"/>
          </p:nvPr>
        </p:nvSpPr>
        <p:spPr>
          <a:xfrm>
            <a:off x="8333445" y="3109914"/>
            <a:ext cx="3379964" cy="638175"/>
          </a:xfrm>
        </p:spPr>
        <p:txBody>
          <a:bodyPr anchor="ctr">
            <a:noAutofit/>
          </a:bodyPr>
          <a:lstStyle>
            <a:lvl1pPr>
              <a:defRPr sz="2395"/>
            </a:lvl1pPr>
            <a:lvl2pPr>
              <a:defRPr sz="1995"/>
            </a:lvl2pPr>
            <a:lvl3pPr>
              <a:defRPr sz="1795"/>
            </a:lvl3pPr>
            <a:lvl4pPr>
              <a:defRPr sz="1595"/>
            </a:lvl4pPr>
            <a:lvl5pPr>
              <a:defRPr sz="1595"/>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BE"/>
          </a:p>
        </p:txBody>
      </p:sp>
      <p:sp>
        <p:nvSpPr>
          <p:cNvPr id="29" name="Picture Placeholder 5"/>
          <p:cNvSpPr>
            <a:spLocks noGrp="1"/>
          </p:cNvSpPr>
          <p:nvPr>
            <p:ph type="pic" sz="quarter" idx="16"/>
          </p:nvPr>
        </p:nvSpPr>
        <p:spPr>
          <a:xfrm>
            <a:off x="6925771" y="4557204"/>
            <a:ext cx="898471" cy="900000"/>
          </a:xfrm>
        </p:spPr>
        <p:txBody>
          <a:bodyPr/>
          <a:lstStyle/>
          <a:p>
            <a:endParaRPr lang="fr-BE"/>
          </a:p>
        </p:txBody>
      </p:sp>
      <p:sp>
        <p:nvSpPr>
          <p:cNvPr id="30" name="Text Placeholder 14"/>
          <p:cNvSpPr>
            <a:spLocks noGrp="1"/>
          </p:cNvSpPr>
          <p:nvPr>
            <p:ph type="body" sz="quarter" idx="17"/>
          </p:nvPr>
        </p:nvSpPr>
        <p:spPr>
          <a:xfrm>
            <a:off x="8333445" y="4688118"/>
            <a:ext cx="3379964" cy="638175"/>
          </a:xfrm>
        </p:spPr>
        <p:txBody>
          <a:bodyPr anchor="ctr">
            <a:noAutofit/>
          </a:bodyPr>
          <a:lstStyle>
            <a:lvl1pPr>
              <a:defRPr sz="2395"/>
            </a:lvl1pPr>
            <a:lvl2pPr>
              <a:defRPr sz="1995"/>
            </a:lvl2pPr>
            <a:lvl3pPr>
              <a:defRPr sz="1795"/>
            </a:lvl3pPr>
            <a:lvl4pPr>
              <a:defRPr sz="1595"/>
            </a:lvl4pPr>
            <a:lvl5pPr>
              <a:defRPr sz="1595"/>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B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left) + bullet points (4)">
    <p:spTree>
      <p:nvGrpSpPr>
        <p:cNvPr id="1" name=""/>
        <p:cNvGrpSpPr/>
        <p:nvPr/>
      </p:nvGrpSpPr>
      <p:grpSpPr>
        <a:xfrm>
          <a:off x="0" y="0"/>
          <a:ext cx="0" cy="0"/>
          <a:chOff x="0" y="0"/>
          <a:chExt cx="0" cy="0"/>
        </a:xfrm>
      </p:grpSpPr>
      <p:sp>
        <p:nvSpPr>
          <p:cNvPr id="2" name="Title 1"/>
          <p:cNvSpPr>
            <a:spLocks noGrp="1"/>
          </p:cNvSpPr>
          <p:nvPr>
            <p:ph type="title"/>
          </p:nvPr>
        </p:nvSpPr>
        <p:spPr>
          <a:xfrm>
            <a:off x="1" y="5532438"/>
            <a:ext cx="6170456" cy="1325563"/>
          </a:xfrm>
          <a:solidFill>
            <a:schemeClr val="bg1">
              <a:alpha val="80000"/>
            </a:schemeClr>
          </a:solidFill>
        </p:spPr>
        <p:txBody>
          <a:bodyPr lIns="288000">
            <a:normAutofit/>
          </a:bodyPr>
          <a:lstStyle>
            <a:lvl1pPr>
              <a:defRPr sz="3595"/>
            </a:lvl1pPr>
          </a:lstStyle>
          <a:p>
            <a:r>
              <a:rPr lang="en-US"/>
              <a:t>Click to edit Master title style</a:t>
            </a:r>
            <a:endParaRPr lang="fr-BE"/>
          </a:p>
        </p:txBody>
      </p:sp>
      <p:sp>
        <p:nvSpPr>
          <p:cNvPr id="8" name="Oval 7"/>
          <p:cNvSpPr/>
          <p:nvPr userDrawn="1"/>
        </p:nvSpPr>
        <p:spPr>
          <a:xfrm>
            <a:off x="6845499" y="3676500"/>
            <a:ext cx="1078031" cy="108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795"/>
          </a:p>
        </p:txBody>
      </p:sp>
      <p:sp>
        <p:nvSpPr>
          <p:cNvPr id="13" name="Oval 12"/>
          <p:cNvSpPr/>
          <p:nvPr userDrawn="1"/>
        </p:nvSpPr>
        <p:spPr>
          <a:xfrm>
            <a:off x="6845499" y="5261043"/>
            <a:ext cx="1078031" cy="108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795"/>
          </a:p>
        </p:txBody>
      </p:sp>
      <p:sp>
        <p:nvSpPr>
          <p:cNvPr id="16" name="Oval 15"/>
          <p:cNvSpPr/>
          <p:nvPr userDrawn="1"/>
        </p:nvSpPr>
        <p:spPr>
          <a:xfrm>
            <a:off x="6845499" y="2101500"/>
            <a:ext cx="1078031" cy="108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795"/>
          </a:p>
        </p:txBody>
      </p:sp>
      <p:sp>
        <p:nvSpPr>
          <p:cNvPr id="22" name="Oval 21"/>
          <p:cNvSpPr/>
          <p:nvPr userDrawn="1"/>
        </p:nvSpPr>
        <p:spPr>
          <a:xfrm>
            <a:off x="6845499" y="516957"/>
            <a:ext cx="1078031" cy="108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795"/>
          </a:p>
        </p:txBody>
      </p:sp>
      <p:sp>
        <p:nvSpPr>
          <p:cNvPr id="25" name="Picture Placeholder 3"/>
          <p:cNvSpPr>
            <a:spLocks noGrp="1"/>
          </p:cNvSpPr>
          <p:nvPr userDrawn="1">
            <p:ph type="pic" sz="quarter" idx="10"/>
          </p:nvPr>
        </p:nvSpPr>
        <p:spPr>
          <a:xfrm>
            <a:off x="1" y="0"/>
            <a:ext cx="6170456" cy="6858000"/>
          </a:xfrm>
        </p:spPr>
        <p:txBody>
          <a:bodyPr/>
          <a:lstStyle/>
          <a:p>
            <a:endParaRPr lang="fr-BE"/>
          </a:p>
        </p:txBody>
      </p:sp>
      <p:sp>
        <p:nvSpPr>
          <p:cNvPr id="26" name="Picture Placeholder 5"/>
          <p:cNvSpPr>
            <a:spLocks noGrp="1"/>
          </p:cNvSpPr>
          <p:nvPr>
            <p:ph type="pic" sz="quarter" idx="11"/>
          </p:nvPr>
        </p:nvSpPr>
        <p:spPr>
          <a:xfrm>
            <a:off x="6935279" y="605811"/>
            <a:ext cx="898471" cy="900000"/>
          </a:xfrm>
        </p:spPr>
        <p:txBody>
          <a:bodyPr/>
          <a:lstStyle/>
          <a:p>
            <a:endParaRPr lang="fr-BE"/>
          </a:p>
        </p:txBody>
      </p:sp>
      <p:sp>
        <p:nvSpPr>
          <p:cNvPr id="27" name="Text Placeholder 14"/>
          <p:cNvSpPr>
            <a:spLocks noGrp="1"/>
          </p:cNvSpPr>
          <p:nvPr>
            <p:ph type="body" sz="quarter" idx="13"/>
          </p:nvPr>
        </p:nvSpPr>
        <p:spPr>
          <a:xfrm>
            <a:off x="8342952" y="736725"/>
            <a:ext cx="3379964" cy="638175"/>
          </a:xfrm>
        </p:spPr>
        <p:txBody>
          <a:bodyPr anchor="ctr">
            <a:noAutofit/>
          </a:bodyPr>
          <a:lstStyle>
            <a:lvl1pPr>
              <a:defRPr sz="2395"/>
            </a:lvl1pPr>
            <a:lvl2pPr>
              <a:defRPr sz="1995"/>
            </a:lvl2pPr>
            <a:lvl3pPr>
              <a:defRPr sz="1795"/>
            </a:lvl3pPr>
            <a:lvl4pPr>
              <a:defRPr sz="1595"/>
            </a:lvl4pPr>
            <a:lvl5pPr>
              <a:defRPr sz="1595"/>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BE"/>
          </a:p>
        </p:txBody>
      </p:sp>
      <p:sp>
        <p:nvSpPr>
          <p:cNvPr id="28" name="Picture Placeholder 5"/>
          <p:cNvSpPr>
            <a:spLocks noGrp="1"/>
          </p:cNvSpPr>
          <p:nvPr>
            <p:ph type="pic" sz="quarter" idx="14"/>
          </p:nvPr>
        </p:nvSpPr>
        <p:spPr>
          <a:xfrm>
            <a:off x="6935279" y="2188086"/>
            <a:ext cx="898471" cy="900000"/>
          </a:xfrm>
        </p:spPr>
        <p:txBody>
          <a:bodyPr/>
          <a:lstStyle/>
          <a:p>
            <a:endParaRPr lang="fr-BE"/>
          </a:p>
        </p:txBody>
      </p:sp>
      <p:sp>
        <p:nvSpPr>
          <p:cNvPr id="29" name="Text Placeholder 14"/>
          <p:cNvSpPr>
            <a:spLocks noGrp="1"/>
          </p:cNvSpPr>
          <p:nvPr>
            <p:ph type="body" sz="quarter" idx="15"/>
          </p:nvPr>
        </p:nvSpPr>
        <p:spPr>
          <a:xfrm>
            <a:off x="8342952" y="2319000"/>
            <a:ext cx="3379964" cy="638175"/>
          </a:xfrm>
        </p:spPr>
        <p:txBody>
          <a:bodyPr anchor="ctr">
            <a:noAutofit/>
          </a:bodyPr>
          <a:lstStyle>
            <a:lvl1pPr>
              <a:defRPr sz="2395"/>
            </a:lvl1pPr>
            <a:lvl2pPr>
              <a:defRPr sz="1995"/>
            </a:lvl2pPr>
            <a:lvl3pPr>
              <a:defRPr sz="1795"/>
            </a:lvl3pPr>
            <a:lvl4pPr>
              <a:defRPr sz="1595"/>
            </a:lvl4pPr>
            <a:lvl5pPr>
              <a:defRPr sz="1595"/>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BE"/>
          </a:p>
        </p:txBody>
      </p:sp>
      <p:sp>
        <p:nvSpPr>
          <p:cNvPr id="30" name="Picture Placeholder 5"/>
          <p:cNvSpPr>
            <a:spLocks noGrp="1"/>
          </p:cNvSpPr>
          <p:nvPr>
            <p:ph type="pic" sz="quarter" idx="16"/>
          </p:nvPr>
        </p:nvSpPr>
        <p:spPr>
          <a:xfrm>
            <a:off x="6935279" y="3760095"/>
            <a:ext cx="898471" cy="900000"/>
          </a:xfrm>
        </p:spPr>
        <p:txBody>
          <a:bodyPr/>
          <a:lstStyle/>
          <a:p>
            <a:endParaRPr lang="fr-BE"/>
          </a:p>
        </p:txBody>
      </p:sp>
      <p:sp>
        <p:nvSpPr>
          <p:cNvPr id="31" name="Text Placeholder 14"/>
          <p:cNvSpPr>
            <a:spLocks noGrp="1"/>
          </p:cNvSpPr>
          <p:nvPr>
            <p:ph type="body" sz="quarter" idx="17"/>
          </p:nvPr>
        </p:nvSpPr>
        <p:spPr>
          <a:xfrm>
            <a:off x="8342952" y="3891009"/>
            <a:ext cx="3379964" cy="638175"/>
          </a:xfrm>
        </p:spPr>
        <p:txBody>
          <a:bodyPr anchor="ctr">
            <a:noAutofit/>
          </a:bodyPr>
          <a:lstStyle>
            <a:lvl1pPr>
              <a:defRPr sz="2395"/>
            </a:lvl1pPr>
            <a:lvl2pPr>
              <a:defRPr sz="1995"/>
            </a:lvl2pPr>
            <a:lvl3pPr>
              <a:defRPr sz="1795"/>
            </a:lvl3pPr>
            <a:lvl4pPr>
              <a:defRPr sz="1595"/>
            </a:lvl4pPr>
            <a:lvl5pPr>
              <a:defRPr sz="1595"/>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BE"/>
          </a:p>
        </p:txBody>
      </p:sp>
      <p:sp>
        <p:nvSpPr>
          <p:cNvPr id="32" name="Picture Placeholder 5"/>
          <p:cNvSpPr>
            <a:spLocks noGrp="1"/>
          </p:cNvSpPr>
          <p:nvPr>
            <p:ph type="pic" sz="quarter" idx="18"/>
          </p:nvPr>
        </p:nvSpPr>
        <p:spPr>
          <a:xfrm>
            <a:off x="6935279" y="5342370"/>
            <a:ext cx="898471" cy="900000"/>
          </a:xfrm>
        </p:spPr>
        <p:txBody>
          <a:bodyPr/>
          <a:lstStyle/>
          <a:p>
            <a:endParaRPr lang="fr-BE"/>
          </a:p>
        </p:txBody>
      </p:sp>
      <p:sp>
        <p:nvSpPr>
          <p:cNvPr id="33" name="Text Placeholder 14"/>
          <p:cNvSpPr>
            <a:spLocks noGrp="1"/>
          </p:cNvSpPr>
          <p:nvPr>
            <p:ph type="body" sz="quarter" idx="19"/>
          </p:nvPr>
        </p:nvSpPr>
        <p:spPr>
          <a:xfrm>
            <a:off x="8342952" y="5473284"/>
            <a:ext cx="3379964" cy="638175"/>
          </a:xfrm>
        </p:spPr>
        <p:txBody>
          <a:bodyPr anchor="ctr">
            <a:noAutofit/>
          </a:bodyPr>
          <a:lstStyle>
            <a:lvl1pPr>
              <a:defRPr sz="2395"/>
            </a:lvl1pPr>
            <a:lvl2pPr>
              <a:defRPr sz="1995"/>
            </a:lvl2pPr>
            <a:lvl3pPr>
              <a:defRPr sz="1795"/>
            </a:lvl3pPr>
            <a:lvl4pPr>
              <a:defRPr sz="1595"/>
            </a:lvl4pPr>
            <a:lvl5pPr>
              <a:defRPr sz="1595"/>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contenido"/>
          <p:cNvSpPr>
            <a:spLocks noGrp="1"/>
          </p:cNvSpPr>
          <p:nvPr>
            <p:ph idx="1" hasCustomPrompt="1"/>
          </p:nvPr>
        </p:nvSpPr>
        <p:spPr/>
        <p:txBody>
          <a:bodyPr/>
          <a:lstStyle/>
          <a:p>
            <a:pPr lvl="0"/>
            <a:r>
              <a:rPr lang="es-ES"/>
              <a:t>Haga clic para modificar el estilo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n-US"/>
          </a:p>
        </p:txBody>
      </p:sp>
      <p:sp>
        <p:nvSpPr>
          <p:cNvPr id="4" name="3 Marcador de fecha"/>
          <p:cNvSpPr>
            <a:spLocks noGrp="1"/>
          </p:cNvSpPr>
          <p:nvPr>
            <p:ph type="dt" sz="half" idx="10"/>
          </p:nvPr>
        </p:nvSpPr>
        <p:spPr/>
        <p:txBody>
          <a:bodyPr/>
          <a:lstStyle/>
          <a:p>
            <a:fld id="{86A12F5D-522B-45DE-8792-8A14C0E1FCDA}" type="datetimeFigureOut">
              <a:rPr lang="en-US" smtClean="0"/>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B98E28CA-3FDE-4225-83BE-ACD4DA2F9D97}"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right) + bullet points (2)">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5999319" y="0"/>
            <a:ext cx="6170456" cy="6858000"/>
          </a:xfrm>
        </p:spPr>
        <p:txBody>
          <a:bodyPr/>
          <a:lstStyle/>
          <a:p>
            <a:endParaRPr lang="fr-BE"/>
          </a:p>
        </p:txBody>
      </p:sp>
      <p:sp>
        <p:nvSpPr>
          <p:cNvPr id="2" name="Title 1"/>
          <p:cNvSpPr>
            <a:spLocks noGrp="1"/>
          </p:cNvSpPr>
          <p:nvPr>
            <p:ph type="title"/>
          </p:nvPr>
        </p:nvSpPr>
        <p:spPr>
          <a:xfrm>
            <a:off x="5999319" y="5532438"/>
            <a:ext cx="6170456" cy="1325563"/>
          </a:xfrm>
          <a:solidFill>
            <a:schemeClr val="bg1">
              <a:alpha val="80000"/>
            </a:schemeClr>
          </a:solidFill>
        </p:spPr>
        <p:txBody>
          <a:bodyPr lIns="90000" rIns="288000">
            <a:normAutofit/>
          </a:bodyPr>
          <a:lstStyle>
            <a:lvl1pPr algn="r">
              <a:defRPr sz="3595"/>
            </a:lvl1pPr>
          </a:lstStyle>
          <a:p>
            <a:r>
              <a:rPr lang="en-US"/>
              <a:t>Click to edit Master title style</a:t>
            </a:r>
            <a:endParaRPr lang="fr-BE"/>
          </a:p>
        </p:txBody>
      </p:sp>
      <p:sp>
        <p:nvSpPr>
          <p:cNvPr id="13" name="Oval 12"/>
          <p:cNvSpPr/>
          <p:nvPr userDrawn="1"/>
        </p:nvSpPr>
        <p:spPr>
          <a:xfrm>
            <a:off x="625458" y="2889794"/>
            <a:ext cx="1078031" cy="108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795"/>
          </a:p>
        </p:txBody>
      </p:sp>
      <p:sp>
        <p:nvSpPr>
          <p:cNvPr id="16" name="Picture Placeholder 5"/>
          <p:cNvSpPr>
            <a:spLocks noGrp="1"/>
          </p:cNvSpPr>
          <p:nvPr>
            <p:ph type="pic" sz="quarter" idx="12"/>
          </p:nvPr>
        </p:nvSpPr>
        <p:spPr>
          <a:xfrm>
            <a:off x="715182" y="2979000"/>
            <a:ext cx="898471" cy="900000"/>
          </a:xfrm>
        </p:spPr>
        <p:txBody>
          <a:bodyPr/>
          <a:lstStyle/>
          <a:p>
            <a:endParaRPr lang="fr-BE"/>
          </a:p>
        </p:txBody>
      </p:sp>
      <p:sp>
        <p:nvSpPr>
          <p:cNvPr id="20" name="Text Placeholder 14"/>
          <p:cNvSpPr>
            <a:spLocks noGrp="1"/>
          </p:cNvSpPr>
          <p:nvPr>
            <p:ph type="body" sz="quarter" idx="14"/>
          </p:nvPr>
        </p:nvSpPr>
        <p:spPr>
          <a:xfrm>
            <a:off x="2122911" y="3109913"/>
            <a:ext cx="3379964" cy="638175"/>
          </a:xfrm>
        </p:spPr>
        <p:txBody>
          <a:bodyPr anchor="ctr">
            <a:noAutofit/>
          </a:bodyPr>
          <a:lstStyle>
            <a:lvl1pPr marL="0" indent="0">
              <a:buNone/>
              <a:defRPr sz="2395"/>
            </a:lvl1pPr>
            <a:lvl2pPr marL="456565" indent="0">
              <a:buNone/>
              <a:defRPr sz="1995"/>
            </a:lvl2pPr>
            <a:lvl3pPr marL="912495" indent="0">
              <a:buNone/>
              <a:defRPr sz="1795"/>
            </a:lvl3pPr>
            <a:lvl4pPr marL="1369060" indent="0">
              <a:buNone/>
              <a:defRPr sz="1595"/>
            </a:lvl4pPr>
            <a:lvl5pPr marL="1825625" indent="0">
              <a:buNone/>
              <a:defRPr sz="1595"/>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B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Image (right) + bullet points (2)">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5999319" y="0"/>
            <a:ext cx="6170456" cy="6858000"/>
          </a:xfrm>
        </p:spPr>
        <p:txBody>
          <a:bodyPr/>
          <a:lstStyle/>
          <a:p>
            <a:endParaRPr lang="fr-BE"/>
          </a:p>
        </p:txBody>
      </p:sp>
      <p:sp>
        <p:nvSpPr>
          <p:cNvPr id="2" name="Title 1"/>
          <p:cNvSpPr>
            <a:spLocks noGrp="1"/>
          </p:cNvSpPr>
          <p:nvPr>
            <p:ph type="title"/>
          </p:nvPr>
        </p:nvSpPr>
        <p:spPr>
          <a:xfrm>
            <a:off x="5999319" y="5532438"/>
            <a:ext cx="6170456" cy="1325563"/>
          </a:xfrm>
          <a:solidFill>
            <a:schemeClr val="bg1">
              <a:alpha val="80000"/>
            </a:schemeClr>
          </a:solidFill>
        </p:spPr>
        <p:txBody>
          <a:bodyPr lIns="90000" rIns="288000">
            <a:normAutofit/>
          </a:bodyPr>
          <a:lstStyle>
            <a:lvl1pPr algn="r">
              <a:defRPr sz="3595"/>
            </a:lvl1pPr>
          </a:lstStyle>
          <a:p>
            <a:r>
              <a:rPr lang="en-US"/>
              <a:t>Click to edit Master title style</a:t>
            </a:r>
            <a:endParaRPr lang="fr-BE"/>
          </a:p>
        </p:txBody>
      </p:sp>
      <p:sp>
        <p:nvSpPr>
          <p:cNvPr id="8" name="Oval 7"/>
          <p:cNvSpPr/>
          <p:nvPr userDrawn="1"/>
        </p:nvSpPr>
        <p:spPr>
          <a:xfrm>
            <a:off x="637012" y="1954087"/>
            <a:ext cx="1078031" cy="108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795"/>
          </a:p>
        </p:txBody>
      </p:sp>
      <p:sp>
        <p:nvSpPr>
          <p:cNvPr id="13" name="Oval 12"/>
          <p:cNvSpPr/>
          <p:nvPr userDrawn="1"/>
        </p:nvSpPr>
        <p:spPr>
          <a:xfrm>
            <a:off x="637012" y="3823912"/>
            <a:ext cx="1078031" cy="108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795"/>
          </a:p>
        </p:txBody>
      </p:sp>
      <p:sp>
        <p:nvSpPr>
          <p:cNvPr id="15" name="Picture Placeholder 5"/>
          <p:cNvSpPr>
            <a:spLocks noGrp="1"/>
          </p:cNvSpPr>
          <p:nvPr>
            <p:ph type="pic" sz="quarter" idx="11"/>
          </p:nvPr>
        </p:nvSpPr>
        <p:spPr>
          <a:xfrm>
            <a:off x="726736" y="2044881"/>
            <a:ext cx="898471" cy="900000"/>
          </a:xfrm>
        </p:spPr>
        <p:txBody>
          <a:bodyPr/>
          <a:lstStyle/>
          <a:p>
            <a:endParaRPr lang="fr-BE"/>
          </a:p>
        </p:txBody>
      </p:sp>
      <p:sp>
        <p:nvSpPr>
          <p:cNvPr id="16" name="Picture Placeholder 5"/>
          <p:cNvSpPr>
            <a:spLocks noGrp="1"/>
          </p:cNvSpPr>
          <p:nvPr>
            <p:ph type="pic" sz="quarter" idx="12"/>
          </p:nvPr>
        </p:nvSpPr>
        <p:spPr>
          <a:xfrm>
            <a:off x="726736" y="3913118"/>
            <a:ext cx="898471" cy="900000"/>
          </a:xfrm>
        </p:spPr>
        <p:txBody>
          <a:bodyPr/>
          <a:lstStyle/>
          <a:p>
            <a:endParaRPr lang="fr-BE"/>
          </a:p>
        </p:txBody>
      </p:sp>
      <p:sp>
        <p:nvSpPr>
          <p:cNvPr id="19" name="Text Placeholder 14"/>
          <p:cNvSpPr>
            <a:spLocks noGrp="1"/>
          </p:cNvSpPr>
          <p:nvPr>
            <p:ph type="body" sz="quarter" idx="13"/>
          </p:nvPr>
        </p:nvSpPr>
        <p:spPr>
          <a:xfrm>
            <a:off x="2134466" y="2174206"/>
            <a:ext cx="3379964" cy="638175"/>
          </a:xfrm>
        </p:spPr>
        <p:txBody>
          <a:bodyPr anchor="ctr">
            <a:noAutofit/>
          </a:bodyPr>
          <a:lstStyle>
            <a:lvl1pPr>
              <a:defRPr sz="2395"/>
            </a:lvl1pPr>
            <a:lvl2pPr>
              <a:defRPr sz="1995"/>
            </a:lvl2pPr>
            <a:lvl3pPr>
              <a:defRPr sz="1795"/>
            </a:lvl3pPr>
            <a:lvl4pPr>
              <a:defRPr sz="1595"/>
            </a:lvl4pPr>
            <a:lvl5pPr>
              <a:defRPr sz="1595"/>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BE"/>
          </a:p>
        </p:txBody>
      </p:sp>
      <p:sp>
        <p:nvSpPr>
          <p:cNvPr id="20" name="Text Placeholder 14"/>
          <p:cNvSpPr>
            <a:spLocks noGrp="1"/>
          </p:cNvSpPr>
          <p:nvPr>
            <p:ph type="body" sz="quarter" idx="14"/>
          </p:nvPr>
        </p:nvSpPr>
        <p:spPr>
          <a:xfrm>
            <a:off x="2134465" y="4044031"/>
            <a:ext cx="3379964" cy="638175"/>
          </a:xfrm>
        </p:spPr>
        <p:txBody>
          <a:bodyPr anchor="ctr">
            <a:noAutofit/>
          </a:bodyPr>
          <a:lstStyle>
            <a:lvl1pPr>
              <a:defRPr sz="2395"/>
            </a:lvl1pPr>
            <a:lvl2pPr>
              <a:defRPr sz="1995"/>
            </a:lvl2pPr>
            <a:lvl3pPr>
              <a:defRPr sz="1795"/>
            </a:lvl3pPr>
            <a:lvl4pPr>
              <a:defRPr sz="1595"/>
            </a:lvl4pPr>
            <a:lvl5pPr>
              <a:defRPr sz="1595"/>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B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right) + bullet points (3)">
    <p:spTree>
      <p:nvGrpSpPr>
        <p:cNvPr id="1" name=""/>
        <p:cNvGrpSpPr/>
        <p:nvPr/>
      </p:nvGrpSpPr>
      <p:grpSpPr>
        <a:xfrm>
          <a:off x="0" y="0"/>
          <a:ext cx="0" cy="0"/>
          <a:chOff x="0" y="0"/>
          <a:chExt cx="0" cy="0"/>
        </a:xfrm>
      </p:grpSpPr>
      <p:sp>
        <p:nvSpPr>
          <p:cNvPr id="21" name="Picture Placeholder 3"/>
          <p:cNvSpPr>
            <a:spLocks noGrp="1"/>
          </p:cNvSpPr>
          <p:nvPr userDrawn="1">
            <p:ph type="pic" sz="quarter" idx="10"/>
          </p:nvPr>
        </p:nvSpPr>
        <p:spPr>
          <a:xfrm>
            <a:off x="5999319" y="0"/>
            <a:ext cx="6170456" cy="6858000"/>
          </a:xfrm>
        </p:spPr>
        <p:txBody>
          <a:bodyPr/>
          <a:lstStyle/>
          <a:p>
            <a:endParaRPr lang="fr-BE"/>
          </a:p>
        </p:txBody>
      </p:sp>
      <p:sp>
        <p:nvSpPr>
          <p:cNvPr id="8" name="Oval 7"/>
          <p:cNvSpPr/>
          <p:nvPr userDrawn="1"/>
        </p:nvSpPr>
        <p:spPr>
          <a:xfrm>
            <a:off x="611658" y="2884229"/>
            <a:ext cx="1078031" cy="108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795"/>
          </a:p>
        </p:txBody>
      </p:sp>
      <p:sp>
        <p:nvSpPr>
          <p:cNvPr id="13" name="Oval 12"/>
          <p:cNvSpPr/>
          <p:nvPr userDrawn="1"/>
        </p:nvSpPr>
        <p:spPr>
          <a:xfrm>
            <a:off x="611658" y="4468772"/>
            <a:ext cx="1078031" cy="108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795"/>
          </a:p>
        </p:txBody>
      </p:sp>
      <p:sp>
        <p:nvSpPr>
          <p:cNvPr id="16" name="Oval 15"/>
          <p:cNvSpPr/>
          <p:nvPr userDrawn="1"/>
        </p:nvSpPr>
        <p:spPr>
          <a:xfrm>
            <a:off x="611658" y="1309229"/>
            <a:ext cx="1078031" cy="108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795"/>
          </a:p>
        </p:txBody>
      </p:sp>
      <p:sp>
        <p:nvSpPr>
          <p:cNvPr id="29" name="Picture Placeholder 5"/>
          <p:cNvSpPr>
            <a:spLocks noGrp="1"/>
          </p:cNvSpPr>
          <p:nvPr>
            <p:ph type="pic" sz="quarter" idx="11"/>
          </p:nvPr>
        </p:nvSpPr>
        <p:spPr>
          <a:xfrm>
            <a:off x="698269" y="1406532"/>
            <a:ext cx="898471" cy="900000"/>
          </a:xfrm>
        </p:spPr>
        <p:txBody>
          <a:bodyPr/>
          <a:lstStyle/>
          <a:p>
            <a:endParaRPr lang="fr-BE"/>
          </a:p>
        </p:txBody>
      </p:sp>
      <p:sp>
        <p:nvSpPr>
          <p:cNvPr id="30" name="Text Placeholder 14"/>
          <p:cNvSpPr>
            <a:spLocks noGrp="1"/>
          </p:cNvSpPr>
          <p:nvPr>
            <p:ph type="body" sz="quarter" idx="13"/>
          </p:nvPr>
        </p:nvSpPr>
        <p:spPr>
          <a:xfrm>
            <a:off x="2105943" y="1536825"/>
            <a:ext cx="3379964" cy="638175"/>
          </a:xfrm>
        </p:spPr>
        <p:txBody>
          <a:bodyPr anchor="ctr">
            <a:noAutofit/>
          </a:bodyPr>
          <a:lstStyle>
            <a:lvl1pPr>
              <a:defRPr sz="2395"/>
            </a:lvl1pPr>
            <a:lvl2pPr>
              <a:defRPr sz="1995"/>
            </a:lvl2pPr>
            <a:lvl3pPr>
              <a:defRPr sz="1795"/>
            </a:lvl3pPr>
            <a:lvl4pPr>
              <a:defRPr sz="1595"/>
            </a:lvl4pPr>
            <a:lvl5pPr>
              <a:defRPr sz="1595"/>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BE"/>
          </a:p>
        </p:txBody>
      </p:sp>
      <p:sp>
        <p:nvSpPr>
          <p:cNvPr id="31" name="Picture Placeholder 5"/>
          <p:cNvSpPr>
            <a:spLocks noGrp="1"/>
          </p:cNvSpPr>
          <p:nvPr>
            <p:ph type="pic" sz="quarter" idx="14"/>
          </p:nvPr>
        </p:nvSpPr>
        <p:spPr>
          <a:xfrm>
            <a:off x="698269" y="2979000"/>
            <a:ext cx="898471" cy="900000"/>
          </a:xfrm>
        </p:spPr>
        <p:txBody>
          <a:bodyPr/>
          <a:lstStyle/>
          <a:p>
            <a:endParaRPr lang="fr-BE"/>
          </a:p>
        </p:txBody>
      </p:sp>
      <p:sp>
        <p:nvSpPr>
          <p:cNvPr id="32" name="Text Placeholder 14"/>
          <p:cNvSpPr>
            <a:spLocks noGrp="1"/>
          </p:cNvSpPr>
          <p:nvPr>
            <p:ph type="body" sz="quarter" idx="15"/>
          </p:nvPr>
        </p:nvSpPr>
        <p:spPr>
          <a:xfrm>
            <a:off x="2105943" y="3109914"/>
            <a:ext cx="3379964" cy="638175"/>
          </a:xfrm>
        </p:spPr>
        <p:txBody>
          <a:bodyPr anchor="ctr">
            <a:noAutofit/>
          </a:bodyPr>
          <a:lstStyle>
            <a:lvl1pPr>
              <a:defRPr sz="2395"/>
            </a:lvl1pPr>
            <a:lvl2pPr>
              <a:defRPr sz="1995"/>
            </a:lvl2pPr>
            <a:lvl3pPr>
              <a:defRPr sz="1795"/>
            </a:lvl3pPr>
            <a:lvl4pPr>
              <a:defRPr sz="1595"/>
            </a:lvl4pPr>
            <a:lvl5pPr>
              <a:defRPr sz="1595"/>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BE"/>
          </a:p>
        </p:txBody>
      </p:sp>
      <p:sp>
        <p:nvSpPr>
          <p:cNvPr id="33" name="Picture Placeholder 5"/>
          <p:cNvSpPr>
            <a:spLocks noGrp="1"/>
          </p:cNvSpPr>
          <p:nvPr>
            <p:ph type="pic" sz="quarter" idx="16"/>
          </p:nvPr>
        </p:nvSpPr>
        <p:spPr>
          <a:xfrm>
            <a:off x="698269" y="4557204"/>
            <a:ext cx="898471" cy="900000"/>
          </a:xfrm>
        </p:spPr>
        <p:txBody>
          <a:bodyPr/>
          <a:lstStyle/>
          <a:p>
            <a:endParaRPr lang="fr-BE"/>
          </a:p>
        </p:txBody>
      </p:sp>
      <p:sp>
        <p:nvSpPr>
          <p:cNvPr id="34" name="Text Placeholder 14"/>
          <p:cNvSpPr>
            <a:spLocks noGrp="1"/>
          </p:cNvSpPr>
          <p:nvPr>
            <p:ph type="body" sz="quarter" idx="17"/>
          </p:nvPr>
        </p:nvSpPr>
        <p:spPr>
          <a:xfrm>
            <a:off x="2105943" y="4688118"/>
            <a:ext cx="3379964" cy="638175"/>
          </a:xfrm>
        </p:spPr>
        <p:txBody>
          <a:bodyPr anchor="ctr">
            <a:noAutofit/>
          </a:bodyPr>
          <a:lstStyle>
            <a:lvl1pPr>
              <a:defRPr sz="2395"/>
            </a:lvl1pPr>
            <a:lvl2pPr>
              <a:defRPr sz="1995"/>
            </a:lvl2pPr>
            <a:lvl3pPr>
              <a:defRPr sz="1795"/>
            </a:lvl3pPr>
            <a:lvl4pPr>
              <a:defRPr sz="1595"/>
            </a:lvl4pPr>
            <a:lvl5pPr>
              <a:defRPr sz="1595"/>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BE"/>
          </a:p>
        </p:txBody>
      </p:sp>
      <p:sp>
        <p:nvSpPr>
          <p:cNvPr id="14" name="Title 1"/>
          <p:cNvSpPr>
            <a:spLocks noGrp="1"/>
          </p:cNvSpPr>
          <p:nvPr>
            <p:ph type="title"/>
          </p:nvPr>
        </p:nvSpPr>
        <p:spPr>
          <a:xfrm>
            <a:off x="5999319" y="5532438"/>
            <a:ext cx="6170456" cy="1325563"/>
          </a:xfrm>
          <a:solidFill>
            <a:schemeClr val="bg1">
              <a:alpha val="80000"/>
            </a:schemeClr>
          </a:solidFill>
        </p:spPr>
        <p:txBody>
          <a:bodyPr lIns="90000" rIns="288000">
            <a:normAutofit/>
          </a:bodyPr>
          <a:lstStyle>
            <a:lvl1pPr algn="r">
              <a:defRPr sz="3595"/>
            </a:lvl1pPr>
          </a:lstStyle>
          <a:p>
            <a:r>
              <a:rPr lang="en-US"/>
              <a:t>Click to edit Master title style</a:t>
            </a:r>
            <a:endParaRPr lang="fr-B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right) + bullet points (4)">
    <p:spTree>
      <p:nvGrpSpPr>
        <p:cNvPr id="1" name=""/>
        <p:cNvGrpSpPr/>
        <p:nvPr/>
      </p:nvGrpSpPr>
      <p:grpSpPr>
        <a:xfrm>
          <a:off x="0" y="0"/>
          <a:ext cx="0" cy="0"/>
          <a:chOff x="0" y="0"/>
          <a:chExt cx="0" cy="0"/>
        </a:xfrm>
      </p:grpSpPr>
      <p:sp>
        <p:nvSpPr>
          <p:cNvPr id="25" name="Picture Placeholder 3"/>
          <p:cNvSpPr>
            <a:spLocks noGrp="1"/>
          </p:cNvSpPr>
          <p:nvPr userDrawn="1">
            <p:ph type="pic" sz="quarter" idx="10"/>
          </p:nvPr>
        </p:nvSpPr>
        <p:spPr>
          <a:xfrm>
            <a:off x="5999319" y="0"/>
            <a:ext cx="6170456" cy="6858000"/>
          </a:xfrm>
        </p:spPr>
        <p:txBody>
          <a:bodyPr/>
          <a:lstStyle/>
          <a:p>
            <a:endParaRPr lang="fr-BE"/>
          </a:p>
        </p:txBody>
      </p:sp>
      <p:sp>
        <p:nvSpPr>
          <p:cNvPr id="8" name="Oval 7"/>
          <p:cNvSpPr/>
          <p:nvPr userDrawn="1"/>
        </p:nvSpPr>
        <p:spPr>
          <a:xfrm>
            <a:off x="595812" y="3676500"/>
            <a:ext cx="1078031" cy="108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795"/>
          </a:p>
        </p:txBody>
      </p:sp>
      <p:sp>
        <p:nvSpPr>
          <p:cNvPr id="13" name="Oval 12"/>
          <p:cNvSpPr/>
          <p:nvPr userDrawn="1"/>
        </p:nvSpPr>
        <p:spPr>
          <a:xfrm>
            <a:off x="595812" y="5261043"/>
            <a:ext cx="1078031" cy="108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795"/>
          </a:p>
        </p:txBody>
      </p:sp>
      <p:sp>
        <p:nvSpPr>
          <p:cNvPr id="16" name="Oval 15"/>
          <p:cNvSpPr/>
          <p:nvPr userDrawn="1"/>
        </p:nvSpPr>
        <p:spPr>
          <a:xfrm>
            <a:off x="595812" y="2101500"/>
            <a:ext cx="1078031" cy="108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795"/>
          </a:p>
        </p:txBody>
      </p:sp>
      <p:sp>
        <p:nvSpPr>
          <p:cNvPr id="22" name="Oval 21"/>
          <p:cNvSpPr/>
          <p:nvPr userDrawn="1"/>
        </p:nvSpPr>
        <p:spPr>
          <a:xfrm>
            <a:off x="595812" y="516957"/>
            <a:ext cx="1078031" cy="108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795"/>
          </a:p>
        </p:txBody>
      </p:sp>
      <p:sp>
        <p:nvSpPr>
          <p:cNvPr id="26" name="Picture Placeholder 5"/>
          <p:cNvSpPr>
            <a:spLocks noGrp="1"/>
          </p:cNvSpPr>
          <p:nvPr>
            <p:ph type="pic" sz="quarter" idx="11"/>
          </p:nvPr>
        </p:nvSpPr>
        <p:spPr>
          <a:xfrm>
            <a:off x="688761" y="605811"/>
            <a:ext cx="898471" cy="900000"/>
          </a:xfrm>
        </p:spPr>
        <p:txBody>
          <a:bodyPr/>
          <a:lstStyle/>
          <a:p>
            <a:endParaRPr lang="fr-BE"/>
          </a:p>
        </p:txBody>
      </p:sp>
      <p:sp>
        <p:nvSpPr>
          <p:cNvPr id="27" name="Text Placeholder 14"/>
          <p:cNvSpPr>
            <a:spLocks noGrp="1"/>
          </p:cNvSpPr>
          <p:nvPr>
            <p:ph type="body" sz="quarter" idx="13"/>
          </p:nvPr>
        </p:nvSpPr>
        <p:spPr>
          <a:xfrm>
            <a:off x="2096435" y="736725"/>
            <a:ext cx="3379964" cy="638175"/>
          </a:xfrm>
        </p:spPr>
        <p:txBody>
          <a:bodyPr anchor="ctr">
            <a:noAutofit/>
          </a:bodyPr>
          <a:lstStyle>
            <a:lvl1pPr>
              <a:defRPr sz="2395"/>
            </a:lvl1pPr>
            <a:lvl2pPr>
              <a:defRPr sz="1995"/>
            </a:lvl2pPr>
            <a:lvl3pPr>
              <a:defRPr sz="1795"/>
            </a:lvl3pPr>
            <a:lvl4pPr>
              <a:defRPr sz="1595"/>
            </a:lvl4pPr>
            <a:lvl5pPr>
              <a:defRPr sz="1595"/>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BE"/>
          </a:p>
        </p:txBody>
      </p:sp>
      <p:sp>
        <p:nvSpPr>
          <p:cNvPr id="28" name="Picture Placeholder 5"/>
          <p:cNvSpPr>
            <a:spLocks noGrp="1"/>
          </p:cNvSpPr>
          <p:nvPr>
            <p:ph type="pic" sz="quarter" idx="14"/>
          </p:nvPr>
        </p:nvSpPr>
        <p:spPr>
          <a:xfrm>
            <a:off x="688761" y="2188086"/>
            <a:ext cx="898471" cy="900000"/>
          </a:xfrm>
        </p:spPr>
        <p:txBody>
          <a:bodyPr/>
          <a:lstStyle/>
          <a:p>
            <a:endParaRPr lang="fr-BE"/>
          </a:p>
        </p:txBody>
      </p:sp>
      <p:sp>
        <p:nvSpPr>
          <p:cNvPr id="29" name="Text Placeholder 14"/>
          <p:cNvSpPr>
            <a:spLocks noGrp="1"/>
          </p:cNvSpPr>
          <p:nvPr>
            <p:ph type="body" sz="quarter" idx="15"/>
          </p:nvPr>
        </p:nvSpPr>
        <p:spPr>
          <a:xfrm>
            <a:off x="2096435" y="2319000"/>
            <a:ext cx="3379964" cy="638175"/>
          </a:xfrm>
        </p:spPr>
        <p:txBody>
          <a:bodyPr anchor="ctr">
            <a:noAutofit/>
          </a:bodyPr>
          <a:lstStyle>
            <a:lvl1pPr>
              <a:defRPr sz="2395"/>
            </a:lvl1pPr>
            <a:lvl2pPr>
              <a:defRPr sz="1995"/>
            </a:lvl2pPr>
            <a:lvl3pPr>
              <a:defRPr sz="1795"/>
            </a:lvl3pPr>
            <a:lvl4pPr>
              <a:defRPr sz="1595"/>
            </a:lvl4pPr>
            <a:lvl5pPr>
              <a:defRPr sz="1595"/>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BE"/>
          </a:p>
        </p:txBody>
      </p:sp>
      <p:sp>
        <p:nvSpPr>
          <p:cNvPr id="30" name="Picture Placeholder 5"/>
          <p:cNvSpPr>
            <a:spLocks noGrp="1"/>
          </p:cNvSpPr>
          <p:nvPr>
            <p:ph type="pic" sz="quarter" idx="16"/>
          </p:nvPr>
        </p:nvSpPr>
        <p:spPr>
          <a:xfrm>
            <a:off x="688761" y="3760095"/>
            <a:ext cx="898471" cy="900000"/>
          </a:xfrm>
        </p:spPr>
        <p:txBody>
          <a:bodyPr/>
          <a:lstStyle/>
          <a:p>
            <a:endParaRPr lang="fr-BE"/>
          </a:p>
        </p:txBody>
      </p:sp>
      <p:sp>
        <p:nvSpPr>
          <p:cNvPr id="31" name="Text Placeholder 14"/>
          <p:cNvSpPr>
            <a:spLocks noGrp="1"/>
          </p:cNvSpPr>
          <p:nvPr>
            <p:ph type="body" sz="quarter" idx="17"/>
          </p:nvPr>
        </p:nvSpPr>
        <p:spPr>
          <a:xfrm>
            <a:off x="2096435" y="3891009"/>
            <a:ext cx="3379964" cy="638175"/>
          </a:xfrm>
        </p:spPr>
        <p:txBody>
          <a:bodyPr anchor="ctr">
            <a:noAutofit/>
          </a:bodyPr>
          <a:lstStyle>
            <a:lvl1pPr>
              <a:defRPr sz="2395"/>
            </a:lvl1pPr>
            <a:lvl2pPr>
              <a:defRPr sz="1995"/>
            </a:lvl2pPr>
            <a:lvl3pPr>
              <a:defRPr sz="1795"/>
            </a:lvl3pPr>
            <a:lvl4pPr>
              <a:defRPr sz="1595"/>
            </a:lvl4pPr>
            <a:lvl5pPr>
              <a:defRPr sz="1595"/>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BE"/>
          </a:p>
        </p:txBody>
      </p:sp>
      <p:sp>
        <p:nvSpPr>
          <p:cNvPr id="32" name="Picture Placeholder 5"/>
          <p:cNvSpPr>
            <a:spLocks noGrp="1"/>
          </p:cNvSpPr>
          <p:nvPr>
            <p:ph type="pic" sz="quarter" idx="18"/>
          </p:nvPr>
        </p:nvSpPr>
        <p:spPr>
          <a:xfrm>
            <a:off x="688761" y="5342370"/>
            <a:ext cx="898471" cy="900000"/>
          </a:xfrm>
        </p:spPr>
        <p:txBody>
          <a:bodyPr/>
          <a:lstStyle/>
          <a:p>
            <a:endParaRPr lang="fr-BE"/>
          </a:p>
        </p:txBody>
      </p:sp>
      <p:sp>
        <p:nvSpPr>
          <p:cNvPr id="33" name="Text Placeholder 14"/>
          <p:cNvSpPr>
            <a:spLocks noGrp="1"/>
          </p:cNvSpPr>
          <p:nvPr>
            <p:ph type="body" sz="quarter" idx="19"/>
          </p:nvPr>
        </p:nvSpPr>
        <p:spPr>
          <a:xfrm>
            <a:off x="2096435" y="5473284"/>
            <a:ext cx="3379964" cy="638175"/>
          </a:xfrm>
        </p:spPr>
        <p:txBody>
          <a:bodyPr anchor="ctr">
            <a:noAutofit/>
          </a:bodyPr>
          <a:lstStyle>
            <a:lvl1pPr>
              <a:defRPr sz="2395"/>
            </a:lvl1pPr>
            <a:lvl2pPr>
              <a:defRPr sz="1995"/>
            </a:lvl2pPr>
            <a:lvl3pPr>
              <a:defRPr sz="1795"/>
            </a:lvl3pPr>
            <a:lvl4pPr>
              <a:defRPr sz="1595"/>
            </a:lvl4pPr>
            <a:lvl5pPr>
              <a:defRPr sz="1595"/>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BE"/>
          </a:p>
        </p:txBody>
      </p:sp>
      <p:sp>
        <p:nvSpPr>
          <p:cNvPr id="17" name="Title 1"/>
          <p:cNvSpPr>
            <a:spLocks noGrp="1"/>
          </p:cNvSpPr>
          <p:nvPr>
            <p:ph type="title"/>
          </p:nvPr>
        </p:nvSpPr>
        <p:spPr>
          <a:xfrm>
            <a:off x="5999319" y="5532438"/>
            <a:ext cx="6170456" cy="1325563"/>
          </a:xfrm>
          <a:solidFill>
            <a:schemeClr val="bg1">
              <a:alpha val="80000"/>
            </a:schemeClr>
          </a:solidFill>
        </p:spPr>
        <p:txBody>
          <a:bodyPr lIns="90000" rIns="288000">
            <a:normAutofit/>
          </a:bodyPr>
          <a:lstStyle>
            <a:lvl1pPr algn="r">
              <a:defRPr sz="3595"/>
            </a:lvl1pPr>
          </a:lstStyle>
          <a:p>
            <a:r>
              <a:rPr lang="en-US"/>
              <a:t>Click to edit Master title style</a:t>
            </a:r>
            <a:endParaRPr lang="fr-B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top) + bullet points (3)">
    <p:spTree>
      <p:nvGrpSpPr>
        <p:cNvPr id="1" name=""/>
        <p:cNvGrpSpPr/>
        <p:nvPr/>
      </p:nvGrpSpPr>
      <p:grpSpPr>
        <a:xfrm>
          <a:off x="0" y="0"/>
          <a:ext cx="0" cy="0"/>
          <a:chOff x="0" y="0"/>
          <a:chExt cx="0" cy="0"/>
        </a:xfrm>
      </p:grpSpPr>
      <p:sp>
        <p:nvSpPr>
          <p:cNvPr id="21" name="Picture Placeholder 3"/>
          <p:cNvSpPr>
            <a:spLocks noGrp="1"/>
          </p:cNvSpPr>
          <p:nvPr userDrawn="1">
            <p:ph type="pic" sz="quarter" idx="10"/>
          </p:nvPr>
        </p:nvSpPr>
        <p:spPr>
          <a:xfrm>
            <a:off x="1" y="0"/>
            <a:ext cx="12169774" cy="3429000"/>
          </a:xfrm>
        </p:spPr>
        <p:txBody>
          <a:bodyPr/>
          <a:lstStyle/>
          <a:p>
            <a:endParaRPr lang="fr-BE"/>
          </a:p>
        </p:txBody>
      </p:sp>
      <p:sp>
        <p:nvSpPr>
          <p:cNvPr id="30" name="Text Placeholder 14"/>
          <p:cNvSpPr>
            <a:spLocks noGrp="1"/>
          </p:cNvSpPr>
          <p:nvPr>
            <p:ph type="body" sz="quarter" idx="13"/>
          </p:nvPr>
        </p:nvSpPr>
        <p:spPr>
          <a:xfrm>
            <a:off x="4643292" y="5371363"/>
            <a:ext cx="2876852" cy="638175"/>
          </a:xfrm>
        </p:spPr>
        <p:txBody>
          <a:bodyPr anchor="ctr">
            <a:noAutofit/>
          </a:bodyPr>
          <a:lstStyle>
            <a:lvl1pPr algn="ctr">
              <a:defRPr sz="1995"/>
            </a:lvl1pPr>
            <a:lvl2pPr algn="ctr">
              <a:defRPr sz="1795"/>
            </a:lvl2pPr>
            <a:lvl3pPr algn="ctr">
              <a:defRPr sz="1595"/>
            </a:lvl3pPr>
            <a:lvl4pPr algn="ctr">
              <a:defRPr sz="1395"/>
            </a:lvl4pPr>
            <a:lvl5pPr algn="ctr">
              <a:defRPr sz="1395"/>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BE"/>
          </a:p>
        </p:txBody>
      </p:sp>
      <p:sp>
        <p:nvSpPr>
          <p:cNvPr id="16" name="Oval 15"/>
          <p:cNvSpPr/>
          <p:nvPr userDrawn="1"/>
        </p:nvSpPr>
        <p:spPr>
          <a:xfrm>
            <a:off x="5545872" y="3939741"/>
            <a:ext cx="1078031" cy="108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795"/>
          </a:p>
        </p:txBody>
      </p:sp>
      <p:sp>
        <p:nvSpPr>
          <p:cNvPr id="29" name="Picture Placeholder 5"/>
          <p:cNvSpPr>
            <a:spLocks noGrp="1"/>
          </p:cNvSpPr>
          <p:nvPr>
            <p:ph type="pic" sz="quarter" idx="11"/>
          </p:nvPr>
        </p:nvSpPr>
        <p:spPr>
          <a:xfrm>
            <a:off x="5632483" y="4037044"/>
            <a:ext cx="898471" cy="900000"/>
          </a:xfrm>
        </p:spPr>
        <p:txBody>
          <a:bodyPr/>
          <a:lstStyle/>
          <a:p>
            <a:endParaRPr lang="fr-BE"/>
          </a:p>
        </p:txBody>
      </p:sp>
      <p:sp>
        <p:nvSpPr>
          <p:cNvPr id="14" name="Text Placeholder 14"/>
          <p:cNvSpPr>
            <a:spLocks noGrp="1"/>
          </p:cNvSpPr>
          <p:nvPr>
            <p:ph type="body" sz="quarter" idx="18"/>
          </p:nvPr>
        </p:nvSpPr>
        <p:spPr>
          <a:xfrm>
            <a:off x="7536930" y="5371363"/>
            <a:ext cx="2876852" cy="638175"/>
          </a:xfrm>
        </p:spPr>
        <p:txBody>
          <a:bodyPr anchor="ctr">
            <a:noAutofit/>
          </a:bodyPr>
          <a:lstStyle>
            <a:lvl1pPr algn="ctr">
              <a:defRPr sz="1995"/>
            </a:lvl1pPr>
            <a:lvl2pPr algn="ctr">
              <a:defRPr sz="1795"/>
            </a:lvl2pPr>
            <a:lvl3pPr algn="ctr">
              <a:defRPr sz="1595"/>
            </a:lvl3pPr>
            <a:lvl4pPr algn="ctr">
              <a:defRPr sz="1395"/>
            </a:lvl4pPr>
            <a:lvl5pPr algn="ctr">
              <a:defRPr sz="1395"/>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BE"/>
          </a:p>
        </p:txBody>
      </p:sp>
      <p:sp>
        <p:nvSpPr>
          <p:cNvPr id="15" name="Oval 14"/>
          <p:cNvSpPr/>
          <p:nvPr userDrawn="1"/>
        </p:nvSpPr>
        <p:spPr>
          <a:xfrm>
            <a:off x="8439510" y="3939741"/>
            <a:ext cx="1078031" cy="108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795"/>
          </a:p>
        </p:txBody>
      </p:sp>
      <p:sp>
        <p:nvSpPr>
          <p:cNvPr id="17" name="Picture Placeholder 5"/>
          <p:cNvSpPr>
            <a:spLocks noGrp="1"/>
          </p:cNvSpPr>
          <p:nvPr>
            <p:ph type="pic" sz="quarter" idx="19"/>
          </p:nvPr>
        </p:nvSpPr>
        <p:spPr>
          <a:xfrm>
            <a:off x="8526120" y="4037044"/>
            <a:ext cx="898471" cy="900000"/>
          </a:xfrm>
        </p:spPr>
        <p:txBody>
          <a:bodyPr/>
          <a:lstStyle/>
          <a:p>
            <a:endParaRPr lang="fr-BE"/>
          </a:p>
        </p:txBody>
      </p:sp>
      <p:sp>
        <p:nvSpPr>
          <p:cNvPr id="18" name="Text Placeholder 14"/>
          <p:cNvSpPr>
            <a:spLocks noGrp="1"/>
          </p:cNvSpPr>
          <p:nvPr>
            <p:ph type="body" sz="quarter" idx="20"/>
          </p:nvPr>
        </p:nvSpPr>
        <p:spPr>
          <a:xfrm>
            <a:off x="1758047" y="5371363"/>
            <a:ext cx="2876852" cy="638175"/>
          </a:xfrm>
        </p:spPr>
        <p:txBody>
          <a:bodyPr anchor="ctr">
            <a:noAutofit/>
          </a:bodyPr>
          <a:lstStyle>
            <a:lvl1pPr algn="ctr">
              <a:defRPr sz="1995"/>
            </a:lvl1pPr>
            <a:lvl2pPr algn="ctr">
              <a:defRPr sz="1795"/>
            </a:lvl2pPr>
            <a:lvl3pPr algn="ctr">
              <a:defRPr sz="1595"/>
            </a:lvl3pPr>
            <a:lvl4pPr algn="ctr">
              <a:defRPr sz="1395"/>
            </a:lvl4pPr>
            <a:lvl5pPr algn="ctr">
              <a:defRPr sz="1395"/>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BE"/>
          </a:p>
        </p:txBody>
      </p:sp>
      <p:sp>
        <p:nvSpPr>
          <p:cNvPr id="19" name="Oval 18"/>
          <p:cNvSpPr/>
          <p:nvPr userDrawn="1"/>
        </p:nvSpPr>
        <p:spPr>
          <a:xfrm>
            <a:off x="2660627" y="3939741"/>
            <a:ext cx="1078031" cy="108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795"/>
          </a:p>
        </p:txBody>
      </p:sp>
      <p:sp>
        <p:nvSpPr>
          <p:cNvPr id="20" name="Picture Placeholder 5"/>
          <p:cNvSpPr>
            <a:spLocks noGrp="1"/>
          </p:cNvSpPr>
          <p:nvPr>
            <p:ph type="pic" sz="quarter" idx="21"/>
          </p:nvPr>
        </p:nvSpPr>
        <p:spPr>
          <a:xfrm>
            <a:off x="2747238" y="4037044"/>
            <a:ext cx="898471" cy="900000"/>
          </a:xfrm>
        </p:spPr>
        <p:txBody>
          <a:bodyPr/>
          <a:lstStyle/>
          <a:p>
            <a:endParaRPr lang="fr-BE"/>
          </a:p>
        </p:txBody>
      </p:sp>
      <p:sp>
        <p:nvSpPr>
          <p:cNvPr id="22" name="Title 1"/>
          <p:cNvSpPr>
            <a:spLocks noGrp="1"/>
          </p:cNvSpPr>
          <p:nvPr>
            <p:ph type="title"/>
          </p:nvPr>
        </p:nvSpPr>
        <p:spPr>
          <a:xfrm>
            <a:off x="5999318" y="2103438"/>
            <a:ext cx="6170456" cy="1325563"/>
          </a:xfrm>
          <a:solidFill>
            <a:schemeClr val="bg1">
              <a:alpha val="80000"/>
            </a:schemeClr>
          </a:solidFill>
        </p:spPr>
        <p:txBody>
          <a:bodyPr lIns="90000" rIns="288000">
            <a:normAutofit/>
          </a:bodyPr>
          <a:lstStyle>
            <a:lvl1pPr algn="r">
              <a:defRPr sz="3595"/>
            </a:lvl1pPr>
          </a:lstStyle>
          <a:p>
            <a:r>
              <a:rPr lang="en-US"/>
              <a:t>Click to edit Master title style</a:t>
            </a:r>
            <a:endParaRPr lang="fr-B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top) + bullet points (4)">
    <p:spTree>
      <p:nvGrpSpPr>
        <p:cNvPr id="1" name=""/>
        <p:cNvGrpSpPr/>
        <p:nvPr/>
      </p:nvGrpSpPr>
      <p:grpSpPr>
        <a:xfrm>
          <a:off x="0" y="0"/>
          <a:ext cx="0" cy="0"/>
          <a:chOff x="0" y="0"/>
          <a:chExt cx="0" cy="0"/>
        </a:xfrm>
      </p:grpSpPr>
      <p:sp>
        <p:nvSpPr>
          <p:cNvPr id="21" name="Picture Placeholder 3"/>
          <p:cNvSpPr>
            <a:spLocks noGrp="1"/>
          </p:cNvSpPr>
          <p:nvPr userDrawn="1">
            <p:ph type="pic" sz="quarter" idx="10"/>
          </p:nvPr>
        </p:nvSpPr>
        <p:spPr>
          <a:xfrm>
            <a:off x="1" y="0"/>
            <a:ext cx="12169774" cy="3429000"/>
          </a:xfrm>
        </p:spPr>
        <p:txBody>
          <a:bodyPr/>
          <a:lstStyle/>
          <a:p>
            <a:endParaRPr lang="fr-BE"/>
          </a:p>
        </p:txBody>
      </p:sp>
      <p:sp>
        <p:nvSpPr>
          <p:cNvPr id="30" name="Text Placeholder 14"/>
          <p:cNvSpPr>
            <a:spLocks noGrp="1"/>
          </p:cNvSpPr>
          <p:nvPr>
            <p:ph type="body" sz="quarter" idx="13"/>
          </p:nvPr>
        </p:nvSpPr>
        <p:spPr>
          <a:xfrm>
            <a:off x="6037746" y="5358663"/>
            <a:ext cx="2876852" cy="638175"/>
          </a:xfrm>
        </p:spPr>
        <p:txBody>
          <a:bodyPr anchor="ctr">
            <a:noAutofit/>
          </a:bodyPr>
          <a:lstStyle>
            <a:lvl1pPr algn="ctr">
              <a:defRPr sz="1995"/>
            </a:lvl1pPr>
            <a:lvl2pPr algn="ctr">
              <a:defRPr sz="1795"/>
            </a:lvl2pPr>
            <a:lvl3pPr algn="ctr">
              <a:defRPr sz="1595"/>
            </a:lvl3pPr>
            <a:lvl4pPr algn="ctr">
              <a:defRPr sz="1395"/>
            </a:lvl4pPr>
            <a:lvl5pPr algn="ctr">
              <a:defRPr sz="1395"/>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BE"/>
          </a:p>
        </p:txBody>
      </p:sp>
      <p:sp>
        <p:nvSpPr>
          <p:cNvPr id="16" name="Oval 15"/>
          <p:cNvSpPr/>
          <p:nvPr userDrawn="1"/>
        </p:nvSpPr>
        <p:spPr>
          <a:xfrm>
            <a:off x="6940325" y="3939741"/>
            <a:ext cx="1078031" cy="108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795"/>
          </a:p>
        </p:txBody>
      </p:sp>
      <p:sp>
        <p:nvSpPr>
          <p:cNvPr id="29" name="Picture Placeholder 5"/>
          <p:cNvSpPr>
            <a:spLocks noGrp="1"/>
          </p:cNvSpPr>
          <p:nvPr>
            <p:ph type="pic" sz="quarter" idx="11"/>
          </p:nvPr>
        </p:nvSpPr>
        <p:spPr>
          <a:xfrm>
            <a:off x="7026936" y="4037044"/>
            <a:ext cx="898471" cy="900000"/>
          </a:xfrm>
        </p:spPr>
        <p:txBody>
          <a:bodyPr/>
          <a:lstStyle/>
          <a:p>
            <a:endParaRPr lang="fr-BE"/>
          </a:p>
        </p:txBody>
      </p:sp>
      <p:sp>
        <p:nvSpPr>
          <p:cNvPr id="14" name="Text Placeholder 14"/>
          <p:cNvSpPr>
            <a:spLocks noGrp="1"/>
          </p:cNvSpPr>
          <p:nvPr>
            <p:ph type="body" sz="quarter" idx="18"/>
          </p:nvPr>
        </p:nvSpPr>
        <p:spPr>
          <a:xfrm>
            <a:off x="8931383" y="5358663"/>
            <a:ext cx="2876852" cy="638175"/>
          </a:xfrm>
        </p:spPr>
        <p:txBody>
          <a:bodyPr anchor="ctr">
            <a:noAutofit/>
          </a:bodyPr>
          <a:lstStyle>
            <a:lvl1pPr algn="ctr">
              <a:defRPr sz="1995"/>
            </a:lvl1pPr>
            <a:lvl2pPr algn="ctr">
              <a:defRPr sz="1795"/>
            </a:lvl2pPr>
            <a:lvl3pPr algn="ctr">
              <a:defRPr sz="1595"/>
            </a:lvl3pPr>
            <a:lvl4pPr algn="ctr">
              <a:defRPr sz="1395"/>
            </a:lvl4pPr>
            <a:lvl5pPr algn="ctr">
              <a:defRPr sz="1395"/>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BE"/>
          </a:p>
        </p:txBody>
      </p:sp>
      <p:sp>
        <p:nvSpPr>
          <p:cNvPr id="15" name="Oval 14"/>
          <p:cNvSpPr/>
          <p:nvPr userDrawn="1"/>
        </p:nvSpPr>
        <p:spPr>
          <a:xfrm>
            <a:off x="9833963" y="3939741"/>
            <a:ext cx="1078031" cy="108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795"/>
          </a:p>
        </p:txBody>
      </p:sp>
      <p:sp>
        <p:nvSpPr>
          <p:cNvPr id="17" name="Picture Placeholder 5"/>
          <p:cNvSpPr>
            <a:spLocks noGrp="1"/>
          </p:cNvSpPr>
          <p:nvPr>
            <p:ph type="pic" sz="quarter" idx="19"/>
          </p:nvPr>
        </p:nvSpPr>
        <p:spPr>
          <a:xfrm>
            <a:off x="9920574" y="4037044"/>
            <a:ext cx="898471" cy="900000"/>
          </a:xfrm>
        </p:spPr>
        <p:txBody>
          <a:bodyPr/>
          <a:lstStyle/>
          <a:p>
            <a:endParaRPr lang="fr-BE"/>
          </a:p>
        </p:txBody>
      </p:sp>
      <p:sp>
        <p:nvSpPr>
          <p:cNvPr id="18" name="Text Placeholder 14"/>
          <p:cNvSpPr>
            <a:spLocks noGrp="1"/>
          </p:cNvSpPr>
          <p:nvPr>
            <p:ph type="body" sz="quarter" idx="20"/>
          </p:nvPr>
        </p:nvSpPr>
        <p:spPr>
          <a:xfrm>
            <a:off x="3152501" y="5358663"/>
            <a:ext cx="2876852" cy="638175"/>
          </a:xfrm>
        </p:spPr>
        <p:txBody>
          <a:bodyPr anchor="ctr">
            <a:noAutofit/>
          </a:bodyPr>
          <a:lstStyle>
            <a:lvl1pPr algn="ctr">
              <a:defRPr sz="1995"/>
            </a:lvl1pPr>
            <a:lvl2pPr algn="ctr">
              <a:defRPr sz="1795"/>
            </a:lvl2pPr>
            <a:lvl3pPr algn="ctr">
              <a:defRPr sz="1595"/>
            </a:lvl3pPr>
            <a:lvl4pPr algn="ctr">
              <a:defRPr sz="1395"/>
            </a:lvl4pPr>
            <a:lvl5pPr algn="ctr">
              <a:defRPr sz="1395"/>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BE"/>
          </a:p>
        </p:txBody>
      </p:sp>
      <p:sp>
        <p:nvSpPr>
          <p:cNvPr id="19" name="Oval 18"/>
          <p:cNvSpPr/>
          <p:nvPr userDrawn="1"/>
        </p:nvSpPr>
        <p:spPr>
          <a:xfrm>
            <a:off x="4055081" y="3939741"/>
            <a:ext cx="1078031" cy="108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795"/>
          </a:p>
        </p:txBody>
      </p:sp>
      <p:sp>
        <p:nvSpPr>
          <p:cNvPr id="20" name="Picture Placeholder 5"/>
          <p:cNvSpPr>
            <a:spLocks noGrp="1"/>
          </p:cNvSpPr>
          <p:nvPr>
            <p:ph type="pic" sz="quarter" idx="21"/>
          </p:nvPr>
        </p:nvSpPr>
        <p:spPr>
          <a:xfrm>
            <a:off x="4141691" y="4037044"/>
            <a:ext cx="898471" cy="900000"/>
          </a:xfrm>
        </p:spPr>
        <p:txBody>
          <a:bodyPr/>
          <a:lstStyle/>
          <a:p>
            <a:endParaRPr lang="fr-BE"/>
          </a:p>
        </p:txBody>
      </p:sp>
      <p:sp>
        <p:nvSpPr>
          <p:cNvPr id="13" name="Text Placeholder 14"/>
          <p:cNvSpPr>
            <a:spLocks noGrp="1"/>
          </p:cNvSpPr>
          <p:nvPr>
            <p:ph type="body" sz="quarter" idx="22"/>
          </p:nvPr>
        </p:nvSpPr>
        <p:spPr>
          <a:xfrm>
            <a:off x="258863" y="5358663"/>
            <a:ext cx="2876852" cy="638175"/>
          </a:xfrm>
        </p:spPr>
        <p:txBody>
          <a:bodyPr anchor="ctr">
            <a:noAutofit/>
          </a:bodyPr>
          <a:lstStyle>
            <a:lvl1pPr algn="ctr">
              <a:defRPr sz="1995"/>
            </a:lvl1pPr>
            <a:lvl2pPr algn="ctr">
              <a:defRPr sz="1795"/>
            </a:lvl2pPr>
            <a:lvl3pPr algn="ctr">
              <a:defRPr sz="1595"/>
            </a:lvl3pPr>
            <a:lvl4pPr algn="ctr">
              <a:defRPr sz="1395"/>
            </a:lvl4pPr>
            <a:lvl5pPr algn="ctr">
              <a:defRPr sz="1395"/>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BE"/>
          </a:p>
        </p:txBody>
      </p:sp>
      <p:sp>
        <p:nvSpPr>
          <p:cNvPr id="22" name="Oval 21"/>
          <p:cNvSpPr/>
          <p:nvPr userDrawn="1"/>
        </p:nvSpPr>
        <p:spPr>
          <a:xfrm>
            <a:off x="1161443" y="3939741"/>
            <a:ext cx="1078031" cy="108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795"/>
          </a:p>
        </p:txBody>
      </p:sp>
      <p:sp>
        <p:nvSpPr>
          <p:cNvPr id="23" name="Picture Placeholder 5"/>
          <p:cNvSpPr>
            <a:spLocks noGrp="1"/>
          </p:cNvSpPr>
          <p:nvPr>
            <p:ph type="pic" sz="quarter" idx="23"/>
          </p:nvPr>
        </p:nvSpPr>
        <p:spPr>
          <a:xfrm>
            <a:off x="1248054" y="4037044"/>
            <a:ext cx="898471" cy="900000"/>
          </a:xfrm>
        </p:spPr>
        <p:txBody>
          <a:bodyPr/>
          <a:lstStyle/>
          <a:p>
            <a:endParaRPr lang="fr-BE"/>
          </a:p>
        </p:txBody>
      </p:sp>
      <p:sp>
        <p:nvSpPr>
          <p:cNvPr id="24" name="Title 1"/>
          <p:cNvSpPr>
            <a:spLocks noGrp="1"/>
          </p:cNvSpPr>
          <p:nvPr>
            <p:ph type="title"/>
          </p:nvPr>
        </p:nvSpPr>
        <p:spPr>
          <a:xfrm>
            <a:off x="5999318" y="2103438"/>
            <a:ext cx="6170456" cy="1325563"/>
          </a:xfrm>
          <a:solidFill>
            <a:schemeClr val="bg1">
              <a:alpha val="80000"/>
            </a:schemeClr>
          </a:solidFill>
        </p:spPr>
        <p:txBody>
          <a:bodyPr lIns="90000" rIns="288000">
            <a:normAutofit/>
          </a:bodyPr>
          <a:lstStyle>
            <a:lvl1pPr algn="r">
              <a:defRPr sz="3595"/>
            </a:lvl1pPr>
          </a:lstStyle>
          <a:p>
            <a:r>
              <a:rPr lang="en-US"/>
              <a:t>Click to edit Master title style</a:t>
            </a:r>
            <a:endParaRPr lang="fr-B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top) + bullet points (5)">
    <p:spTree>
      <p:nvGrpSpPr>
        <p:cNvPr id="1" name=""/>
        <p:cNvGrpSpPr/>
        <p:nvPr/>
      </p:nvGrpSpPr>
      <p:grpSpPr>
        <a:xfrm>
          <a:off x="0" y="0"/>
          <a:ext cx="0" cy="0"/>
          <a:chOff x="0" y="0"/>
          <a:chExt cx="0" cy="0"/>
        </a:xfrm>
      </p:grpSpPr>
      <p:sp>
        <p:nvSpPr>
          <p:cNvPr id="21" name="Picture Placeholder 3"/>
          <p:cNvSpPr>
            <a:spLocks noGrp="1"/>
          </p:cNvSpPr>
          <p:nvPr userDrawn="1">
            <p:ph type="pic" sz="quarter" idx="10"/>
          </p:nvPr>
        </p:nvSpPr>
        <p:spPr>
          <a:xfrm>
            <a:off x="1" y="0"/>
            <a:ext cx="12169774" cy="3429000"/>
          </a:xfrm>
        </p:spPr>
        <p:txBody>
          <a:bodyPr/>
          <a:lstStyle/>
          <a:p>
            <a:endParaRPr lang="fr-BE"/>
          </a:p>
        </p:txBody>
      </p:sp>
      <p:sp>
        <p:nvSpPr>
          <p:cNvPr id="16" name="Oval 15"/>
          <p:cNvSpPr/>
          <p:nvPr userDrawn="1"/>
        </p:nvSpPr>
        <p:spPr>
          <a:xfrm>
            <a:off x="5545872" y="3863541"/>
            <a:ext cx="1078031" cy="108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795"/>
          </a:p>
        </p:txBody>
      </p:sp>
      <p:sp>
        <p:nvSpPr>
          <p:cNvPr id="29" name="Picture Placeholder 5"/>
          <p:cNvSpPr>
            <a:spLocks noGrp="1"/>
          </p:cNvSpPr>
          <p:nvPr>
            <p:ph type="pic" sz="quarter" idx="11"/>
          </p:nvPr>
        </p:nvSpPr>
        <p:spPr>
          <a:xfrm>
            <a:off x="5632483" y="3960844"/>
            <a:ext cx="898471" cy="900000"/>
          </a:xfrm>
        </p:spPr>
        <p:txBody>
          <a:bodyPr/>
          <a:lstStyle/>
          <a:p>
            <a:endParaRPr lang="fr-BE"/>
          </a:p>
        </p:txBody>
      </p:sp>
      <p:sp>
        <p:nvSpPr>
          <p:cNvPr id="15" name="Oval 14"/>
          <p:cNvSpPr/>
          <p:nvPr userDrawn="1"/>
        </p:nvSpPr>
        <p:spPr>
          <a:xfrm>
            <a:off x="7531706" y="3863541"/>
            <a:ext cx="1078031" cy="108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795"/>
          </a:p>
        </p:txBody>
      </p:sp>
      <p:sp>
        <p:nvSpPr>
          <p:cNvPr id="17" name="Picture Placeholder 5"/>
          <p:cNvSpPr>
            <a:spLocks noGrp="1"/>
          </p:cNvSpPr>
          <p:nvPr>
            <p:ph type="pic" sz="quarter" idx="19"/>
          </p:nvPr>
        </p:nvSpPr>
        <p:spPr>
          <a:xfrm>
            <a:off x="7618317" y="3960844"/>
            <a:ext cx="898471" cy="900000"/>
          </a:xfrm>
        </p:spPr>
        <p:txBody>
          <a:bodyPr/>
          <a:lstStyle/>
          <a:p>
            <a:endParaRPr lang="fr-BE"/>
          </a:p>
        </p:txBody>
      </p:sp>
      <p:sp>
        <p:nvSpPr>
          <p:cNvPr id="19" name="Oval 18"/>
          <p:cNvSpPr/>
          <p:nvPr userDrawn="1"/>
        </p:nvSpPr>
        <p:spPr>
          <a:xfrm>
            <a:off x="3560038" y="3863541"/>
            <a:ext cx="1078031" cy="108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795"/>
          </a:p>
        </p:txBody>
      </p:sp>
      <p:sp>
        <p:nvSpPr>
          <p:cNvPr id="20" name="Picture Placeholder 5"/>
          <p:cNvSpPr>
            <a:spLocks noGrp="1"/>
          </p:cNvSpPr>
          <p:nvPr>
            <p:ph type="pic" sz="quarter" idx="21"/>
          </p:nvPr>
        </p:nvSpPr>
        <p:spPr>
          <a:xfrm>
            <a:off x="3646648" y="3960844"/>
            <a:ext cx="898471" cy="900000"/>
          </a:xfrm>
        </p:spPr>
        <p:txBody>
          <a:bodyPr/>
          <a:lstStyle/>
          <a:p>
            <a:endParaRPr lang="fr-BE"/>
          </a:p>
        </p:txBody>
      </p:sp>
      <p:sp>
        <p:nvSpPr>
          <p:cNvPr id="13" name="Text Placeholder 14"/>
          <p:cNvSpPr>
            <a:spLocks noGrp="1"/>
          </p:cNvSpPr>
          <p:nvPr>
            <p:ph type="body" sz="quarter" idx="22"/>
          </p:nvPr>
        </p:nvSpPr>
        <p:spPr>
          <a:xfrm>
            <a:off x="5093523" y="5213350"/>
            <a:ext cx="1976391" cy="638175"/>
          </a:xfrm>
        </p:spPr>
        <p:txBody>
          <a:bodyPr anchor="ctr">
            <a:noAutofit/>
          </a:bodyPr>
          <a:lstStyle>
            <a:lvl1pPr algn="ctr">
              <a:defRPr sz="1995"/>
            </a:lvl1pPr>
            <a:lvl2pPr algn="ctr">
              <a:defRPr sz="1795"/>
            </a:lvl2pPr>
            <a:lvl3pPr algn="ctr">
              <a:defRPr sz="1595"/>
            </a:lvl3pPr>
            <a:lvl4pPr algn="ctr">
              <a:defRPr sz="1395"/>
            </a:lvl4pPr>
            <a:lvl5pPr algn="ctr">
              <a:defRPr sz="1395"/>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BE"/>
          </a:p>
        </p:txBody>
      </p:sp>
      <p:sp>
        <p:nvSpPr>
          <p:cNvPr id="22" name="Oval 21"/>
          <p:cNvSpPr/>
          <p:nvPr userDrawn="1"/>
        </p:nvSpPr>
        <p:spPr>
          <a:xfrm>
            <a:off x="1574203" y="3863541"/>
            <a:ext cx="1078031" cy="108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795"/>
          </a:p>
        </p:txBody>
      </p:sp>
      <p:sp>
        <p:nvSpPr>
          <p:cNvPr id="23" name="Picture Placeholder 5"/>
          <p:cNvSpPr>
            <a:spLocks noGrp="1"/>
          </p:cNvSpPr>
          <p:nvPr>
            <p:ph type="pic" sz="quarter" idx="23"/>
          </p:nvPr>
        </p:nvSpPr>
        <p:spPr>
          <a:xfrm>
            <a:off x="1660814" y="3960844"/>
            <a:ext cx="898471" cy="900000"/>
          </a:xfrm>
        </p:spPr>
        <p:txBody>
          <a:bodyPr/>
          <a:lstStyle/>
          <a:p>
            <a:endParaRPr lang="fr-BE"/>
          </a:p>
        </p:txBody>
      </p:sp>
      <p:sp>
        <p:nvSpPr>
          <p:cNvPr id="24" name="Oval 23"/>
          <p:cNvSpPr/>
          <p:nvPr userDrawn="1"/>
        </p:nvSpPr>
        <p:spPr>
          <a:xfrm>
            <a:off x="9517541" y="3863541"/>
            <a:ext cx="1078031" cy="108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795"/>
          </a:p>
        </p:txBody>
      </p:sp>
      <p:sp>
        <p:nvSpPr>
          <p:cNvPr id="25" name="Picture Placeholder 5"/>
          <p:cNvSpPr>
            <a:spLocks noGrp="1"/>
          </p:cNvSpPr>
          <p:nvPr>
            <p:ph type="pic" sz="quarter" idx="24"/>
          </p:nvPr>
        </p:nvSpPr>
        <p:spPr>
          <a:xfrm>
            <a:off x="9604152" y="3960844"/>
            <a:ext cx="898471" cy="900000"/>
          </a:xfrm>
        </p:spPr>
        <p:txBody>
          <a:bodyPr/>
          <a:lstStyle/>
          <a:p>
            <a:endParaRPr lang="fr-BE"/>
          </a:p>
        </p:txBody>
      </p:sp>
      <p:sp>
        <p:nvSpPr>
          <p:cNvPr id="27" name="Text Placeholder 14"/>
          <p:cNvSpPr>
            <a:spLocks noGrp="1"/>
          </p:cNvSpPr>
          <p:nvPr>
            <p:ph type="body" sz="quarter" idx="25"/>
          </p:nvPr>
        </p:nvSpPr>
        <p:spPr>
          <a:xfrm>
            <a:off x="7079357" y="5213349"/>
            <a:ext cx="1976391" cy="638175"/>
          </a:xfrm>
        </p:spPr>
        <p:txBody>
          <a:bodyPr anchor="ctr">
            <a:noAutofit/>
          </a:bodyPr>
          <a:lstStyle>
            <a:lvl1pPr algn="ctr">
              <a:defRPr sz="1995"/>
            </a:lvl1pPr>
            <a:lvl2pPr algn="ctr">
              <a:defRPr sz="1795"/>
            </a:lvl2pPr>
            <a:lvl3pPr algn="ctr">
              <a:defRPr sz="1595"/>
            </a:lvl3pPr>
            <a:lvl4pPr algn="ctr">
              <a:defRPr sz="1395"/>
            </a:lvl4pPr>
            <a:lvl5pPr algn="ctr">
              <a:defRPr sz="1395"/>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BE"/>
          </a:p>
        </p:txBody>
      </p:sp>
      <p:sp>
        <p:nvSpPr>
          <p:cNvPr id="28" name="Text Placeholder 14"/>
          <p:cNvSpPr>
            <a:spLocks noGrp="1"/>
          </p:cNvSpPr>
          <p:nvPr>
            <p:ph type="body" sz="quarter" idx="26"/>
          </p:nvPr>
        </p:nvSpPr>
        <p:spPr>
          <a:xfrm>
            <a:off x="9065192" y="5213349"/>
            <a:ext cx="1976391" cy="638175"/>
          </a:xfrm>
        </p:spPr>
        <p:txBody>
          <a:bodyPr anchor="ctr">
            <a:noAutofit/>
          </a:bodyPr>
          <a:lstStyle>
            <a:lvl1pPr algn="ctr">
              <a:defRPr sz="1995"/>
            </a:lvl1pPr>
            <a:lvl2pPr algn="ctr">
              <a:defRPr sz="1795"/>
            </a:lvl2pPr>
            <a:lvl3pPr algn="ctr">
              <a:defRPr sz="1595"/>
            </a:lvl3pPr>
            <a:lvl4pPr algn="ctr">
              <a:defRPr sz="1395"/>
            </a:lvl4pPr>
            <a:lvl5pPr algn="ctr">
              <a:defRPr sz="1395"/>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BE"/>
          </a:p>
        </p:txBody>
      </p:sp>
      <p:sp>
        <p:nvSpPr>
          <p:cNvPr id="31" name="Text Placeholder 14"/>
          <p:cNvSpPr>
            <a:spLocks noGrp="1"/>
          </p:cNvSpPr>
          <p:nvPr>
            <p:ph type="body" sz="quarter" idx="27"/>
          </p:nvPr>
        </p:nvSpPr>
        <p:spPr>
          <a:xfrm>
            <a:off x="3107688" y="5213349"/>
            <a:ext cx="1976391" cy="638175"/>
          </a:xfrm>
        </p:spPr>
        <p:txBody>
          <a:bodyPr anchor="ctr">
            <a:noAutofit/>
          </a:bodyPr>
          <a:lstStyle>
            <a:lvl1pPr algn="ctr">
              <a:defRPr sz="1995"/>
            </a:lvl1pPr>
            <a:lvl2pPr algn="ctr">
              <a:defRPr sz="1795"/>
            </a:lvl2pPr>
            <a:lvl3pPr algn="ctr">
              <a:defRPr sz="1595"/>
            </a:lvl3pPr>
            <a:lvl4pPr algn="ctr">
              <a:defRPr sz="1395"/>
            </a:lvl4pPr>
            <a:lvl5pPr algn="ctr">
              <a:defRPr sz="1395"/>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BE"/>
          </a:p>
        </p:txBody>
      </p:sp>
      <p:sp>
        <p:nvSpPr>
          <p:cNvPr id="32" name="Text Placeholder 14"/>
          <p:cNvSpPr>
            <a:spLocks noGrp="1"/>
          </p:cNvSpPr>
          <p:nvPr>
            <p:ph type="body" sz="quarter" idx="28"/>
          </p:nvPr>
        </p:nvSpPr>
        <p:spPr>
          <a:xfrm>
            <a:off x="1131363" y="5213349"/>
            <a:ext cx="1976391" cy="638175"/>
          </a:xfrm>
        </p:spPr>
        <p:txBody>
          <a:bodyPr anchor="ctr">
            <a:noAutofit/>
          </a:bodyPr>
          <a:lstStyle>
            <a:lvl1pPr algn="ctr">
              <a:defRPr sz="1995"/>
            </a:lvl1pPr>
            <a:lvl2pPr algn="ctr">
              <a:defRPr sz="1795"/>
            </a:lvl2pPr>
            <a:lvl3pPr algn="ctr">
              <a:defRPr sz="1595"/>
            </a:lvl3pPr>
            <a:lvl4pPr algn="ctr">
              <a:defRPr sz="1395"/>
            </a:lvl4pPr>
            <a:lvl5pPr algn="ctr">
              <a:defRPr sz="1395"/>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BE"/>
          </a:p>
        </p:txBody>
      </p:sp>
      <p:sp>
        <p:nvSpPr>
          <p:cNvPr id="33" name="Title 1"/>
          <p:cNvSpPr>
            <a:spLocks noGrp="1"/>
          </p:cNvSpPr>
          <p:nvPr>
            <p:ph type="title"/>
          </p:nvPr>
        </p:nvSpPr>
        <p:spPr>
          <a:xfrm>
            <a:off x="5999319" y="2103438"/>
            <a:ext cx="6170456" cy="1325563"/>
          </a:xfrm>
          <a:solidFill>
            <a:schemeClr val="bg1">
              <a:alpha val="80000"/>
            </a:schemeClr>
          </a:solidFill>
        </p:spPr>
        <p:txBody>
          <a:bodyPr lIns="90000" rIns="288000">
            <a:normAutofit/>
          </a:bodyPr>
          <a:lstStyle>
            <a:lvl1pPr algn="r">
              <a:defRPr sz="3595"/>
            </a:lvl1pPr>
          </a:lstStyle>
          <a:p>
            <a:r>
              <a:rPr lang="en-US"/>
              <a:t>Click to edit Master title style</a:t>
            </a:r>
            <a:endParaRPr lang="fr-B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ullet points (2)">
    <p:spTree>
      <p:nvGrpSpPr>
        <p:cNvPr id="1" name=""/>
        <p:cNvGrpSpPr/>
        <p:nvPr/>
      </p:nvGrpSpPr>
      <p:grpSpPr>
        <a:xfrm>
          <a:off x="0" y="0"/>
          <a:ext cx="0" cy="0"/>
          <a:chOff x="0" y="0"/>
          <a:chExt cx="0" cy="0"/>
        </a:xfrm>
      </p:grpSpPr>
      <p:sp>
        <p:nvSpPr>
          <p:cNvPr id="8" name="Oval 7"/>
          <p:cNvSpPr/>
          <p:nvPr userDrawn="1"/>
        </p:nvSpPr>
        <p:spPr>
          <a:xfrm>
            <a:off x="1521222" y="2411287"/>
            <a:ext cx="1078031" cy="108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795"/>
          </a:p>
        </p:txBody>
      </p:sp>
      <p:sp>
        <p:nvSpPr>
          <p:cNvPr id="13" name="Oval 12"/>
          <p:cNvSpPr/>
          <p:nvPr userDrawn="1"/>
        </p:nvSpPr>
        <p:spPr>
          <a:xfrm>
            <a:off x="1521222" y="4281112"/>
            <a:ext cx="1078031" cy="108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795"/>
          </a:p>
        </p:txBody>
      </p:sp>
      <p:sp>
        <p:nvSpPr>
          <p:cNvPr id="15" name="Picture Placeholder 5"/>
          <p:cNvSpPr>
            <a:spLocks noGrp="1"/>
          </p:cNvSpPr>
          <p:nvPr>
            <p:ph type="pic" sz="quarter" idx="11"/>
          </p:nvPr>
        </p:nvSpPr>
        <p:spPr>
          <a:xfrm>
            <a:off x="1610946" y="2502081"/>
            <a:ext cx="898471" cy="900000"/>
          </a:xfrm>
        </p:spPr>
        <p:txBody>
          <a:bodyPr/>
          <a:lstStyle/>
          <a:p>
            <a:endParaRPr lang="fr-BE"/>
          </a:p>
        </p:txBody>
      </p:sp>
      <p:sp>
        <p:nvSpPr>
          <p:cNvPr id="16" name="Picture Placeholder 5"/>
          <p:cNvSpPr>
            <a:spLocks noGrp="1"/>
          </p:cNvSpPr>
          <p:nvPr>
            <p:ph type="pic" sz="quarter" idx="12"/>
          </p:nvPr>
        </p:nvSpPr>
        <p:spPr>
          <a:xfrm>
            <a:off x="1610946" y="4370318"/>
            <a:ext cx="898471" cy="900000"/>
          </a:xfrm>
        </p:spPr>
        <p:txBody>
          <a:bodyPr/>
          <a:lstStyle/>
          <a:p>
            <a:endParaRPr lang="fr-BE"/>
          </a:p>
        </p:txBody>
      </p:sp>
      <p:sp>
        <p:nvSpPr>
          <p:cNvPr id="19" name="Text Placeholder 14"/>
          <p:cNvSpPr>
            <a:spLocks noGrp="1"/>
          </p:cNvSpPr>
          <p:nvPr>
            <p:ph type="body" sz="quarter" idx="13"/>
          </p:nvPr>
        </p:nvSpPr>
        <p:spPr>
          <a:xfrm>
            <a:off x="3018675" y="2631406"/>
            <a:ext cx="6954837" cy="638175"/>
          </a:xfrm>
        </p:spPr>
        <p:txBody>
          <a:bodyPr anchor="ctr">
            <a:noAutofit/>
          </a:bodyPr>
          <a:lstStyle>
            <a:lvl1pPr>
              <a:defRPr sz="2395"/>
            </a:lvl1pPr>
            <a:lvl2pPr>
              <a:defRPr sz="1995"/>
            </a:lvl2pPr>
            <a:lvl3pPr>
              <a:defRPr sz="1795"/>
            </a:lvl3pPr>
            <a:lvl4pPr>
              <a:defRPr sz="1595"/>
            </a:lvl4pPr>
            <a:lvl5pPr>
              <a:defRPr sz="1595"/>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BE"/>
          </a:p>
        </p:txBody>
      </p:sp>
      <p:sp>
        <p:nvSpPr>
          <p:cNvPr id="20" name="Text Placeholder 14"/>
          <p:cNvSpPr>
            <a:spLocks noGrp="1"/>
          </p:cNvSpPr>
          <p:nvPr>
            <p:ph type="body" sz="quarter" idx="14"/>
          </p:nvPr>
        </p:nvSpPr>
        <p:spPr>
          <a:xfrm>
            <a:off x="3018674" y="4501231"/>
            <a:ext cx="6954837" cy="638175"/>
          </a:xfrm>
        </p:spPr>
        <p:txBody>
          <a:bodyPr anchor="ctr">
            <a:noAutofit/>
          </a:bodyPr>
          <a:lstStyle>
            <a:lvl1pPr>
              <a:defRPr sz="2395"/>
            </a:lvl1pPr>
            <a:lvl2pPr>
              <a:defRPr sz="1995"/>
            </a:lvl2pPr>
            <a:lvl3pPr>
              <a:defRPr sz="1795"/>
            </a:lvl3pPr>
            <a:lvl4pPr>
              <a:defRPr sz="1595"/>
            </a:lvl4pPr>
            <a:lvl5pPr>
              <a:defRPr sz="1595"/>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BE"/>
          </a:p>
        </p:txBody>
      </p:sp>
      <p:sp>
        <p:nvSpPr>
          <p:cNvPr id="10" name="Title 1"/>
          <p:cNvSpPr>
            <a:spLocks noGrp="1"/>
          </p:cNvSpPr>
          <p:nvPr>
            <p:ph type="title"/>
          </p:nvPr>
        </p:nvSpPr>
        <p:spPr>
          <a:xfrm>
            <a:off x="836672" y="317501"/>
            <a:ext cx="10496431" cy="1325563"/>
          </a:xfrm>
        </p:spPr>
        <p:txBody>
          <a:bodyPr>
            <a:normAutofit/>
          </a:bodyPr>
          <a:lstStyle>
            <a:lvl1pPr>
              <a:defRPr sz="3595"/>
            </a:lvl1pPr>
          </a:lstStyle>
          <a:p>
            <a:r>
              <a:rPr lang="en-US"/>
              <a:t>Click to edit Master title style</a:t>
            </a:r>
            <a:endParaRPr lang="fr-B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ullet points (3)">
    <p:spTree>
      <p:nvGrpSpPr>
        <p:cNvPr id="1" name=""/>
        <p:cNvGrpSpPr/>
        <p:nvPr/>
      </p:nvGrpSpPr>
      <p:grpSpPr>
        <a:xfrm>
          <a:off x="0" y="0"/>
          <a:ext cx="0" cy="0"/>
          <a:chOff x="0" y="0"/>
          <a:chExt cx="0" cy="0"/>
        </a:xfrm>
      </p:grpSpPr>
      <p:sp>
        <p:nvSpPr>
          <p:cNvPr id="8" name="Oval 7"/>
          <p:cNvSpPr/>
          <p:nvPr userDrawn="1"/>
        </p:nvSpPr>
        <p:spPr>
          <a:xfrm>
            <a:off x="1521222" y="2144587"/>
            <a:ext cx="1078031" cy="108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795"/>
          </a:p>
        </p:txBody>
      </p:sp>
      <p:sp>
        <p:nvSpPr>
          <p:cNvPr id="13" name="Oval 12"/>
          <p:cNvSpPr/>
          <p:nvPr userDrawn="1"/>
        </p:nvSpPr>
        <p:spPr>
          <a:xfrm>
            <a:off x="1521222" y="3652462"/>
            <a:ext cx="1078031" cy="108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795"/>
          </a:p>
        </p:txBody>
      </p:sp>
      <p:sp>
        <p:nvSpPr>
          <p:cNvPr id="15" name="Picture Placeholder 5"/>
          <p:cNvSpPr>
            <a:spLocks noGrp="1"/>
          </p:cNvSpPr>
          <p:nvPr>
            <p:ph type="pic" sz="quarter" idx="11"/>
          </p:nvPr>
        </p:nvSpPr>
        <p:spPr>
          <a:xfrm>
            <a:off x="1610946" y="2235381"/>
            <a:ext cx="898471" cy="900000"/>
          </a:xfrm>
        </p:spPr>
        <p:txBody>
          <a:bodyPr/>
          <a:lstStyle/>
          <a:p>
            <a:endParaRPr lang="fr-BE"/>
          </a:p>
        </p:txBody>
      </p:sp>
      <p:sp>
        <p:nvSpPr>
          <p:cNvPr id="16" name="Picture Placeholder 5"/>
          <p:cNvSpPr>
            <a:spLocks noGrp="1"/>
          </p:cNvSpPr>
          <p:nvPr>
            <p:ph type="pic" sz="quarter" idx="12"/>
          </p:nvPr>
        </p:nvSpPr>
        <p:spPr>
          <a:xfrm>
            <a:off x="1610946" y="3741668"/>
            <a:ext cx="898471" cy="900000"/>
          </a:xfrm>
        </p:spPr>
        <p:txBody>
          <a:bodyPr/>
          <a:lstStyle/>
          <a:p>
            <a:endParaRPr lang="fr-BE"/>
          </a:p>
        </p:txBody>
      </p:sp>
      <p:sp>
        <p:nvSpPr>
          <p:cNvPr id="19" name="Text Placeholder 14"/>
          <p:cNvSpPr>
            <a:spLocks noGrp="1"/>
          </p:cNvSpPr>
          <p:nvPr>
            <p:ph type="body" sz="quarter" idx="13"/>
          </p:nvPr>
        </p:nvSpPr>
        <p:spPr>
          <a:xfrm>
            <a:off x="3018675" y="2364706"/>
            <a:ext cx="6954837" cy="638175"/>
          </a:xfrm>
        </p:spPr>
        <p:txBody>
          <a:bodyPr anchor="ctr">
            <a:noAutofit/>
          </a:bodyPr>
          <a:lstStyle>
            <a:lvl1pPr>
              <a:defRPr sz="2395"/>
            </a:lvl1pPr>
            <a:lvl2pPr>
              <a:defRPr sz="1995"/>
            </a:lvl2pPr>
            <a:lvl3pPr>
              <a:defRPr sz="1795"/>
            </a:lvl3pPr>
            <a:lvl4pPr>
              <a:defRPr sz="1595"/>
            </a:lvl4pPr>
            <a:lvl5pPr>
              <a:defRPr sz="1595"/>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BE"/>
          </a:p>
        </p:txBody>
      </p:sp>
      <p:sp>
        <p:nvSpPr>
          <p:cNvPr id="20" name="Text Placeholder 14"/>
          <p:cNvSpPr>
            <a:spLocks noGrp="1"/>
          </p:cNvSpPr>
          <p:nvPr>
            <p:ph type="body" sz="quarter" idx="14"/>
          </p:nvPr>
        </p:nvSpPr>
        <p:spPr>
          <a:xfrm>
            <a:off x="3018674" y="3872580"/>
            <a:ext cx="6954837" cy="638175"/>
          </a:xfrm>
        </p:spPr>
        <p:txBody>
          <a:bodyPr anchor="ctr">
            <a:noAutofit/>
          </a:bodyPr>
          <a:lstStyle>
            <a:lvl1pPr>
              <a:defRPr sz="2395"/>
            </a:lvl1pPr>
            <a:lvl2pPr>
              <a:defRPr sz="1995"/>
            </a:lvl2pPr>
            <a:lvl3pPr>
              <a:defRPr sz="1795"/>
            </a:lvl3pPr>
            <a:lvl4pPr>
              <a:defRPr sz="1595"/>
            </a:lvl4pPr>
            <a:lvl5pPr>
              <a:defRPr sz="1595"/>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BE"/>
          </a:p>
        </p:txBody>
      </p:sp>
      <p:sp>
        <p:nvSpPr>
          <p:cNvPr id="10" name="Title 1"/>
          <p:cNvSpPr>
            <a:spLocks noGrp="1"/>
          </p:cNvSpPr>
          <p:nvPr>
            <p:ph type="title"/>
          </p:nvPr>
        </p:nvSpPr>
        <p:spPr>
          <a:xfrm>
            <a:off x="836672" y="317501"/>
            <a:ext cx="10496431" cy="1325563"/>
          </a:xfrm>
        </p:spPr>
        <p:txBody>
          <a:bodyPr>
            <a:normAutofit/>
          </a:bodyPr>
          <a:lstStyle>
            <a:lvl1pPr>
              <a:defRPr sz="3595"/>
            </a:lvl1pPr>
          </a:lstStyle>
          <a:p>
            <a:r>
              <a:rPr lang="en-US"/>
              <a:t>Click to edit Master title style</a:t>
            </a:r>
            <a:endParaRPr lang="fr-BE"/>
          </a:p>
        </p:txBody>
      </p:sp>
      <p:sp>
        <p:nvSpPr>
          <p:cNvPr id="9" name="Oval 8"/>
          <p:cNvSpPr/>
          <p:nvPr userDrawn="1"/>
        </p:nvSpPr>
        <p:spPr>
          <a:xfrm>
            <a:off x="1521222" y="5161392"/>
            <a:ext cx="1078031" cy="108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795"/>
          </a:p>
        </p:txBody>
      </p:sp>
      <p:sp>
        <p:nvSpPr>
          <p:cNvPr id="11" name="Picture Placeholder 5"/>
          <p:cNvSpPr>
            <a:spLocks noGrp="1"/>
          </p:cNvSpPr>
          <p:nvPr>
            <p:ph type="pic" sz="quarter" idx="15"/>
          </p:nvPr>
        </p:nvSpPr>
        <p:spPr>
          <a:xfrm>
            <a:off x="1610946" y="5250598"/>
            <a:ext cx="898471" cy="900000"/>
          </a:xfrm>
        </p:spPr>
        <p:txBody>
          <a:bodyPr/>
          <a:lstStyle/>
          <a:p>
            <a:endParaRPr lang="fr-BE"/>
          </a:p>
        </p:txBody>
      </p:sp>
      <p:sp>
        <p:nvSpPr>
          <p:cNvPr id="12" name="Text Placeholder 14"/>
          <p:cNvSpPr>
            <a:spLocks noGrp="1"/>
          </p:cNvSpPr>
          <p:nvPr>
            <p:ph type="body" sz="quarter" idx="16"/>
          </p:nvPr>
        </p:nvSpPr>
        <p:spPr>
          <a:xfrm>
            <a:off x="3018674" y="5381511"/>
            <a:ext cx="6954837" cy="638175"/>
          </a:xfrm>
        </p:spPr>
        <p:txBody>
          <a:bodyPr anchor="ctr">
            <a:noAutofit/>
          </a:bodyPr>
          <a:lstStyle>
            <a:lvl1pPr>
              <a:defRPr sz="2395"/>
            </a:lvl1pPr>
            <a:lvl2pPr>
              <a:defRPr sz="1995"/>
            </a:lvl2pPr>
            <a:lvl3pPr>
              <a:defRPr sz="1795"/>
            </a:lvl3pPr>
            <a:lvl4pPr>
              <a:defRPr sz="1595"/>
            </a:lvl4pPr>
            <a:lvl5pPr>
              <a:defRPr sz="1595"/>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B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ullet points (4)">
    <p:spTree>
      <p:nvGrpSpPr>
        <p:cNvPr id="1" name=""/>
        <p:cNvGrpSpPr/>
        <p:nvPr/>
      </p:nvGrpSpPr>
      <p:grpSpPr>
        <a:xfrm>
          <a:off x="0" y="0"/>
          <a:ext cx="0" cy="0"/>
          <a:chOff x="0" y="0"/>
          <a:chExt cx="0" cy="0"/>
        </a:xfrm>
      </p:grpSpPr>
      <p:sp>
        <p:nvSpPr>
          <p:cNvPr id="8" name="Oval 7"/>
          <p:cNvSpPr/>
          <p:nvPr userDrawn="1"/>
        </p:nvSpPr>
        <p:spPr>
          <a:xfrm>
            <a:off x="1521222" y="1773112"/>
            <a:ext cx="1078031" cy="108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795"/>
          </a:p>
        </p:txBody>
      </p:sp>
      <p:sp>
        <p:nvSpPr>
          <p:cNvPr id="13" name="Oval 12"/>
          <p:cNvSpPr/>
          <p:nvPr userDrawn="1"/>
        </p:nvSpPr>
        <p:spPr>
          <a:xfrm>
            <a:off x="1521222" y="3052387"/>
            <a:ext cx="1078031" cy="108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795"/>
          </a:p>
        </p:txBody>
      </p:sp>
      <p:sp>
        <p:nvSpPr>
          <p:cNvPr id="15" name="Picture Placeholder 5"/>
          <p:cNvSpPr>
            <a:spLocks noGrp="1"/>
          </p:cNvSpPr>
          <p:nvPr>
            <p:ph type="pic" sz="quarter" idx="11"/>
          </p:nvPr>
        </p:nvSpPr>
        <p:spPr>
          <a:xfrm>
            <a:off x="1610946" y="1863906"/>
            <a:ext cx="898471" cy="900000"/>
          </a:xfrm>
        </p:spPr>
        <p:txBody>
          <a:bodyPr/>
          <a:lstStyle/>
          <a:p>
            <a:endParaRPr lang="fr-BE"/>
          </a:p>
        </p:txBody>
      </p:sp>
      <p:sp>
        <p:nvSpPr>
          <p:cNvPr id="16" name="Picture Placeholder 5"/>
          <p:cNvSpPr>
            <a:spLocks noGrp="1"/>
          </p:cNvSpPr>
          <p:nvPr>
            <p:ph type="pic" sz="quarter" idx="12"/>
          </p:nvPr>
        </p:nvSpPr>
        <p:spPr>
          <a:xfrm>
            <a:off x="1610946" y="3141593"/>
            <a:ext cx="898471" cy="900000"/>
          </a:xfrm>
        </p:spPr>
        <p:txBody>
          <a:bodyPr/>
          <a:lstStyle/>
          <a:p>
            <a:endParaRPr lang="fr-BE"/>
          </a:p>
        </p:txBody>
      </p:sp>
      <p:sp>
        <p:nvSpPr>
          <p:cNvPr id="19" name="Text Placeholder 14"/>
          <p:cNvSpPr>
            <a:spLocks noGrp="1"/>
          </p:cNvSpPr>
          <p:nvPr>
            <p:ph type="body" sz="quarter" idx="13"/>
          </p:nvPr>
        </p:nvSpPr>
        <p:spPr>
          <a:xfrm>
            <a:off x="3018675" y="1993231"/>
            <a:ext cx="6954837" cy="638175"/>
          </a:xfrm>
        </p:spPr>
        <p:txBody>
          <a:bodyPr anchor="ctr">
            <a:noAutofit/>
          </a:bodyPr>
          <a:lstStyle>
            <a:lvl1pPr>
              <a:defRPr sz="2395"/>
            </a:lvl1pPr>
            <a:lvl2pPr>
              <a:defRPr sz="1995"/>
            </a:lvl2pPr>
            <a:lvl3pPr>
              <a:defRPr sz="1795"/>
            </a:lvl3pPr>
            <a:lvl4pPr>
              <a:defRPr sz="1595"/>
            </a:lvl4pPr>
            <a:lvl5pPr>
              <a:defRPr sz="1595"/>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BE"/>
          </a:p>
        </p:txBody>
      </p:sp>
      <p:sp>
        <p:nvSpPr>
          <p:cNvPr id="20" name="Text Placeholder 14"/>
          <p:cNvSpPr>
            <a:spLocks noGrp="1"/>
          </p:cNvSpPr>
          <p:nvPr>
            <p:ph type="body" sz="quarter" idx="14"/>
          </p:nvPr>
        </p:nvSpPr>
        <p:spPr>
          <a:xfrm>
            <a:off x="3018674" y="3272506"/>
            <a:ext cx="6954837" cy="638175"/>
          </a:xfrm>
        </p:spPr>
        <p:txBody>
          <a:bodyPr anchor="ctr">
            <a:noAutofit/>
          </a:bodyPr>
          <a:lstStyle>
            <a:lvl1pPr>
              <a:defRPr sz="2395"/>
            </a:lvl1pPr>
            <a:lvl2pPr>
              <a:defRPr sz="1995"/>
            </a:lvl2pPr>
            <a:lvl3pPr>
              <a:defRPr sz="1795"/>
            </a:lvl3pPr>
            <a:lvl4pPr>
              <a:defRPr sz="1595"/>
            </a:lvl4pPr>
            <a:lvl5pPr>
              <a:defRPr sz="1595"/>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BE"/>
          </a:p>
        </p:txBody>
      </p:sp>
      <p:sp>
        <p:nvSpPr>
          <p:cNvPr id="10" name="Title 1"/>
          <p:cNvSpPr>
            <a:spLocks noGrp="1"/>
          </p:cNvSpPr>
          <p:nvPr>
            <p:ph type="title"/>
          </p:nvPr>
        </p:nvSpPr>
        <p:spPr>
          <a:xfrm>
            <a:off x="836672" y="317501"/>
            <a:ext cx="10496431" cy="1325563"/>
          </a:xfrm>
        </p:spPr>
        <p:txBody>
          <a:bodyPr>
            <a:normAutofit/>
          </a:bodyPr>
          <a:lstStyle>
            <a:lvl1pPr>
              <a:defRPr sz="3595"/>
            </a:lvl1pPr>
          </a:lstStyle>
          <a:p>
            <a:r>
              <a:rPr lang="en-US"/>
              <a:t>Click to edit Master title style</a:t>
            </a:r>
            <a:endParaRPr lang="fr-BE"/>
          </a:p>
        </p:txBody>
      </p:sp>
      <p:sp>
        <p:nvSpPr>
          <p:cNvPr id="9" name="Oval 8"/>
          <p:cNvSpPr/>
          <p:nvPr userDrawn="1"/>
        </p:nvSpPr>
        <p:spPr>
          <a:xfrm>
            <a:off x="1521222" y="4332717"/>
            <a:ext cx="1078031" cy="108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795"/>
          </a:p>
        </p:txBody>
      </p:sp>
      <p:sp>
        <p:nvSpPr>
          <p:cNvPr id="11" name="Picture Placeholder 5"/>
          <p:cNvSpPr>
            <a:spLocks noGrp="1"/>
          </p:cNvSpPr>
          <p:nvPr>
            <p:ph type="pic" sz="quarter" idx="15"/>
          </p:nvPr>
        </p:nvSpPr>
        <p:spPr>
          <a:xfrm>
            <a:off x="1610946" y="4421923"/>
            <a:ext cx="898471" cy="900000"/>
          </a:xfrm>
        </p:spPr>
        <p:txBody>
          <a:bodyPr/>
          <a:lstStyle/>
          <a:p>
            <a:endParaRPr lang="fr-BE"/>
          </a:p>
        </p:txBody>
      </p:sp>
      <p:sp>
        <p:nvSpPr>
          <p:cNvPr id="12" name="Text Placeholder 14"/>
          <p:cNvSpPr>
            <a:spLocks noGrp="1"/>
          </p:cNvSpPr>
          <p:nvPr>
            <p:ph type="body" sz="quarter" idx="16"/>
          </p:nvPr>
        </p:nvSpPr>
        <p:spPr>
          <a:xfrm>
            <a:off x="3018674" y="4552836"/>
            <a:ext cx="6954837" cy="638175"/>
          </a:xfrm>
        </p:spPr>
        <p:txBody>
          <a:bodyPr anchor="ctr">
            <a:noAutofit/>
          </a:bodyPr>
          <a:lstStyle>
            <a:lvl1pPr>
              <a:defRPr sz="2395"/>
            </a:lvl1pPr>
            <a:lvl2pPr>
              <a:defRPr sz="1995"/>
            </a:lvl2pPr>
            <a:lvl3pPr>
              <a:defRPr sz="1795"/>
            </a:lvl3pPr>
            <a:lvl4pPr>
              <a:defRPr sz="1595"/>
            </a:lvl4pPr>
            <a:lvl5pPr>
              <a:defRPr sz="1595"/>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BE"/>
          </a:p>
        </p:txBody>
      </p:sp>
      <p:sp>
        <p:nvSpPr>
          <p:cNvPr id="14" name="Oval 13"/>
          <p:cNvSpPr/>
          <p:nvPr userDrawn="1"/>
        </p:nvSpPr>
        <p:spPr>
          <a:xfrm>
            <a:off x="1521222" y="5603316"/>
            <a:ext cx="1078031" cy="108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795"/>
          </a:p>
        </p:txBody>
      </p:sp>
      <p:sp>
        <p:nvSpPr>
          <p:cNvPr id="17" name="Picture Placeholder 5"/>
          <p:cNvSpPr>
            <a:spLocks noGrp="1"/>
          </p:cNvSpPr>
          <p:nvPr>
            <p:ph type="pic" sz="quarter" idx="17"/>
          </p:nvPr>
        </p:nvSpPr>
        <p:spPr>
          <a:xfrm>
            <a:off x="1610946" y="5692522"/>
            <a:ext cx="898471" cy="900000"/>
          </a:xfrm>
        </p:spPr>
        <p:txBody>
          <a:bodyPr/>
          <a:lstStyle/>
          <a:p>
            <a:endParaRPr lang="fr-BE"/>
          </a:p>
        </p:txBody>
      </p:sp>
      <p:sp>
        <p:nvSpPr>
          <p:cNvPr id="18" name="Text Placeholder 14"/>
          <p:cNvSpPr>
            <a:spLocks noGrp="1"/>
          </p:cNvSpPr>
          <p:nvPr>
            <p:ph type="body" sz="quarter" idx="18"/>
          </p:nvPr>
        </p:nvSpPr>
        <p:spPr>
          <a:xfrm>
            <a:off x="3018674" y="5823435"/>
            <a:ext cx="6954837" cy="638175"/>
          </a:xfrm>
        </p:spPr>
        <p:txBody>
          <a:bodyPr anchor="ctr">
            <a:noAutofit/>
          </a:bodyPr>
          <a:lstStyle>
            <a:lvl1pPr>
              <a:defRPr sz="2395"/>
            </a:lvl1pPr>
            <a:lvl2pPr>
              <a:defRPr sz="1995"/>
            </a:lvl2pPr>
            <a:lvl3pPr>
              <a:defRPr sz="1795"/>
            </a:lvl3pPr>
            <a:lvl4pPr>
              <a:defRPr sz="1595"/>
            </a:lvl4pPr>
            <a:lvl5pPr>
              <a:defRPr sz="1595"/>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1328" y="4406901"/>
            <a:ext cx="10344309" cy="1362075"/>
          </a:xfrm>
        </p:spPr>
        <p:txBody>
          <a:bodyPr anchor="t"/>
          <a:lstStyle>
            <a:lvl1pPr algn="l">
              <a:defRPr sz="4000" b="1" cap="all"/>
            </a:lvl1pPr>
          </a:lstStyle>
          <a:p>
            <a:r>
              <a:rPr lang="es-ES"/>
              <a:t>Haga clic para modificar el estilo de título del patrón</a:t>
            </a:r>
            <a:endParaRPr lang="en-US"/>
          </a:p>
        </p:txBody>
      </p:sp>
      <p:sp>
        <p:nvSpPr>
          <p:cNvPr id="3" name="2 Marcador de texto"/>
          <p:cNvSpPr>
            <a:spLocks noGrp="1"/>
          </p:cNvSpPr>
          <p:nvPr>
            <p:ph type="body" idx="1" hasCustomPrompt="1"/>
          </p:nvPr>
        </p:nvSpPr>
        <p:spPr>
          <a:xfrm>
            <a:off x="961328" y="2906713"/>
            <a:ext cx="1034430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endParaRPr lang="es-ES"/>
          </a:p>
        </p:txBody>
      </p:sp>
      <p:sp>
        <p:nvSpPr>
          <p:cNvPr id="4" name="3 Marcador de fecha"/>
          <p:cNvSpPr>
            <a:spLocks noGrp="1"/>
          </p:cNvSpPr>
          <p:nvPr>
            <p:ph type="dt" sz="half" idx="10"/>
          </p:nvPr>
        </p:nvSpPr>
        <p:spPr/>
        <p:txBody>
          <a:bodyPr/>
          <a:lstStyle/>
          <a:p>
            <a:fld id="{86A12F5D-522B-45DE-8792-8A14C0E1FCDA}" type="datetimeFigureOut">
              <a:rPr lang="en-US" smtClean="0"/>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B98E28CA-3FDE-4225-83BE-ACD4DA2F9D97}" type="slidenum">
              <a:rPr lang="en-US" smtClean="0"/>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672" y="317501"/>
            <a:ext cx="10496431" cy="1325563"/>
          </a:xfrm>
        </p:spPr>
        <p:txBody>
          <a:bodyPr>
            <a:normAutofit/>
          </a:bodyPr>
          <a:lstStyle>
            <a:lvl1pPr>
              <a:defRPr sz="3595"/>
            </a:lvl1p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B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6672" y="317501"/>
            <a:ext cx="10496431" cy="1325563"/>
          </a:xfrm>
        </p:spPr>
        <p:txBody>
          <a:bodyPr>
            <a:normAutofit/>
          </a:bodyPr>
          <a:lstStyle>
            <a:lvl1pPr>
              <a:defRPr sz="3595"/>
            </a:lvl1pPr>
          </a:lstStyle>
          <a:p>
            <a:r>
              <a:rPr lang="en-US"/>
              <a:t>Click to edit Master title style</a:t>
            </a:r>
            <a:endParaRPr lang="fr-BE"/>
          </a:p>
        </p:txBody>
      </p:sp>
      <p:sp>
        <p:nvSpPr>
          <p:cNvPr id="3" name="Content Placeholder 2"/>
          <p:cNvSpPr>
            <a:spLocks noGrp="1"/>
          </p:cNvSpPr>
          <p:nvPr>
            <p:ph sz="half" idx="1"/>
          </p:nvPr>
        </p:nvSpPr>
        <p:spPr>
          <a:xfrm>
            <a:off x="836672" y="1825625"/>
            <a:ext cx="5172154"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BE"/>
          </a:p>
        </p:txBody>
      </p:sp>
      <p:sp>
        <p:nvSpPr>
          <p:cNvPr id="4" name="Content Placeholder 3"/>
          <p:cNvSpPr>
            <a:spLocks noGrp="1"/>
          </p:cNvSpPr>
          <p:nvPr>
            <p:ph sz="half" idx="2"/>
          </p:nvPr>
        </p:nvSpPr>
        <p:spPr>
          <a:xfrm>
            <a:off x="6160949" y="1825625"/>
            <a:ext cx="5172154"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B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257" y="317501"/>
            <a:ext cx="10496431" cy="1325563"/>
          </a:xfrm>
        </p:spPr>
        <p:txBody>
          <a:bodyPr>
            <a:normAutofit/>
          </a:bodyPr>
          <a:lstStyle>
            <a:lvl1pPr>
              <a:defRPr sz="3595"/>
            </a:lvl1pPr>
          </a:lstStyle>
          <a:p>
            <a:r>
              <a:rPr lang="en-US"/>
              <a:t>Click to edit Master title style</a:t>
            </a:r>
            <a:endParaRPr lang="fr-BE"/>
          </a:p>
        </p:txBody>
      </p:sp>
      <p:sp>
        <p:nvSpPr>
          <p:cNvPr id="3" name="Text Placeholder 2"/>
          <p:cNvSpPr>
            <a:spLocks noGrp="1"/>
          </p:cNvSpPr>
          <p:nvPr>
            <p:ph type="body" idx="1"/>
          </p:nvPr>
        </p:nvSpPr>
        <p:spPr>
          <a:xfrm>
            <a:off x="838258" y="1681163"/>
            <a:ext cx="5148385" cy="823912"/>
          </a:xfrm>
        </p:spPr>
        <p:txBody>
          <a:bodyPr anchor="b"/>
          <a:lstStyle>
            <a:lvl1pPr marL="0" indent="0">
              <a:buNone/>
              <a:defRPr sz="2395" b="1"/>
            </a:lvl1pPr>
            <a:lvl2pPr marL="456565" indent="0">
              <a:buNone/>
              <a:defRPr sz="1995" b="1"/>
            </a:lvl2pPr>
            <a:lvl3pPr marL="912495" indent="0">
              <a:buNone/>
              <a:defRPr sz="1795" b="1"/>
            </a:lvl3pPr>
            <a:lvl4pPr marL="1369060" indent="0">
              <a:buNone/>
              <a:defRPr sz="1595" b="1"/>
            </a:lvl4pPr>
            <a:lvl5pPr marL="1825625" indent="0">
              <a:buNone/>
              <a:defRPr sz="1595" b="1"/>
            </a:lvl5pPr>
            <a:lvl6pPr marL="2282190" indent="0">
              <a:buNone/>
              <a:defRPr sz="1595" b="1"/>
            </a:lvl6pPr>
            <a:lvl7pPr marL="2738120" indent="0">
              <a:buNone/>
              <a:defRPr sz="1595" b="1"/>
            </a:lvl7pPr>
            <a:lvl8pPr marL="3194685" indent="0">
              <a:buNone/>
              <a:defRPr sz="1595" b="1"/>
            </a:lvl8pPr>
            <a:lvl9pPr marL="3651250" indent="0">
              <a:buNone/>
              <a:defRPr sz="1595" b="1"/>
            </a:lvl9pPr>
          </a:lstStyle>
          <a:p>
            <a:pPr lvl="0"/>
            <a:r>
              <a:rPr lang="en-US"/>
              <a:t>Click to edit Master text styles</a:t>
            </a:r>
            <a:endParaRPr lang="en-US"/>
          </a:p>
        </p:txBody>
      </p:sp>
      <p:sp>
        <p:nvSpPr>
          <p:cNvPr id="4" name="Content Placeholder 3"/>
          <p:cNvSpPr>
            <a:spLocks noGrp="1"/>
          </p:cNvSpPr>
          <p:nvPr>
            <p:ph sz="half" idx="2"/>
          </p:nvPr>
        </p:nvSpPr>
        <p:spPr>
          <a:xfrm>
            <a:off x="838258" y="2505075"/>
            <a:ext cx="5148385"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BE"/>
          </a:p>
        </p:txBody>
      </p:sp>
      <p:sp>
        <p:nvSpPr>
          <p:cNvPr id="5" name="Text Placeholder 4"/>
          <p:cNvSpPr>
            <a:spLocks noGrp="1"/>
          </p:cNvSpPr>
          <p:nvPr>
            <p:ph type="body" sz="quarter" idx="3"/>
          </p:nvPr>
        </p:nvSpPr>
        <p:spPr>
          <a:xfrm>
            <a:off x="6160949" y="1681163"/>
            <a:ext cx="5173739" cy="823912"/>
          </a:xfrm>
        </p:spPr>
        <p:txBody>
          <a:bodyPr anchor="b"/>
          <a:lstStyle>
            <a:lvl1pPr marL="0" indent="0">
              <a:buNone/>
              <a:defRPr sz="2395" b="1"/>
            </a:lvl1pPr>
            <a:lvl2pPr marL="456565" indent="0">
              <a:buNone/>
              <a:defRPr sz="1995" b="1"/>
            </a:lvl2pPr>
            <a:lvl3pPr marL="912495" indent="0">
              <a:buNone/>
              <a:defRPr sz="1795" b="1"/>
            </a:lvl3pPr>
            <a:lvl4pPr marL="1369060" indent="0">
              <a:buNone/>
              <a:defRPr sz="1595" b="1"/>
            </a:lvl4pPr>
            <a:lvl5pPr marL="1825625" indent="0">
              <a:buNone/>
              <a:defRPr sz="1595" b="1"/>
            </a:lvl5pPr>
            <a:lvl6pPr marL="2282190" indent="0">
              <a:buNone/>
              <a:defRPr sz="1595" b="1"/>
            </a:lvl6pPr>
            <a:lvl7pPr marL="2738120" indent="0">
              <a:buNone/>
              <a:defRPr sz="1595" b="1"/>
            </a:lvl7pPr>
            <a:lvl8pPr marL="3194685" indent="0">
              <a:buNone/>
              <a:defRPr sz="1595" b="1"/>
            </a:lvl8pPr>
            <a:lvl9pPr marL="3651250" indent="0">
              <a:buNone/>
              <a:defRPr sz="1595" b="1"/>
            </a:lvl9pPr>
          </a:lstStyle>
          <a:p>
            <a:pPr lvl="0"/>
            <a:r>
              <a:rPr lang="en-US"/>
              <a:t>Click to edit Master text styles</a:t>
            </a:r>
            <a:endParaRPr lang="en-US"/>
          </a:p>
        </p:txBody>
      </p:sp>
      <p:sp>
        <p:nvSpPr>
          <p:cNvPr id="6" name="Content Placeholder 5"/>
          <p:cNvSpPr>
            <a:spLocks noGrp="1"/>
          </p:cNvSpPr>
          <p:nvPr>
            <p:ph sz="quarter" idx="4"/>
          </p:nvPr>
        </p:nvSpPr>
        <p:spPr>
          <a:xfrm>
            <a:off x="6160949" y="2505075"/>
            <a:ext cx="5173739"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B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contenido"/>
          <p:cNvSpPr>
            <a:spLocks noGrp="1"/>
          </p:cNvSpPr>
          <p:nvPr>
            <p:ph sz="half" idx="1" hasCustomPrompt="1"/>
          </p:nvPr>
        </p:nvSpPr>
        <p:spPr>
          <a:xfrm>
            <a:off x="608489" y="1600201"/>
            <a:ext cx="537498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n-US"/>
          </a:p>
        </p:txBody>
      </p:sp>
      <p:sp>
        <p:nvSpPr>
          <p:cNvPr id="4" name="3 Marcador de contenido"/>
          <p:cNvSpPr>
            <a:spLocks noGrp="1"/>
          </p:cNvSpPr>
          <p:nvPr>
            <p:ph sz="half" idx="2" hasCustomPrompt="1"/>
          </p:nvPr>
        </p:nvSpPr>
        <p:spPr>
          <a:xfrm>
            <a:off x="6186302" y="1600201"/>
            <a:ext cx="537498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n-US"/>
          </a:p>
        </p:txBody>
      </p:sp>
      <p:sp>
        <p:nvSpPr>
          <p:cNvPr id="5" name="4 Marcador de fecha"/>
          <p:cNvSpPr>
            <a:spLocks noGrp="1"/>
          </p:cNvSpPr>
          <p:nvPr>
            <p:ph type="dt" sz="half" idx="10"/>
          </p:nvPr>
        </p:nvSpPr>
        <p:spPr/>
        <p:txBody>
          <a:bodyPr/>
          <a:lstStyle/>
          <a:p>
            <a:fld id="{86A12F5D-522B-45DE-8792-8A14C0E1FCDA}" type="datetimeFigureOut">
              <a:rPr lang="en-US" smtClean="0"/>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B98E28CA-3FDE-4225-83BE-ACD4DA2F9D97}"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2 Marcador de texto"/>
          <p:cNvSpPr>
            <a:spLocks noGrp="1"/>
          </p:cNvSpPr>
          <p:nvPr>
            <p:ph type="body" idx="1" hasCustomPrompt="1"/>
          </p:nvPr>
        </p:nvSpPr>
        <p:spPr>
          <a:xfrm>
            <a:off x="608489" y="1535113"/>
            <a:ext cx="53770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endParaRPr lang="es-ES"/>
          </a:p>
        </p:txBody>
      </p:sp>
      <p:sp>
        <p:nvSpPr>
          <p:cNvPr id="4" name="3 Marcador de contenido"/>
          <p:cNvSpPr>
            <a:spLocks noGrp="1"/>
          </p:cNvSpPr>
          <p:nvPr>
            <p:ph sz="half" idx="2" hasCustomPrompt="1"/>
          </p:nvPr>
        </p:nvSpPr>
        <p:spPr>
          <a:xfrm>
            <a:off x="608489" y="2174875"/>
            <a:ext cx="53770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n-US"/>
          </a:p>
        </p:txBody>
      </p:sp>
      <p:sp>
        <p:nvSpPr>
          <p:cNvPr id="5" name="4 Marcador de texto"/>
          <p:cNvSpPr>
            <a:spLocks noGrp="1"/>
          </p:cNvSpPr>
          <p:nvPr>
            <p:ph type="body" sz="quarter" idx="3" hasCustomPrompt="1"/>
          </p:nvPr>
        </p:nvSpPr>
        <p:spPr>
          <a:xfrm>
            <a:off x="6182077" y="1535113"/>
            <a:ext cx="537921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endParaRPr lang="es-ES"/>
          </a:p>
        </p:txBody>
      </p:sp>
      <p:sp>
        <p:nvSpPr>
          <p:cNvPr id="6" name="5 Marcador de contenido"/>
          <p:cNvSpPr>
            <a:spLocks noGrp="1"/>
          </p:cNvSpPr>
          <p:nvPr>
            <p:ph sz="quarter" idx="4" hasCustomPrompt="1"/>
          </p:nvPr>
        </p:nvSpPr>
        <p:spPr>
          <a:xfrm>
            <a:off x="6182077" y="2174875"/>
            <a:ext cx="537921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n-US"/>
          </a:p>
        </p:txBody>
      </p:sp>
      <p:sp>
        <p:nvSpPr>
          <p:cNvPr id="7" name="6 Marcador de fecha"/>
          <p:cNvSpPr>
            <a:spLocks noGrp="1"/>
          </p:cNvSpPr>
          <p:nvPr>
            <p:ph type="dt" sz="half" idx="10"/>
          </p:nvPr>
        </p:nvSpPr>
        <p:spPr/>
        <p:txBody>
          <a:bodyPr/>
          <a:lstStyle/>
          <a:p>
            <a:fld id="{86A12F5D-522B-45DE-8792-8A14C0E1FCDA}" type="datetimeFigureOut">
              <a:rPr lang="en-US" smtClean="0"/>
            </a:fld>
            <a:endParaRPr lang="en-US"/>
          </a:p>
        </p:txBody>
      </p:sp>
      <p:sp>
        <p:nvSpPr>
          <p:cNvPr id="8" name="7 Marcador de pie de página"/>
          <p:cNvSpPr>
            <a:spLocks noGrp="1"/>
          </p:cNvSpPr>
          <p:nvPr>
            <p:ph type="ftr" sz="quarter" idx="11"/>
          </p:nvPr>
        </p:nvSpPr>
        <p:spPr/>
        <p:txBody>
          <a:bodyPr/>
          <a:lstStyle/>
          <a:p>
            <a:endParaRPr lang="en-US"/>
          </a:p>
        </p:txBody>
      </p:sp>
      <p:sp>
        <p:nvSpPr>
          <p:cNvPr id="9" name="8 Marcador de número de diapositiva"/>
          <p:cNvSpPr>
            <a:spLocks noGrp="1"/>
          </p:cNvSpPr>
          <p:nvPr>
            <p:ph type="sldNum" sz="quarter" idx="12"/>
          </p:nvPr>
        </p:nvSpPr>
        <p:spPr/>
        <p:txBody>
          <a:bodyPr/>
          <a:lstStyle/>
          <a:p>
            <a:fld id="{B98E28CA-3FDE-4225-83BE-ACD4DA2F9D97}"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fecha"/>
          <p:cNvSpPr>
            <a:spLocks noGrp="1"/>
          </p:cNvSpPr>
          <p:nvPr>
            <p:ph type="dt" sz="half" idx="10"/>
          </p:nvPr>
        </p:nvSpPr>
        <p:spPr/>
        <p:txBody>
          <a:bodyPr/>
          <a:lstStyle/>
          <a:p>
            <a:fld id="{86A12F5D-522B-45DE-8792-8A14C0E1FCDA}" type="datetimeFigureOut">
              <a:rPr lang="en-US" smtClean="0"/>
            </a:fld>
            <a:endParaRPr lang="en-US"/>
          </a:p>
        </p:txBody>
      </p:sp>
      <p:sp>
        <p:nvSpPr>
          <p:cNvPr id="4" name="3 Marcador de pie de página"/>
          <p:cNvSpPr>
            <a:spLocks noGrp="1"/>
          </p:cNvSpPr>
          <p:nvPr>
            <p:ph type="ftr" sz="quarter" idx="11"/>
          </p:nvPr>
        </p:nvSpPr>
        <p:spPr/>
        <p:txBody>
          <a:bodyPr/>
          <a:lstStyle/>
          <a:p>
            <a:endParaRPr lang="en-US"/>
          </a:p>
        </p:txBody>
      </p:sp>
      <p:sp>
        <p:nvSpPr>
          <p:cNvPr id="5" name="4 Marcador de número de diapositiva"/>
          <p:cNvSpPr>
            <a:spLocks noGrp="1"/>
          </p:cNvSpPr>
          <p:nvPr>
            <p:ph type="sldNum" sz="quarter" idx="12"/>
          </p:nvPr>
        </p:nvSpPr>
        <p:spPr/>
        <p:txBody>
          <a:bodyPr/>
          <a:lstStyle/>
          <a:p>
            <a:fld id="{B98E28CA-3FDE-4225-83BE-ACD4DA2F9D97}"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6A12F5D-522B-45DE-8792-8A14C0E1FCDA}" type="datetimeFigureOut">
              <a:rPr lang="en-US" smtClean="0"/>
            </a:fld>
            <a:endParaRPr lang="en-US"/>
          </a:p>
        </p:txBody>
      </p:sp>
      <p:sp>
        <p:nvSpPr>
          <p:cNvPr id="3" name="2 Marcador de pie de página"/>
          <p:cNvSpPr>
            <a:spLocks noGrp="1"/>
          </p:cNvSpPr>
          <p:nvPr>
            <p:ph type="ftr" sz="quarter" idx="11"/>
          </p:nvPr>
        </p:nvSpPr>
        <p:spPr/>
        <p:txBody>
          <a:bodyPr/>
          <a:lstStyle/>
          <a:p>
            <a:endParaRPr lang="en-US"/>
          </a:p>
        </p:txBody>
      </p:sp>
      <p:sp>
        <p:nvSpPr>
          <p:cNvPr id="4" name="3 Marcador de número de diapositiva"/>
          <p:cNvSpPr>
            <a:spLocks noGrp="1"/>
          </p:cNvSpPr>
          <p:nvPr>
            <p:ph type="sldNum" sz="quarter" idx="12"/>
          </p:nvPr>
        </p:nvSpPr>
        <p:spPr/>
        <p:txBody>
          <a:bodyPr/>
          <a:lstStyle/>
          <a:p>
            <a:fld id="{B98E28CA-3FDE-4225-83BE-ACD4DA2F9D97}"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8489" y="273050"/>
            <a:ext cx="4003772" cy="1162050"/>
          </a:xfrm>
        </p:spPr>
        <p:txBody>
          <a:bodyPr anchor="b"/>
          <a:lstStyle>
            <a:lvl1pPr algn="l">
              <a:defRPr sz="2000" b="1"/>
            </a:lvl1pPr>
          </a:lstStyle>
          <a:p>
            <a:r>
              <a:rPr lang="es-ES"/>
              <a:t>Haga clic para modificar el estilo de título del patrón</a:t>
            </a:r>
            <a:endParaRPr lang="en-US"/>
          </a:p>
        </p:txBody>
      </p:sp>
      <p:sp>
        <p:nvSpPr>
          <p:cNvPr id="3" name="2 Marcador de contenido"/>
          <p:cNvSpPr>
            <a:spLocks noGrp="1"/>
          </p:cNvSpPr>
          <p:nvPr>
            <p:ph idx="1" hasCustomPrompt="1"/>
          </p:nvPr>
        </p:nvSpPr>
        <p:spPr>
          <a:xfrm>
            <a:off x="4758044" y="273051"/>
            <a:ext cx="680324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n-US"/>
          </a:p>
        </p:txBody>
      </p:sp>
      <p:sp>
        <p:nvSpPr>
          <p:cNvPr id="4" name="3 Marcador de texto"/>
          <p:cNvSpPr>
            <a:spLocks noGrp="1"/>
          </p:cNvSpPr>
          <p:nvPr>
            <p:ph type="body" sz="half" idx="2" hasCustomPrompt="1"/>
          </p:nvPr>
        </p:nvSpPr>
        <p:spPr>
          <a:xfrm>
            <a:off x="608489" y="1435101"/>
            <a:ext cx="400377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endParaRPr lang="es-ES"/>
          </a:p>
        </p:txBody>
      </p:sp>
      <p:sp>
        <p:nvSpPr>
          <p:cNvPr id="5" name="4 Marcador de fecha"/>
          <p:cNvSpPr>
            <a:spLocks noGrp="1"/>
          </p:cNvSpPr>
          <p:nvPr>
            <p:ph type="dt" sz="half" idx="10"/>
          </p:nvPr>
        </p:nvSpPr>
        <p:spPr/>
        <p:txBody>
          <a:bodyPr/>
          <a:lstStyle/>
          <a:p>
            <a:fld id="{86A12F5D-522B-45DE-8792-8A14C0E1FCDA}" type="datetimeFigureOut">
              <a:rPr lang="en-US" smtClean="0"/>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B98E28CA-3FDE-4225-83BE-ACD4DA2F9D97}"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5361" y="4800600"/>
            <a:ext cx="7301865" cy="566738"/>
          </a:xfrm>
        </p:spPr>
        <p:txBody>
          <a:bodyPr anchor="b"/>
          <a:lstStyle>
            <a:lvl1pPr algn="l">
              <a:defRPr sz="2000" b="1"/>
            </a:lvl1pPr>
          </a:lstStyle>
          <a:p>
            <a:r>
              <a:rPr lang="es-ES"/>
              <a:t>Haga clic para modificar el estilo de título del patrón</a:t>
            </a:r>
            <a:endParaRPr lang="en-US"/>
          </a:p>
        </p:txBody>
      </p:sp>
      <p:sp>
        <p:nvSpPr>
          <p:cNvPr id="3" name="2 Marcador de posición de imagen"/>
          <p:cNvSpPr>
            <a:spLocks noGrp="1"/>
          </p:cNvSpPr>
          <p:nvPr>
            <p:ph type="pic" idx="1"/>
          </p:nvPr>
        </p:nvSpPr>
        <p:spPr>
          <a:xfrm>
            <a:off x="2385361" y="612775"/>
            <a:ext cx="730186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Marcador de texto"/>
          <p:cNvSpPr>
            <a:spLocks noGrp="1"/>
          </p:cNvSpPr>
          <p:nvPr>
            <p:ph type="body" sz="half" idx="2" hasCustomPrompt="1"/>
          </p:nvPr>
        </p:nvSpPr>
        <p:spPr>
          <a:xfrm>
            <a:off x="2385361" y="5367338"/>
            <a:ext cx="730186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endParaRPr lang="es-ES"/>
          </a:p>
        </p:txBody>
      </p:sp>
      <p:sp>
        <p:nvSpPr>
          <p:cNvPr id="5" name="4 Marcador de fecha"/>
          <p:cNvSpPr>
            <a:spLocks noGrp="1"/>
          </p:cNvSpPr>
          <p:nvPr>
            <p:ph type="dt" sz="half" idx="10"/>
          </p:nvPr>
        </p:nvSpPr>
        <p:spPr/>
        <p:txBody>
          <a:bodyPr/>
          <a:lstStyle/>
          <a:p>
            <a:fld id="{86A12F5D-522B-45DE-8792-8A14C0E1FCDA}" type="datetimeFigureOut">
              <a:rPr lang="en-US" smtClean="0"/>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B98E28CA-3FDE-4225-83BE-ACD4DA2F9D97}"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2" Type="http://schemas.openxmlformats.org/officeDocument/2006/relationships/theme" Target="../theme/theme2.xml"/><Relationship Id="rId21" Type="http://schemas.openxmlformats.org/officeDocument/2006/relationships/slideLayout" Target="../slideLayouts/slideLayout33.xml"/><Relationship Id="rId20" Type="http://schemas.openxmlformats.org/officeDocument/2006/relationships/slideLayout" Target="../slideLayouts/slideLayout32.xml"/><Relationship Id="rId2" Type="http://schemas.openxmlformats.org/officeDocument/2006/relationships/slideLayout" Target="../slideLayouts/slideLayout14.xml"/><Relationship Id="rId19" Type="http://schemas.openxmlformats.org/officeDocument/2006/relationships/slideLayout" Target="../slideLayouts/slideLayout31.xml"/><Relationship Id="rId18" Type="http://schemas.openxmlformats.org/officeDocument/2006/relationships/slideLayout" Target="../slideLayouts/slideLayout30.xml"/><Relationship Id="rId17" Type="http://schemas.openxmlformats.org/officeDocument/2006/relationships/slideLayout" Target="../slideLayouts/slideLayout29.xml"/><Relationship Id="rId16" Type="http://schemas.openxmlformats.org/officeDocument/2006/relationships/slideLayout" Target="../slideLayouts/slideLayout28.xml"/><Relationship Id="rId15" Type="http://schemas.openxmlformats.org/officeDocument/2006/relationships/slideLayout" Target="../slideLayouts/slideLayout27.xml"/><Relationship Id="rId14" Type="http://schemas.openxmlformats.org/officeDocument/2006/relationships/slideLayout" Target="../slideLayouts/slideLayout26.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8489" y="274638"/>
            <a:ext cx="10952798" cy="1143000"/>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2 Marcador de texto"/>
          <p:cNvSpPr>
            <a:spLocks noGrp="1"/>
          </p:cNvSpPr>
          <p:nvPr>
            <p:ph type="body" idx="1"/>
          </p:nvPr>
        </p:nvSpPr>
        <p:spPr>
          <a:xfrm>
            <a:off x="608489" y="1600201"/>
            <a:ext cx="10952798" cy="4525963"/>
          </a:xfrm>
          <a:prstGeom prst="rect">
            <a:avLst/>
          </a:prstGeom>
        </p:spPr>
        <p:txBody>
          <a:bodyPr vert="horz" lIns="91440" tIns="45720" rIns="91440" bIns="45720" rtlCol="0">
            <a:normAutofit/>
          </a:bodyPr>
          <a:lstStyle/>
          <a:p>
            <a:pPr lvl="0"/>
            <a:r>
              <a:rPr lang="es-ES"/>
              <a:t>Haga clic para modificar el estilo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n-US"/>
          </a:p>
        </p:txBody>
      </p:sp>
      <p:sp>
        <p:nvSpPr>
          <p:cNvPr id="4" name="3 Marcador de fecha"/>
          <p:cNvSpPr>
            <a:spLocks noGrp="1"/>
          </p:cNvSpPr>
          <p:nvPr>
            <p:ph type="dt" sz="half" idx="2"/>
          </p:nvPr>
        </p:nvSpPr>
        <p:spPr>
          <a:xfrm>
            <a:off x="608489" y="6356351"/>
            <a:ext cx="283961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A12F5D-522B-45DE-8792-8A14C0E1FCDA}" type="datetimeFigureOut">
              <a:rPr lang="en-US" smtClean="0"/>
            </a:fld>
            <a:endParaRPr lang="en-US"/>
          </a:p>
        </p:txBody>
      </p:sp>
      <p:sp>
        <p:nvSpPr>
          <p:cNvPr id="5" name="4 Marcador de pie de página"/>
          <p:cNvSpPr>
            <a:spLocks noGrp="1"/>
          </p:cNvSpPr>
          <p:nvPr>
            <p:ph type="ftr" sz="quarter" idx="3"/>
          </p:nvPr>
        </p:nvSpPr>
        <p:spPr>
          <a:xfrm>
            <a:off x="4158007" y="6356351"/>
            <a:ext cx="385376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Marcador de número de diapositiva"/>
          <p:cNvSpPr>
            <a:spLocks noGrp="1"/>
          </p:cNvSpPr>
          <p:nvPr>
            <p:ph type="sldNum" sz="quarter" idx="4"/>
          </p:nvPr>
        </p:nvSpPr>
        <p:spPr>
          <a:xfrm>
            <a:off x="8721672" y="6356351"/>
            <a:ext cx="283961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8E28CA-3FDE-4225-83BE-ACD4DA2F9D97}"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6672" y="365126"/>
            <a:ext cx="10496431" cy="1325563"/>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p:cNvSpPr>
            <a:spLocks noGrp="1"/>
          </p:cNvSpPr>
          <p:nvPr>
            <p:ph type="body" idx="1"/>
          </p:nvPr>
        </p:nvSpPr>
        <p:spPr>
          <a:xfrm>
            <a:off x="836672" y="1825625"/>
            <a:ext cx="10496431"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BE"/>
          </a:p>
        </p:txBody>
      </p:sp>
      <p:sp>
        <p:nvSpPr>
          <p:cNvPr id="7" name="object 7"/>
          <p:cNvSpPr/>
          <p:nvPr userDrawn="1"/>
        </p:nvSpPr>
        <p:spPr>
          <a:xfrm>
            <a:off x="11625929" y="6336896"/>
            <a:ext cx="359344" cy="360000"/>
          </a:xfrm>
          <a:custGeom>
            <a:avLst/>
            <a:gdLst/>
            <a:ahLst/>
            <a:cxnLst/>
            <a:rect l="l" t="t" r="r" b="b"/>
            <a:pathLst>
              <a:path w="473075" h="473075">
                <a:moveTo>
                  <a:pt x="236435" y="0"/>
                </a:moveTo>
                <a:lnTo>
                  <a:pt x="198136" y="3100"/>
                </a:lnTo>
                <a:lnTo>
                  <a:pt x="144494" y="18610"/>
                </a:lnTo>
                <a:lnTo>
                  <a:pt x="96892" y="45680"/>
                </a:lnTo>
                <a:lnTo>
                  <a:pt x="56985" y="82653"/>
                </a:lnTo>
                <a:lnTo>
                  <a:pt x="26431" y="127874"/>
                </a:lnTo>
                <a:lnTo>
                  <a:pt x="6883" y="179687"/>
                </a:lnTo>
                <a:lnTo>
                  <a:pt x="733" y="218348"/>
                </a:lnTo>
                <a:lnTo>
                  <a:pt x="0" y="236435"/>
                </a:lnTo>
                <a:lnTo>
                  <a:pt x="785" y="255800"/>
                </a:lnTo>
                <a:lnTo>
                  <a:pt x="12074" y="311090"/>
                </a:lnTo>
                <a:lnTo>
                  <a:pt x="35474" y="360890"/>
                </a:lnTo>
                <a:lnTo>
                  <a:pt x="69330" y="403545"/>
                </a:lnTo>
                <a:lnTo>
                  <a:pt x="111986" y="437400"/>
                </a:lnTo>
                <a:lnTo>
                  <a:pt x="161786" y="460798"/>
                </a:lnTo>
                <a:lnTo>
                  <a:pt x="217073" y="472086"/>
                </a:lnTo>
                <a:lnTo>
                  <a:pt x="236435" y="472871"/>
                </a:lnTo>
                <a:lnTo>
                  <a:pt x="255800" y="472086"/>
                </a:lnTo>
                <a:lnTo>
                  <a:pt x="274738" y="469771"/>
                </a:lnTo>
                <a:lnTo>
                  <a:pt x="293188" y="465988"/>
                </a:lnTo>
                <a:lnTo>
                  <a:pt x="311090" y="460798"/>
                </a:lnTo>
                <a:lnTo>
                  <a:pt x="320309" y="457314"/>
                </a:lnTo>
                <a:lnTo>
                  <a:pt x="236435" y="457314"/>
                </a:lnTo>
                <a:lnTo>
                  <a:pt x="218348" y="456580"/>
                </a:lnTo>
                <a:lnTo>
                  <a:pt x="166702" y="446035"/>
                </a:lnTo>
                <a:lnTo>
                  <a:pt x="120182" y="424175"/>
                </a:lnTo>
                <a:lnTo>
                  <a:pt x="80335" y="392547"/>
                </a:lnTo>
                <a:lnTo>
                  <a:pt x="48708" y="352698"/>
                </a:lnTo>
                <a:lnTo>
                  <a:pt x="26849" y="306175"/>
                </a:lnTo>
                <a:lnTo>
                  <a:pt x="16303" y="254524"/>
                </a:lnTo>
                <a:lnTo>
                  <a:pt x="15570" y="236435"/>
                </a:lnTo>
                <a:lnTo>
                  <a:pt x="16303" y="218348"/>
                </a:lnTo>
                <a:lnTo>
                  <a:pt x="26849" y="166702"/>
                </a:lnTo>
                <a:lnTo>
                  <a:pt x="48708" y="120182"/>
                </a:lnTo>
                <a:lnTo>
                  <a:pt x="80335" y="80335"/>
                </a:lnTo>
                <a:lnTo>
                  <a:pt x="120182" y="48708"/>
                </a:lnTo>
                <a:lnTo>
                  <a:pt x="166702" y="26849"/>
                </a:lnTo>
                <a:lnTo>
                  <a:pt x="218348" y="16303"/>
                </a:lnTo>
                <a:lnTo>
                  <a:pt x="236435" y="15570"/>
                </a:lnTo>
                <a:lnTo>
                  <a:pt x="320339" y="15570"/>
                </a:lnTo>
                <a:lnTo>
                  <a:pt x="311090" y="12074"/>
                </a:lnTo>
                <a:lnTo>
                  <a:pt x="293188" y="6883"/>
                </a:lnTo>
                <a:lnTo>
                  <a:pt x="274738" y="3100"/>
                </a:lnTo>
                <a:lnTo>
                  <a:pt x="255800" y="785"/>
                </a:lnTo>
                <a:lnTo>
                  <a:pt x="236435" y="0"/>
                </a:lnTo>
                <a:close/>
              </a:path>
              <a:path w="473075" h="473075">
                <a:moveTo>
                  <a:pt x="320339" y="15570"/>
                </a:moveTo>
                <a:lnTo>
                  <a:pt x="236435" y="15570"/>
                </a:lnTo>
                <a:lnTo>
                  <a:pt x="254524" y="16303"/>
                </a:lnTo>
                <a:lnTo>
                  <a:pt x="272216" y="18466"/>
                </a:lnTo>
                <a:lnTo>
                  <a:pt x="322329" y="32955"/>
                </a:lnTo>
                <a:lnTo>
                  <a:pt x="366799" y="58242"/>
                </a:lnTo>
                <a:lnTo>
                  <a:pt x="404079" y="92780"/>
                </a:lnTo>
                <a:lnTo>
                  <a:pt x="432623" y="135023"/>
                </a:lnTo>
                <a:lnTo>
                  <a:pt x="450883" y="183424"/>
                </a:lnTo>
                <a:lnTo>
                  <a:pt x="457314" y="236435"/>
                </a:lnTo>
                <a:lnTo>
                  <a:pt x="456580" y="254524"/>
                </a:lnTo>
                <a:lnTo>
                  <a:pt x="446014" y="306231"/>
                </a:lnTo>
                <a:lnTo>
                  <a:pt x="424175" y="352698"/>
                </a:lnTo>
                <a:lnTo>
                  <a:pt x="392547" y="392547"/>
                </a:lnTo>
                <a:lnTo>
                  <a:pt x="352698" y="424175"/>
                </a:lnTo>
                <a:lnTo>
                  <a:pt x="306175" y="446035"/>
                </a:lnTo>
                <a:lnTo>
                  <a:pt x="254524" y="456580"/>
                </a:lnTo>
                <a:lnTo>
                  <a:pt x="236435" y="457314"/>
                </a:lnTo>
                <a:lnTo>
                  <a:pt x="320309" y="457314"/>
                </a:lnTo>
                <a:lnTo>
                  <a:pt x="360890" y="437400"/>
                </a:lnTo>
                <a:lnTo>
                  <a:pt x="403545" y="403545"/>
                </a:lnTo>
                <a:lnTo>
                  <a:pt x="437400" y="360890"/>
                </a:lnTo>
                <a:lnTo>
                  <a:pt x="460798" y="311090"/>
                </a:lnTo>
                <a:lnTo>
                  <a:pt x="472086" y="255800"/>
                </a:lnTo>
                <a:lnTo>
                  <a:pt x="472871" y="236435"/>
                </a:lnTo>
                <a:lnTo>
                  <a:pt x="472138" y="218348"/>
                </a:lnTo>
                <a:lnTo>
                  <a:pt x="465988" y="179687"/>
                </a:lnTo>
                <a:lnTo>
                  <a:pt x="446443" y="127874"/>
                </a:lnTo>
                <a:lnTo>
                  <a:pt x="415890" y="82653"/>
                </a:lnTo>
                <a:lnTo>
                  <a:pt x="375984" y="45680"/>
                </a:lnTo>
                <a:lnTo>
                  <a:pt x="328382" y="18610"/>
                </a:lnTo>
                <a:lnTo>
                  <a:pt x="320339" y="15570"/>
                </a:lnTo>
                <a:close/>
              </a:path>
              <a:path w="473075" h="473075">
                <a:moveTo>
                  <a:pt x="189431" y="165620"/>
                </a:moveTo>
                <a:lnTo>
                  <a:pt x="151013" y="175622"/>
                </a:lnTo>
                <a:lnTo>
                  <a:pt x="126183" y="216351"/>
                </a:lnTo>
                <a:lnTo>
                  <a:pt x="124633" y="230504"/>
                </a:lnTo>
                <a:lnTo>
                  <a:pt x="125303" y="246938"/>
                </a:lnTo>
                <a:lnTo>
                  <a:pt x="146776" y="292848"/>
                </a:lnTo>
                <a:lnTo>
                  <a:pt x="181178" y="306933"/>
                </a:lnTo>
                <a:lnTo>
                  <a:pt x="197963" y="306231"/>
                </a:lnTo>
                <a:lnTo>
                  <a:pt x="211690" y="303707"/>
                </a:lnTo>
                <a:lnTo>
                  <a:pt x="222843" y="299383"/>
                </a:lnTo>
                <a:lnTo>
                  <a:pt x="231905" y="293279"/>
                </a:lnTo>
                <a:lnTo>
                  <a:pt x="236648" y="287394"/>
                </a:lnTo>
                <a:lnTo>
                  <a:pt x="197745" y="287394"/>
                </a:lnTo>
                <a:lnTo>
                  <a:pt x="180558" y="286612"/>
                </a:lnTo>
                <a:lnTo>
                  <a:pt x="150175" y="254870"/>
                </a:lnTo>
                <a:lnTo>
                  <a:pt x="148528" y="241326"/>
                </a:lnTo>
                <a:lnTo>
                  <a:pt x="149300" y="224763"/>
                </a:lnTo>
                <a:lnTo>
                  <a:pt x="151784" y="211904"/>
                </a:lnTo>
                <a:lnTo>
                  <a:pt x="155963" y="202063"/>
                </a:lnTo>
                <a:lnTo>
                  <a:pt x="166060" y="191803"/>
                </a:lnTo>
                <a:lnTo>
                  <a:pt x="177174" y="186405"/>
                </a:lnTo>
                <a:lnTo>
                  <a:pt x="238484" y="186405"/>
                </a:lnTo>
                <a:lnTo>
                  <a:pt x="237606" y="185161"/>
                </a:lnTo>
                <a:lnTo>
                  <a:pt x="236715" y="184149"/>
                </a:lnTo>
                <a:lnTo>
                  <a:pt x="227494" y="176058"/>
                </a:lnTo>
                <a:lnTo>
                  <a:pt x="216537" y="170274"/>
                </a:lnTo>
                <a:lnTo>
                  <a:pt x="203848" y="166795"/>
                </a:lnTo>
                <a:lnTo>
                  <a:pt x="189431" y="165620"/>
                </a:lnTo>
                <a:close/>
              </a:path>
              <a:path w="473075" h="473075">
                <a:moveTo>
                  <a:pt x="102679" y="167779"/>
                </a:moveTo>
                <a:lnTo>
                  <a:pt x="80187" y="167779"/>
                </a:lnTo>
                <a:lnTo>
                  <a:pt x="80187" y="305396"/>
                </a:lnTo>
                <a:lnTo>
                  <a:pt x="102679" y="305396"/>
                </a:lnTo>
                <a:lnTo>
                  <a:pt x="102679" y="167779"/>
                </a:lnTo>
                <a:close/>
              </a:path>
              <a:path w="473075" h="473075">
                <a:moveTo>
                  <a:pt x="392696" y="167779"/>
                </a:moveTo>
                <a:lnTo>
                  <a:pt x="370204" y="167779"/>
                </a:lnTo>
                <a:lnTo>
                  <a:pt x="370204" y="305396"/>
                </a:lnTo>
                <a:lnTo>
                  <a:pt x="392696" y="305396"/>
                </a:lnTo>
                <a:lnTo>
                  <a:pt x="392696" y="167779"/>
                </a:lnTo>
                <a:close/>
              </a:path>
              <a:path w="473075" h="473075">
                <a:moveTo>
                  <a:pt x="352971" y="167779"/>
                </a:moveTo>
                <a:lnTo>
                  <a:pt x="275310" y="167779"/>
                </a:lnTo>
                <a:lnTo>
                  <a:pt x="275310" y="305384"/>
                </a:lnTo>
                <a:lnTo>
                  <a:pt x="297624" y="305384"/>
                </a:lnTo>
                <a:lnTo>
                  <a:pt x="297624" y="248907"/>
                </a:lnTo>
                <a:lnTo>
                  <a:pt x="349491" y="248907"/>
                </a:lnTo>
                <a:lnTo>
                  <a:pt x="349491" y="229806"/>
                </a:lnTo>
                <a:lnTo>
                  <a:pt x="297624" y="229806"/>
                </a:lnTo>
                <a:lnTo>
                  <a:pt x="297624" y="186791"/>
                </a:lnTo>
                <a:lnTo>
                  <a:pt x="352971" y="186791"/>
                </a:lnTo>
                <a:lnTo>
                  <a:pt x="352971" y="167779"/>
                </a:lnTo>
                <a:close/>
              </a:path>
              <a:path w="473075" h="473075">
                <a:moveTo>
                  <a:pt x="238484" y="186405"/>
                </a:moveTo>
                <a:lnTo>
                  <a:pt x="177174" y="186405"/>
                </a:lnTo>
                <a:lnTo>
                  <a:pt x="195423" y="186514"/>
                </a:lnTo>
                <a:lnTo>
                  <a:pt x="207876" y="189252"/>
                </a:lnTo>
                <a:lnTo>
                  <a:pt x="229325" y="229443"/>
                </a:lnTo>
                <a:lnTo>
                  <a:pt x="229343" y="230504"/>
                </a:lnTo>
                <a:lnTo>
                  <a:pt x="228727" y="246938"/>
                </a:lnTo>
                <a:lnTo>
                  <a:pt x="210008" y="283169"/>
                </a:lnTo>
                <a:lnTo>
                  <a:pt x="197745" y="287394"/>
                </a:lnTo>
                <a:lnTo>
                  <a:pt x="236648" y="287394"/>
                </a:lnTo>
                <a:lnTo>
                  <a:pt x="240590" y="282502"/>
                </a:lnTo>
                <a:lnTo>
                  <a:pt x="246826" y="271381"/>
                </a:lnTo>
                <a:lnTo>
                  <a:pt x="250872" y="259663"/>
                </a:lnTo>
                <a:lnTo>
                  <a:pt x="252988" y="247094"/>
                </a:lnTo>
                <a:lnTo>
                  <a:pt x="252581" y="229443"/>
                </a:lnTo>
                <a:lnTo>
                  <a:pt x="250818" y="214898"/>
                </a:lnTo>
                <a:lnTo>
                  <a:pt x="247720" y="202985"/>
                </a:lnTo>
                <a:lnTo>
                  <a:pt x="243309" y="193231"/>
                </a:lnTo>
                <a:lnTo>
                  <a:pt x="238484" y="186405"/>
                </a:lnTo>
                <a:close/>
              </a:path>
            </a:pathLst>
          </a:custGeom>
          <a:solidFill>
            <a:srgbClr val="FF003F"/>
          </a:solidFill>
        </p:spPr>
        <p:txBody>
          <a:bodyPr wrap="square" lIns="0" tIns="0" rIns="0" bIns="0" rtlCol="0"/>
          <a:lstStyle/>
          <a:p>
            <a:endParaRPr sz="1795"/>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Lst>
  <p:txStyles>
    <p:titleStyle>
      <a:lvl1pPr algn="l" defTabSz="912495" rtl="0" eaLnBrk="1" latinLnBrk="0" hangingPunct="1">
        <a:lnSpc>
          <a:spcPct val="90000"/>
        </a:lnSpc>
        <a:spcBef>
          <a:spcPct val="0"/>
        </a:spcBef>
        <a:buNone/>
        <a:defRPr sz="4390" kern="1200">
          <a:solidFill>
            <a:schemeClr val="tx1"/>
          </a:solidFill>
          <a:latin typeface="+mj-lt"/>
          <a:ea typeface="+mj-ea"/>
          <a:cs typeface="+mj-cs"/>
        </a:defRPr>
      </a:lvl1pPr>
    </p:titleStyle>
    <p:bodyStyle>
      <a:lvl1pPr marL="227965" indent="-227965" algn="l" defTabSz="912495" rtl="0" eaLnBrk="1" latinLnBrk="0" hangingPunct="1">
        <a:lnSpc>
          <a:spcPct val="90000"/>
        </a:lnSpc>
        <a:spcBef>
          <a:spcPts val="1000"/>
        </a:spcBef>
        <a:buFont typeface="Arial" panose="020B0604020202020204" pitchFamily="34" charset="0"/>
        <a:buChar char="•"/>
        <a:defRPr sz="2795" kern="1200">
          <a:solidFill>
            <a:schemeClr val="tx1"/>
          </a:solidFill>
          <a:latin typeface="+mn-lt"/>
          <a:ea typeface="+mn-ea"/>
          <a:cs typeface="+mn-cs"/>
        </a:defRPr>
      </a:lvl1pPr>
      <a:lvl2pPr marL="684530" indent="-227965" algn="l" defTabSz="912495" rtl="0" eaLnBrk="1" latinLnBrk="0" hangingPunct="1">
        <a:lnSpc>
          <a:spcPct val="90000"/>
        </a:lnSpc>
        <a:spcBef>
          <a:spcPts val="500"/>
        </a:spcBef>
        <a:buFont typeface="Arial" panose="020B0604020202020204" pitchFamily="34" charset="0"/>
        <a:buChar char="•"/>
        <a:defRPr sz="2395" kern="1200">
          <a:solidFill>
            <a:schemeClr val="tx1"/>
          </a:solidFill>
          <a:latin typeface="+mn-lt"/>
          <a:ea typeface="+mn-ea"/>
          <a:cs typeface="+mn-cs"/>
        </a:defRPr>
      </a:lvl2pPr>
      <a:lvl3pPr marL="1141095" indent="-227965" algn="l" defTabSz="912495" rtl="0" eaLnBrk="1" latinLnBrk="0" hangingPunct="1">
        <a:lnSpc>
          <a:spcPct val="90000"/>
        </a:lnSpc>
        <a:spcBef>
          <a:spcPts val="500"/>
        </a:spcBef>
        <a:buFont typeface="Arial" panose="020B0604020202020204" pitchFamily="34" charset="0"/>
        <a:buChar char="•"/>
        <a:defRPr sz="1995" kern="1200">
          <a:solidFill>
            <a:schemeClr val="tx1"/>
          </a:solidFill>
          <a:latin typeface="+mn-lt"/>
          <a:ea typeface="+mn-ea"/>
          <a:cs typeface="+mn-cs"/>
        </a:defRPr>
      </a:lvl3pPr>
      <a:lvl4pPr marL="1597025" indent="-227965" algn="l" defTabSz="912495" rtl="0" eaLnBrk="1" latinLnBrk="0" hangingPunct="1">
        <a:lnSpc>
          <a:spcPct val="90000"/>
        </a:lnSpc>
        <a:spcBef>
          <a:spcPts val="500"/>
        </a:spcBef>
        <a:buFont typeface="Arial" panose="020B0604020202020204" pitchFamily="34" charset="0"/>
        <a:buChar char="•"/>
        <a:defRPr sz="1795" kern="1200">
          <a:solidFill>
            <a:schemeClr val="tx1"/>
          </a:solidFill>
          <a:latin typeface="+mn-lt"/>
          <a:ea typeface="+mn-ea"/>
          <a:cs typeface="+mn-cs"/>
        </a:defRPr>
      </a:lvl4pPr>
      <a:lvl5pPr marL="2053590" indent="-227965" algn="l" defTabSz="912495" rtl="0" eaLnBrk="1" latinLnBrk="0" hangingPunct="1">
        <a:lnSpc>
          <a:spcPct val="90000"/>
        </a:lnSpc>
        <a:spcBef>
          <a:spcPts val="500"/>
        </a:spcBef>
        <a:buFont typeface="Arial" panose="020B0604020202020204" pitchFamily="34" charset="0"/>
        <a:buChar char="•"/>
        <a:defRPr sz="1795" kern="1200">
          <a:solidFill>
            <a:schemeClr val="tx1"/>
          </a:solidFill>
          <a:latin typeface="+mn-lt"/>
          <a:ea typeface="+mn-ea"/>
          <a:cs typeface="+mn-cs"/>
        </a:defRPr>
      </a:lvl5pPr>
      <a:lvl6pPr marL="2510155" indent="-227965" algn="l" defTabSz="912495" rtl="0" eaLnBrk="1" latinLnBrk="0" hangingPunct="1">
        <a:lnSpc>
          <a:spcPct val="90000"/>
        </a:lnSpc>
        <a:spcBef>
          <a:spcPts val="500"/>
        </a:spcBef>
        <a:buFont typeface="Arial" panose="020B0604020202020204" pitchFamily="34" charset="0"/>
        <a:buChar char="•"/>
        <a:defRPr sz="1795" kern="1200">
          <a:solidFill>
            <a:schemeClr val="tx1"/>
          </a:solidFill>
          <a:latin typeface="+mn-lt"/>
          <a:ea typeface="+mn-ea"/>
          <a:cs typeface="+mn-cs"/>
        </a:defRPr>
      </a:lvl6pPr>
      <a:lvl7pPr marL="2966720" indent="-227965" algn="l" defTabSz="912495" rtl="0" eaLnBrk="1" latinLnBrk="0" hangingPunct="1">
        <a:lnSpc>
          <a:spcPct val="90000"/>
        </a:lnSpc>
        <a:spcBef>
          <a:spcPts val="500"/>
        </a:spcBef>
        <a:buFont typeface="Arial" panose="020B0604020202020204" pitchFamily="34" charset="0"/>
        <a:buChar char="•"/>
        <a:defRPr sz="1795" kern="1200">
          <a:solidFill>
            <a:schemeClr val="tx1"/>
          </a:solidFill>
          <a:latin typeface="+mn-lt"/>
          <a:ea typeface="+mn-ea"/>
          <a:cs typeface="+mn-cs"/>
        </a:defRPr>
      </a:lvl7pPr>
      <a:lvl8pPr marL="3422650" indent="-227965" algn="l" defTabSz="912495" rtl="0" eaLnBrk="1" latinLnBrk="0" hangingPunct="1">
        <a:lnSpc>
          <a:spcPct val="90000"/>
        </a:lnSpc>
        <a:spcBef>
          <a:spcPts val="500"/>
        </a:spcBef>
        <a:buFont typeface="Arial" panose="020B0604020202020204" pitchFamily="34" charset="0"/>
        <a:buChar char="•"/>
        <a:defRPr sz="1795" kern="1200">
          <a:solidFill>
            <a:schemeClr val="tx1"/>
          </a:solidFill>
          <a:latin typeface="+mn-lt"/>
          <a:ea typeface="+mn-ea"/>
          <a:cs typeface="+mn-cs"/>
        </a:defRPr>
      </a:lvl8pPr>
      <a:lvl9pPr marL="3879215" indent="-227965" algn="l" defTabSz="912495" rtl="0" eaLnBrk="1" latinLnBrk="0" hangingPunct="1">
        <a:lnSpc>
          <a:spcPct val="90000"/>
        </a:lnSpc>
        <a:spcBef>
          <a:spcPts val="500"/>
        </a:spcBef>
        <a:buFont typeface="Arial" panose="020B0604020202020204" pitchFamily="34" charset="0"/>
        <a:buChar char="•"/>
        <a:defRPr sz="1795" kern="1200">
          <a:solidFill>
            <a:schemeClr val="tx1"/>
          </a:solidFill>
          <a:latin typeface="+mn-lt"/>
          <a:ea typeface="+mn-ea"/>
          <a:cs typeface="+mn-cs"/>
        </a:defRPr>
      </a:lvl9pPr>
    </p:bodyStyle>
    <p:otherStyle>
      <a:defPPr>
        <a:defRPr lang="fr-FR"/>
      </a:defPPr>
      <a:lvl1pPr marL="0" algn="l" defTabSz="912495" rtl="0" eaLnBrk="1" latinLnBrk="0" hangingPunct="1">
        <a:defRPr sz="1795" kern="1200">
          <a:solidFill>
            <a:schemeClr val="tx1"/>
          </a:solidFill>
          <a:latin typeface="+mn-lt"/>
          <a:ea typeface="+mn-ea"/>
          <a:cs typeface="+mn-cs"/>
        </a:defRPr>
      </a:lvl1pPr>
      <a:lvl2pPr marL="456565" algn="l" defTabSz="912495" rtl="0" eaLnBrk="1" latinLnBrk="0" hangingPunct="1">
        <a:defRPr sz="1795" kern="1200">
          <a:solidFill>
            <a:schemeClr val="tx1"/>
          </a:solidFill>
          <a:latin typeface="+mn-lt"/>
          <a:ea typeface="+mn-ea"/>
          <a:cs typeface="+mn-cs"/>
        </a:defRPr>
      </a:lvl2pPr>
      <a:lvl3pPr marL="912495" algn="l" defTabSz="912495" rtl="0" eaLnBrk="1" latinLnBrk="0" hangingPunct="1">
        <a:defRPr sz="1795" kern="1200">
          <a:solidFill>
            <a:schemeClr val="tx1"/>
          </a:solidFill>
          <a:latin typeface="+mn-lt"/>
          <a:ea typeface="+mn-ea"/>
          <a:cs typeface="+mn-cs"/>
        </a:defRPr>
      </a:lvl3pPr>
      <a:lvl4pPr marL="1369060" algn="l" defTabSz="912495" rtl="0" eaLnBrk="1" latinLnBrk="0" hangingPunct="1">
        <a:defRPr sz="1795" kern="1200">
          <a:solidFill>
            <a:schemeClr val="tx1"/>
          </a:solidFill>
          <a:latin typeface="+mn-lt"/>
          <a:ea typeface="+mn-ea"/>
          <a:cs typeface="+mn-cs"/>
        </a:defRPr>
      </a:lvl4pPr>
      <a:lvl5pPr marL="1825625" algn="l" defTabSz="912495" rtl="0" eaLnBrk="1" latinLnBrk="0" hangingPunct="1">
        <a:defRPr sz="1795" kern="1200">
          <a:solidFill>
            <a:schemeClr val="tx1"/>
          </a:solidFill>
          <a:latin typeface="+mn-lt"/>
          <a:ea typeface="+mn-ea"/>
          <a:cs typeface="+mn-cs"/>
        </a:defRPr>
      </a:lvl5pPr>
      <a:lvl6pPr marL="2282190" algn="l" defTabSz="912495" rtl="0" eaLnBrk="1" latinLnBrk="0" hangingPunct="1">
        <a:defRPr sz="1795" kern="1200">
          <a:solidFill>
            <a:schemeClr val="tx1"/>
          </a:solidFill>
          <a:latin typeface="+mn-lt"/>
          <a:ea typeface="+mn-ea"/>
          <a:cs typeface="+mn-cs"/>
        </a:defRPr>
      </a:lvl6pPr>
      <a:lvl7pPr marL="2738120" algn="l" defTabSz="912495" rtl="0" eaLnBrk="1" latinLnBrk="0" hangingPunct="1">
        <a:defRPr sz="1795" kern="1200">
          <a:solidFill>
            <a:schemeClr val="tx1"/>
          </a:solidFill>
          <a:latin typeface="+mn-lt"/>
          <a:ea typeface="+mn-ea"/>
          <a:cs typeface="+mn-cs"/>
        </a:defRPr>
      </a:lvl7pPr>
      <a:lvl8pPr marL="3194685" algn="l" defTabSz="912495" rtl="0" eaLnBrk="1" latinLnBrk="0" hangingPunct="1">
        <a:defRPr sz="1795" kern="1200">
          <a:solidFill>
            <a:schemeClr val="tx1"/>
          </a:solidFill>
          <a:latin typeface="+mn-lt"/>
          <a:ea typeface="+mn-ea"/>
          <a:cs typeface="+mn-cs"/>
        </a:defRPr>
      </a:lvl8pPr>
      <a:lvl9pPr marL="3651250" algn="l" defTabSz="912495" rtl="0" eaLnBrk="1" latinLnBrk="0" hangingPunct="1">
        <a:defRPr sz="179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9" Type="http://schemas.openxmlformats.org/officeDocument/2006/relationships/slideLayout" Target="../slideLayouts/slideLayout33.xml"/><Relationship Id="rId8" Type="http://schemas.openxmlformats.org/officeDocument/2006/relationships/image" Target="../media/image9.png"/><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hyperlink" Target="https://effaiofiifra.sharepoint.com/:b:/r/iofi/Member%20Resources/Global%20Poundage%20Survey%20(GPS)/GPS%202025/IL%201872%20-%20Launch/IL%201872%20-%20Enclosure%203.%202025%20IOFI%20GPS%20Common%20mistakes.pdf?csf=1&amp;web=1" TargetMode="External"/><Relationship Id="rId4" Type="http://schemas.openxmlformats.org/officeDocument/2006/relationships/image" Target="../media/image6.png"/><Relationship Id="rId3" Type="http://schemas.openxmlformats.org/officeDocument/2006/relationships/hyperlink" Target="https://effaiofiifra.sharepoint.com/:b:/r/iofi/Member%20Resources/Global%20Poundage%20Survey%20(GPS)/GPS%202025/IL%201872%20-%20Launch/IL%201872%20-%20Enclosure%202.%202025%20IOFI%20GPS%20Q%26A.pdf?csf=1&amp;web=1" TargetMode="External"/><Relationship Id="rId2" Type="http://schemas.openxmlformats.org/officeDocument/2006/relationships/hyperlink" Target="https://effaiofiifra.sharepoint.com/:b:/r/iofi/Member%20Resources/Global%20Poundage%20Survey%20(GPS)/GPS%202025/IL%201872%20-%20Launch/IL%201872%20-%20Enclosure%201.%202025%20IOFI%20GPS%20Methodology.pdf?csf=1&amp;web=1" TargetMode="External"/><Relationship Id="rId10" Type="http://schemas.openxmlformats.org/officeDocument/2006/relationships/notesSlide" Target="../notesSlides/notesSlide2.xml"/><Relationship Id="rId1" Type="http://schemas.openxmlformats.org/officeDocument/2006/relationships/hyperlink" Target="https://effaiofiifra.sharepoint.com/:b:/r/iofi/Member%20Resources/Global%20Poundage%20Survey%20(GPS)/GPS%202025/IL%201872%20-%20Launch/IL%201872%20IOFI%20Global%20Poundage%20Survey%202025.pdf?csf=1&amp;web=1" TargetMode="Externa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33.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png"/><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4.png"/><Relationship Id="rId1" Type="http://schemas.openxmlformats.org/officeDocument/2006/relationships/hyperlink" Target="mailto:secretariat@iofi.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1" Type="http://schemas.openxmlformats.org/officeDocument/2006/relationships/slideLayout" Target="../slideLayouts/slideLayout7.xml"/><Relationship Id="rId20" Type="http://schemas.openxmlformats.org/officeDocument/2006/relationships/image" Target="../media/image3.png"/><Relationship Id="rId2" Type="http://schemas.openxmlformats.org/officeDocument/2006/relationships/tags" Target="../tags/tag2.xml"/><Relationship Id="rId19" Type="http://schemas.openxmlformats.org/officeDocument/2006/relationships/tags" Target="../tags/tag19.xml"/><Relationship Id="rId18" Type="http://schemas.openxmlformats.org/officeDocument/2006/relationships/tags" Target="../tags/tag18.xml"/><Relationship Id="rId17" Type="http://schemas.openxmlformats.org/officeDocument/2006/relationships/tags" Target="../tags/tag17.xml"/><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snowman in front of a red building&#10;&#10;Description automatically generated with medium confidence"/>
          <p:cNvPicPr>
            <a:picLocks noGrp="1" noChangeAspect="1"/>
          </p:cNvPicPr>
          <p:nvPr>
            <p:ph type="pic" sz="quarter" idx="12"/>
          </p:nvPr>
        </p:nvPicPr>
        <p:blipFill>
          <a:blip r:embed="rId1" cstate="print">
            <a:extLst>
              <a:ext uri="{28A0092B-C50C-407E-A947-70E740481C1C}">
                <a14:useLocalDpi xmlns:a14="http://schemas.microsoft.com/office/drawing/2010/main" val="0"/>
              </a:ext>
            </a:extLst>
          </a:blip>
          <a:srcRect t="12855" b="12855"/>
          <a:stretch>
            <a:fillRect/>
          </a:stretch>
        </p:blipFill>
        <p:spPr/>
      </p:pic>
      <p:sp>
        <p:nvSpPr>
          <p:cNvPr id="6" name="5 Título"/>
          <p:cNvSpPr>
            <a:spLocks noGrp="1"/>
          </p:cNvSpPr>
          <p:nvPr>
            <p:ph type="ctrTitle"/>
          </p:nvPr>
        </p:nvSpPr>
        <p:spPr>
          <a:xfrm>
            <a:off x="0" y="980728"/>
            <a:ext cx="6827531" cy="3679350"/>
          </a:xfrm>
          <a:solidFill>
            <a:srgbClr val="262626">
              <a:alpha val="69020"/>
            </a:srgbClr>
          </a:solidFill>
        </p:spPr>
        <p:txBody>
          <a:bodyPr>
            <a:normAutofit/>
          </a:bodyPr>
          <a:lstStyle/>
          <a:p>
            <a:r>
              <a:rPr lang="en-US" altLang="zh-CN" sz="4000" spc="0" dirty="0">
                <a:solidFill>
                  <a:schemeClr val="bg2">
                    <a:lumMod val="60000"/>
                    <a:lumOff val="40000"/>
                  </a:schemeClr>
                </a:solidFill>
                <a:latin typeface="Rockwell" panose="02060603020205020403" pitchFamily="18" charset="0"/>
              </a:rPr>
              <a:t>2025 </a:t>
            </a:r>
            <a:r>
              <a:rPr lang="zh-CN" altLang="en-US" sz="4000" spc="0" dirty="0">
                <a:solidFill>
                  <a:schemeClr val="bg2">
                    <a:lumMod val="60000"/>
                    <a:lumOff val="40000"/>
                  </a:schemeClr>
                </a:solidFill>
                <a:latin typeface="Rockwell" panose="02060603020205020403" pitchFamily="18" charset="0"/>
              </a:rPr>
              <a:t>全球用量调查</a:t>
            </a:r>
            <a:br>
              <a:rPr lang="en-US" altLang="zh-CN" sz="4000" spc="0" dirty="0">
                <a:solidFill>
                  <a:schemeClr val="bg2">
                    <a:lumMod val="60000"/>
                    <a:lumOff val="40000"/>
                  </a:schemeClr>
                </a:solidFill>
                <a:latin typeface="Rockwell" panose="02060603020205020403" pitchFamily="18" charset="0"/>
              </a:rPr>
            </a:br>
            <a:r>
              <a:rPr lang="zh-CN" altLang="en-US" sz="4000" spc="0" dirty="0">
                <a:solidFill>
                  <a:schemeClr val="bg2">
                    <a:lumMod val="60000"/>
                    <a:lumOff val="40000"/>
                  </a:schemeClr>
                </a:solidFill>
                <a:latin typeface="Rockwell" panose="02060603020205020403" pitchFamily="18" charset="0"/>
              </a:rPr>
              <a:t>中国</a:t>
            </a:r>
            <a:r>
              <a:rPr lang="en-US" altLang="zh-CN" sz="4000" spc="0" dirty="0">
                <a:solidFill>
                  <a:schemeClr val="bg2">
                    <a:lumMod val="60000"/>
                    <a:lumOff val="40000"/>
                  </a:schemeClr>
                </a:solidFill>
                <a:latin typeface="Rockwell" panose="02060603020205020403" pitchFamily="18" charset="0"/>
              </a:rPr>
              <a:t>/CAFFCI</a:t>
            </a:r>
            <a:endParaRPr lang="en-US" sz="4000" spc="0" dirty="0">
              <a:solidFill>
                <a:schemeClr val="bg2">
                  <a:lumMod val="60000"/>
                  <a:lumOff val="40000"/>
                </a:schemeClr>
              </a:solidFill>
              <a:latin typeface="Rockwell" panose="02060603020205020403" pitchFamily="18" charset="0"/>
            </a:endParaRPr>
          </a:p>
        </p:txBody>
      </p:sp>
      <p:sp>
        <p:nvSpPr>
          <p:cNvPr id="7" name="6 Subtítulo"/>
          <p:cNvSpPr>
            <a:spLocks noGrp="1"/>
          </p:cNvSpPr>
          <p:nvPr>
            <p:ph type="subTitle" idx="1"/>
          </p:nvPr>
        </p:nvSpPr>
        <p:spPr>
          <a:xfrm>
            <a:off x="0" y="4653136"/>
            <a:ext cx="6827531" cy="724474"/>
          </a:xfrm>
          <a:solidFill>
            <a:schemeClr val="tx1">
              <a:lumMod val="85000"/>
              <a:lumOff val="15000"/>
              <a:alpha val="90000"/>
            </a:schemeClr>
          </a:solidFill>
        </p:spPr>
        <p:txBody>
          <a:bodyPr anchor="ctr">
            <a:noAutofit/>
          </a:bodyPr>
          <a:lstStyle/>
          <a:p>
            <a:r>
              <a:rPr lang="en-US" sz="1600" spc="300" dirty="0">
                <a:solidFill>
                  <a:schemeClr val="bg2">
                    <a:lumMod val="60000"/>
                    <a:lumOff val="40000"/>
                  </a:schemeClr>
                </a:solidFill>
                <a:latin typeface="Rockwell" panose="02060603020205020403" pitchFamily="18" charset="0"/>
              </a:rPr>
              <a:t>2026</a:t>
            </a:r>
            <a:r>
              <a:rPr lang="zh-CN" altLang="en-US" sz="1600" spc="300" dirty="0">
                <a:solidFill>
                  <a:schemeClr val="bg2">
                    <a:lumMod val="60000"/>
                    <a:lumOff val="40000"/>
                  </a:schemeClr>
                </a:solidFill>
                <a:latin typeface="Rockwell" panose="02060603020205020403" pitchFamily="18" charset="0"/>
              </a:rPr>
              <a:t>年</a:t>
            </a:r>
            <a:r>
              <a:rPr lang="en-US" altLang="zh-CN" sz="1600" spc="300" dirty="0">
                <a:solidFill>
                  <a:schemeClr val="bg2">
                    <a:lumMod val="60000"/>
                    <a:lumOff val="40000"/>
                  </a:schemeClr>
                </a:solidFill>
                <a:latin typeface="Rockwell" panose="02060603020205020403" pitchFamily="18" charset="0"/>
              </a:rPr>
              <a:t>4</a:t>
            </a:r>
            <a:r>
              <a:rPr lang="zh-CN" altLang="en-US" sz="1600" spc="300" dirty="0">
                <a:solidFill>
                  <a:schemeClr val="bg2">
                    <a:lumMod val="60000"/>
                    <a:lumOff val="40000"/>
                  </a:schemeClr>
                </a:solidFill>
                <a:latin typeface="Rockwell" panose="02060603020205020403" pitchFamily="18" charset="0"/>
              </a:rPr>
              <a:t>月</a:t>
            </a:r>
            <a:endParaRPr lang="en-US" sz="1200" spc="300" dirty="0">
              <a:solidFill>
                <a:schemeClr val="bg2">
                  <a:lumMod val="60000"/>
                  <a:lumOff val="40000"/>
                </a:schemeClr>
              </a:solidFill>
              <a:latin typeface="Rockwell" panose="02060603020205020403" pitchFamily="18" charset="0"/>
            </a:endParaRPr>
          </a:p>
        </p:txBody>
      </p:sp>
      <p:sp>
        <p:nvSpPr>
          <p:cNvPr id="5" name="4 Marcador de número de diapositiva"/>
          <p:cNvSpPr>
            <a:spLocks noGrp="1"/>
          </p:cNvSpPr>
          <p:nvPr>
            <p:ph type="sldNum" sz="quarter" idx="4294967295"/>
          </p:nvPr>
        </p:nvSpPr>
        <p:spPr>
          <a:xfrm>
            <a:off x="11738762" y="6154738"/>
            <a:ext cx="431013" cy="431800"/>
          </a:xfrm>
          <a:prstGeom prst="ellipse">
            <a:avLst/>
          </a:prstGeom>
        </p:spPr>
        <p:txBody>
          <a:bodyPr/>
          <a:lstStyle/>
          <a:p>
            <a:fld id="{19B51A1E-902D-48AF-9020-955120F399B6}" type="slidenum">
              <a:rPr lang="en-US" noProof="0" smtClean="0"/>
            </a:fld>
            <a:endParaRPr lang="en-US" noProof="0" dirty="0"/>
          </a:p>
        </p:txBody>
      </p:sp>
      <p:pic>
        <p:nvPicPr>
          <p:cNvPr id="9" name="8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300" y="548680"/>
            <a:ext cx="5316681" cy="215951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2"/>
          <p:cNvSpPr>
            <a:spLocks noGrp="1"/>
          </p:cNvSpPr>
          <p:nvPr>
            <p:ph idx="1"/>
          </p:nvPr>
        </p:nvSpPr>
        <p:spPr>
          <a:xfrm>
            <a:off x="836672" y="250625"/>
            <a:ext cx="10496431" cy="747540"/>
          </a:xfrm>
        </p:spPr>
        <p:txBody>
          <a:bodyPr/>
          <a:lstStyle/>
          <a:p>
            <a:pPr marL="0" indent="0">
              <a:lnSpc>
                <a:spcPct val="100000"/>
              </a:lnSpc>
              <a:spcBef>
                <a:spcPts val="0"/>
              </a:spcBef>
              <a:buNone/>
            </a:pPr>
            <a:r>
              <a:rPr lang="en-US" altLang="zh-CN" sz="1795" b="1" dirty="0">
                <a:latin typeface="+mn-ea"/>
              </a:rPr>
              <a:t>1. </a:t>
            </a:r>
            <a:r>
              <a:rPr lang="zh-CN" altLang="en-US" sz="1795" b="1" dirty="0">
                <a:latin typeface="+mn-ea"/>
              </a:rPr>
              <a:t>如果出售的是制造</a:t>
            </a:r>
            <a:r>
              <a:rPr lang="en-US" altLang="zh-CN" sz="1795" b="1" dirty="0">
                <a:latin typeface="+mn-ea"/>
              </a:rPr>
              <a:t>/</a:t>
            </a:r>
            <a:r>
              <a:rPr lang="zh-CN" altLang="en-US" sz="1795" b="1" dirty="0">
                <a:latin typeface="+mn-ea"/>
              </a:rPr>
              <a:t>购买的</a:t>
            </a:r>
            <a:r>
              <a:rPr lang="en-US" altLang="zh-CN" sz="1795" b="1" dirty="0">
                <a:latin typeface="+mn-ea"/>
              </a:rPr>
              <a:t>NCS</a:t>
            </a:r>
            <a:r>
              <a:rPr lang="zh-CN" altLang="en-US" sz="1795" b="1" dirty="0">
                <a:latin typeface="+mn-ea"/>
              </a:rPr>
              <a:t>，那么</a:t>
            </a:r>
            <a:endParaRPr lang="zh-CN" altLang="en-US" sz="1795" b="1" dirty="0">
              <a:latin typeface="+mn-ea"/>
            </a:endParaRPr>
          </a:p>
        </p:txBody>
      </p:sp>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290903" y="248034"/>
            <a:ext cx="1878872" cy="1285544"/>
          </a:xfrm>
          <a:prstGeom prst="rect">
            <a:avLst/>
          </a:prstGeom>
        </p:spPr>
      </p:pic>
      <p:sp>
        <p:nvSpPr>
          <p:cNvPr id="9" name="椭圆 8"/>
          <p:cNvSpPr/>
          <p:nvPr/>
        </p:nvSpPr>
        <p:spPr>
          <a:xfrm>
            <a:off x="2531000" y="1129780"/>
            <a:ext cx="2525524" cy="1134271"/>
          </a:xfrm>
          <a:prstGeom prst="ellipse">
            <a:avLst/>
          </a:prstGeom>
          <a:solidFill>
            <a:srgbClr val="8389AD"/>
          </a:solidFill>
          <a:ln>
            <a:solidFill>
              <a:srgbClr val="8389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395" b="1" dirty="0">
                <a:solidFill>
                  <a:schemeClr val="tx1"/>
                </a:solidFill>
                <a:latin typeface="+mn-ea"/>
              </a:rPr>
              <a:t>供应商</a:t>
            </a:r>
            <a:endParaRPr lang="zh-CN" altLang="en-US" sz="2395" b="1" dirty="0">
              <a:solidFill>
                <a:schemeClr val="tx1"/>
              </a:solidFill>
              <a:latin typeface="+mn-ea"/>
            </a:endParaRPr>
          </a:p>
        </p:txBody>
      </p:sp>
      <p:sp>
        <p:nvSpPr>
          <p:cNvPr id="10" name="椭圆 9"/>
          <p:cNvSpPr/>
          <p:nvPr/>
        </p:nvSpPr>
        <p:spPr>
          <a:xfrm>
            <a:off x="2122008" y="3761642"/>
            <a:ext cx="3343505" cy="1811137"/>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5" b="1" dirty="0">
              <a:solidFill>
                <a:schemeClr val="tx1"/>
              </a:solidFill>
              <a:latin typeface="+mn-ea"/>
            </a:endParaRPr>
          </a:p>
        </p:txBody>
      </p:sp>
      <p:cxnSp>
        <p:nvCxnSpPr>
          <p:cNvPr id="12" name="直接箭头连接符 11"/>
          <p:cNvCxnSpPr/>
          <p:nvPr/>
        </p:nvCxnSpPr>
        <p:spPr>
          <a:xfrm>
            <a:off x="3793762" y="2414695"/>
            <a:ext cx="0" cy="1196301"/>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1648206" y="2676486"/>
            <a:ext cx="1765588" cy="650566"/>
          </a:xfrm>
          <a:prstGeom prst="rect">
            <a:avLst/>
          </a:prstGeom>
          <a:solidFill>
            <a:schemeClr val="accent4"/>
          </a:solidFill>
          <a:ln>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CN" altLang="en-US" sz="2395" b="1" dirty="0">
                <a:solidFill>
                  <a:schemeClr val="tx1"/>
                </a:solidFill>
              </a:rPr>
              <a:t>（如果购买）</a:t>
            </a:r>
            <a:endParaRPr lang="zh-CN" altLang="en-US" sz="2395" b="1" dirty="0">
              <a:solidFill>
                <a:schemeClr val="tx1"/>
              </a:solidFill>
            </a:endParaRPr>
          </a:p>
        </p:txBody>
      </p:sp>
      <p:sp>
        <p:nvSpPr>
          <p:cNvPr id="14" name="文本框 13"/>
          <p:cNvSpPr txBox="1"/>
          <p:nvPr/>
        </p:nvSpPr>
        <p:spPr>
          <a:xfrm>
            <a:off x="2531002" y="4768497"/>
            <a:ext cx="2525522" cy="368300"/>
          </a:xfrm>
          <a:prstGeom prst="rect">
            <a:avLst/>
          </a:prstGeom>
          <a:solidFill>
            <a:schemeClr val="bg2">
              <a:lumMod val="75000"/>
            </a:schemeClr>
          </a:solidFill>
          <a:ln>
            <a:solidFill>
              <a:schemeClr val="bg2">
                <a:lumMod val="75000"/>
              </a:schemeClr>
            </a:solidFill>
          </a:ln>
        </p:spPr>
        <p:txBody>
          <a:bodyPr wrap="square" rtlCol="0">
            <a:spAutoFit/>
          </a:bodyPr>
          <a:lstStyle/>
          <a:p>
            <a:pPr algn="ctr"/>
            <a:r>
              <a:rPr lang="zh-CN" altLang="en-US" sz="1795" b="1" dirty="0">
                <a:latin typeface="+mn-ea"/>
              </a:rPr>
              <a:t>制造</a:t>
            </a:r>
            <a:r>
              <a:rPr lang="en-US" altLang="zh-CN" sz="1795" b="1" dirty="0">
                <a:latin typeface="+mn-ea"/>
              </a:rPr>
              <a:t>/</a:t>
            </a:r>
            <a:r>
              <a:rPr lang="zh-CN" altLang="en-US" sz="1795" b="1" dirty="0">
                <a:latin typeface="+mn-ea"/>
              </a:rPr>
              <a:t>购买</a:t>
            </a:r>
            <a:r>
              <a:rPr lang="en-US" altLang="zh-CN" sz="1795" b="1" dirty="0">
                <a:latin typeface="+mn-ea"/>
              </a:rPr>
              <a:t>NCS</a:t>
            </a:r>
            <a:endParaRPr lang="zh-CN" altLang="en-US" sz="1795" dirty="0"/>
          </a:p>
        </p:txBody>
      </p:sp>
      <p:sp>
        <p:nvSpPr>
          <p:cNvPr id="15" name="文本框 14"/>
          <p:cNvSpPr txBox="1"/>
          <p:nvPr/>
        </p:nvSpPr>
        <p:spPr>
          <a:xfrm>
            <a:off x="2531002" y="4140186"/>
            <a:ext cx="2525522" cy="460375"/>
          </a:xfrm>
          <a:prstGeom prst="rect">
            <a:avLst/>
          </a:prstGeom>
          <a:noFill/>
          <a:ln>
            <a:noFill/>
          </a:ln>
        </p:spPr>
        <p:txBody>
          <a:bodyPr wrap="square" rtlCol="0">
            <a:spAutoFit/>
          </a:bodyPr>
          <a:lstStyle/>
          <a:p>
            <a:pPr algn="ctr"/>
            <a:r>
              <a:rPr lang="zh-CN" altLang="en-US" sz="2395" b="1" dirty="0">
                <a:latin typeface="+mn-ea"/>
              </a:rPr>
              <a:t>您的企业</a:t>
            </a:r>
            <a:endParaRPr lang="zh-CN" altLang="en-US" sz="2395" dirty="0"/>
          </a:p>
        </p:txBody>
      </p:sp>
      <p:cxnSp>
        <p:nvCxnSpPr>
          <p:cNvPr id="17" name="直接箭头连接符 16"/>
          <p:cNvCxnSpPr/>
          <p:nvPr/>
        </p:nvCxnSpPr>
        <p:spPr>
          <a:xfrm flipV="1">
            <a:off x="5465513" y="3327052"/>
            <a:ext cx="2283018" cy="728244"/>
          </a:xfrm>
          <a:prstGeom prst="straightConnector1">
            <a:avLst/>
          </a:prstGeom>
          <a:ln w="1905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5623936" y="2526706"/>
            <a:ext cx="1513331" cy="829945"/>
          </a:xfrm>
          <a:prstGeom prst="rect">
            <a:avLst/>
          </a:prstGeom>
          <a:noFill/>
          <a:ln>
            <a:solidFill>
              <a:srgbClr val="FF0000"/>
            </a:solidFill>
          </a:ln>
        </p:spPr>
        <p:txBody>
          <a:bodyPr wrap="square" rtlCol="0">
            <a:spAutoFit/>
          </a:bodyPr>
          <a:lstStyle/>
          <a:p>
            <a:pPr algn="ctr"/>
            <a:r>
              <a:rPr lang="zh-CN" altLang="en-US" sz="2395" b="1" dirty="0">
                <a:solidFill>
                  <a:srgbClr val="FF0000"/>
                </a:solidFill>
                <a:latin typeface="+mn-ea"/>
              </a:rPr>
              <a:t>您需要</a:t>
            </a:r>
            <a:endParaRPr lang="en-US" altLang="zh-CN" sz="2395" b="1" dirty="0">
              <a:solidFill>
                <a:srgbClr val="FF0000"/>
              </a:solidFill>
              <a:latin typeface="+mn-ea"/>
            </a:endParaRPr>
          </a:p>
          <a:p>
            <a:pPr algn="ctr"/>
            <a:r>
              <a:rPr lang="zh-CN" altLang="en-US" sz="2395" b="1" dirty="0">
                <a:solidFill>
                  <a:srgbClr val="FF0000"/>
                </a:solidFill>
                <a:latin typeface="+mn-ea"/>
              </a:rPr>
              <a:t>报告</a:t>
            </a:r>
            <a:endParaRPr lang="zh-CN" altLang="en-US" sz="2395" dirty="0">
              <a:solidFill>
                <a:srgbClr val="FF0000"/>
              </a:solidFill>
            </a:endParaRPr>
          </a:p>
        </p:txBody>
      </p:sp>
      <p:sp>
        <p:nvSpPr>
          <p:cNvPr id="19" name="椭圆 18"/>
          <p:cNvSpPr/>
          <p:nvPr/>
        </p:nvSpPr>
        <p:spPr>
          <a:xfrm>
            <a:off x="8004162" y="2676486"/>
            <a:ext cx="2525524" cy="1134271"/>
          </a:xfrm>
          <a:prstGeom prst="ellipse">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395" b="1" dirty="0">
                <a:solidFill>
                  <a:schemeClr val="tx1"/>
                </a:solidFill>
                <a:latin typeface="+mn-ea"/>
              </a:rPr>
              <a:t>客户（食品）</a:t>
            </a:r>
            <a:endParaRPr lang="zh-CN" altLang="en-US" sz="2395" b="1" dirty="0">
              <a:solidFill>
                <a:schemeClr val="tx1"/>
              </a:solidFill>
              <a:latin typeface="+mn-ea"/>
            </a:endParaRPr>
          </a:p>
        </p:txBody>
      </p:sp>
      <p:cxnSp>
        <p:nvCxnSpPr>
          <p:cNvPr id="21" name="直接箭头连接符 20"/>
          <p:cNvCxnSpPr/>
          <p:nvPr/>
        </p:nvCxnSpPr>
        <p:spPr>
          <a:xfrm>
            <a:off x="5465513" y="5137155"/>
            <a:ext cx="2283018" cy="43562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a:off x="8004162" y="5178357"/>
            <a:ext cx="2525524" cy="1134271"/>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395" b="1" dirty="0">
                <a:solidFill>
                  <a:schemeClr val="tx1"/>
                </a:solidFill>
                <a:latin typeface="+mn-ea"/>
              </a:rPr>
              <a:t>竞争者</a:t>
            </a:r>
            <a:endParaRPr lang="zh-CN" altLang="en-US" sz="2395" b="1" dirty="0">
              <a:solidFill>
                <a:schemeClr val="tx1"/>
              </a:solidFill>
              <a:latin typeface="+mn-ea"/>
            </a:endParaRPr>
          </a:p>
        </p:txBody>
      </p:sp>
      <p:sp>
        <p:nvSpPr>
          <p:cNvPr id="23" name="文本框 22"/>
          <p:cNvSpPr txBox="1"/>
          <p:nvPr/>
        </p:nvSpPr>
        <p:spPr>
          <a:xfrm>
            <a:off x="5623936" y="5745493"/>
            <a:ext cx="1513331" cy="829945"/>
          </a:xfrm>
          <a:prstGeom prst="rect">
            <a:avLst/>
          </a:prstGeom>
          <a:noFill/>
          <a:ln>
            <a:solidFill>
              <a:schemeClr val="tx1"/>
            </a:solidFill>
          </a:ln>
        </p:spPr>
        <p:txBody>
          <a:bodyPr wrap="square" rtlCol="0">
            <a:spAutoFit/>
          </a:bodyPr>
          <a:lstStyle/>
          <a:p>
            <a:pPr algn="ctr"/>
            <a:r>
              <a:rPr lang="zh-CN" altLang="en-US" sz="2395" b="1" dirty="0">
                <a:latin typeface="+mn-ea"/>
              </a:rPr>
              <a:t>您不需要</a:t>
            </a:r>
            <a:endParaRPr lang="en-US" altLang="zh-CN" sz="2395" b="1" dirty="0">
              <a:latin typeface="+mn-ea"/>
            </a:endParaRPr>
          </a:p>
          <a:p>
            <a:pPr algn="ctr"/>
            <a:r>
              <a:rPr lang="zh-CN" altLang="en-US" sz="2395" b="1" dirty="0">
                <a:latin typeface="+mn-ea"/>
              </a:rPr>
              <a:t>报告</a:t>
            </a:r>
            <a:endParaRPr lang="zh-CN" altLang="en-US" sz="2395"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2"/>
          <p:cNvSpPr>
            <a:spLocks noGrp="1"/>
          </p:cNvSpPr>
          <p:nvPr>
            <p:ph idx="1"/>
          </p:nvPr>
        </p:nvSpPr>
        <p:spPr>
          <a:xfrm>
            <a:off x="836672" y="250625"/>
            <a:ext cx="10496431" cy="747540"/>
          </a:xfrm>
        </p:spPr>
        <p:txBody>
          <a:bodyPr/>
          <a:lstStyle/>
          <a:p>
            <a:pPr marL="0" indent="0">
              <a:lnSpc>
                <a:spcPct val="100000"/>
              </a:lnSpc>
              <a:spcBef>
                <a:spcPts val="0"/>
              </a:spcBef>
              <a:buNone/>
            </a:pPr>
            <a:r>
              <a:rPr lang="en-US" altLang="zh-CN" sz="1795" b="1" dirty="0">
                <a:latin typeface="+mn-ea"/>
              </a:rPr>
              <a:t>2.</a:t>
            </a:r>
            <a:r>
              <a:rPr lang="zh-CN" altLang="en-US" sz="1795" b="1" dirty="0">
                <a:latin typeface="+mn-ea"/>
              </a:rPr>
              <a:t>如果出售的香精是使用购买的</a:t>
            </a:r>
            <a:r>
              <a:rPr lang="en-US" altLang="zh-CN" sz="1795" b="1" dirty="0">
                <a:latin typeface="+mn-ea"/>
              </a:rPr>
              <a:t>NCS</a:t>
            </a:r>
            <a:r>
              <a:rPr lang="zh-CN" altLang="en-US" sz="1795" b="1" dirty="0">
                <a:latin typeface="+mn-ea"/>
              </a:rPr>
              <a:t>，那么</a:t>
            </a:r>
            <a:endParaRPr lang="zh-CN" altLang="en-US" sz="1795" b="1" dirty="0">
              <a:latin typeface="+mn-ea"/>
            </a:endParaRPr>
          </a:p>
        </p:txBody>
      </p:sp>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290903" y="248034"/>
            <a:ext cx="1878872" cy="1285544"/>
          </a:xfrm>
          <a:prstGeom prst="rect">
            <a:avLst/>
          </a:prstGeom>
        </p:spPr>
      </p:pic>
      <p:sp>
        <p:nvSpPr>
          <p:cNvPr id="9" name="椭圆 8"/>
          <p:cNvSpPr/>
          <p:nvPr/>
        </p:nvSpPr>
        <p:spPr>
          <a:xfrm>
            <a:off x="2666930" y="1129780"/>
            <a:ext cx="2525524" cy="1134271"/>
          </a:xfrm>
          <a:prstGeom prst="ellipse">
            <a:avLst/>
          </a:prstGeom>
          <a:solidFill>
            <a:srgbClr val="8DBE72"/>
          </a:solidFill>
          <a:ln>
            <a:solidFill>
              <a:srgbClr val="8DBE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395" b="1" dirty="0">
                <a:solidFill>
                  <a:schemeClr val="tx1"/>
                </a:solidFill>
                <a:latin typeface="+mn-ea"/>
              </a:rPr>
              <a:t>供应商</a:t>
            </a:r>
            <a:endParaRPr lang="zh-CN" altLang="en-US" sz="2395" b="1" dirty="0">
              <a:solidFill>
                <a:schemeClr val="tx1"/>
              </a:solidFill>
              <a:latin typeface="+mn-ea"/>
            </a:endParaRPr>
          </a:p>
        </p:txBody>
      </p:sp>
      <p:sp>
        <p:nvSpPr>
          <p:cNvPr id="10" name="椭圆 9"/>
          <p:cNvSpPr/>
          <p:nvPr/>
        </p:nvSpPr>
        <p:spPr>
          <a:xfrm>
            <a:off x="2257937" y="3761642"/>
            <a:ext cx="3343505" cy="1811137"/>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5" b="1" dirty="0">
              <a:solidFill>
                <a:schemeClr val="tx1"/>
              </a:solidFill>
              <a:latin typeface="+mn-ea"/>
            </a:endParaRPr>
          </a:p>
        </p:txBody>
      </p:sp>
      <p:cxnSp>
        <p:nvCxnSpPr>
          <p:cNvPr id="12" name="直接箭头连接符 11"/>
          <p:cNvCxnSpPr/>
          <p:nvPr/>
        </p:nvCxnSpPr>
        <p:spPr>
          <a:xfrm>
            <a:off x="3929691" y="2414695"/>
            <a:ext cx="0" cy="1196301"/>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1272002" y="2676486"/>
            <a:ext cx="2277721" cy="650566"/>
          </a:xfrm>
          <a:prstGeom prst="rect">
            <a:avLst/>
          </a:prstGeom>
          <a:solidFill>
            <a:schemeClr val="accent4"/>
          </a:solidFill>
          <a:ln>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CN" altLang="en-US" sz="2395" b="1" dirty="0">
                <a:solidFill>
                  <a:schemeClr val="tx1"/>
                </a:solidFill>
              </a:rPr>
              <a:t>（如果购买</a:t>
            </a:r>
            <a:r>
              <a:rPr lang="en-US" altLang="zh-CN" sz="2395" b="1" dirty="0">
                <a:solidFill>
                  <a:schemeClr val="tx1"/>
                </a:solidFill>
              </a:rPr>
              <a:t>NCS</a:t>
            </a:r>
            <a:r>
              <a:rPr lang="zh-CN" altLang="en-US" sz="2395" b="1" dirty="0">
                <a:solidFill>
                  <a:schemeClr val="tx1"/>
                </a:solidFill>
              </a:rPr>
              <a:t>）</a:t>
            </a:r>
            <a:endParaRPr lang="zh-CN" altLang="en-US" sz="2395" b="1" dirty="0">
              <a:solidFill>
                <a:schemeClr val="tx1"/>
              </a:solidFill>
            </a:endParaRPr>
          </a:p>
        </p:txBody>
      </p:sp>
      <p:sp>
        <p:nvSpPr>
          <p:cNvPr id="14" name="文本框 13"/>
          <p:cNvSpPr txBox="1"/>
          <p:nvPr/>
        </p:nvSpPr>
        <p:spPr>
          <a:xfrm>
            <a:off x="2666932" y="4574246"/>
            <a:ext cx="2525522" cy="645160"/>
          </a:xfrm>
          <a:prstGeom prst="rect">
            <a:avLst/>
          </a:prstGeom>
          <a:solidFill>
            <a:schemeClr val="bg2">
              <a:lumMod val="75000"/>
            </a:schemeClr>
          </a:solidFill>
          <a:ln>
            <a:solidFill>
              <a:schemeClr val="bg2">
                <a:lumMod val="75000"/>
              </a:schemeClr>
            </a:solidFill>
          </a:ln>
        </p:spPr>
        <p:txBody>
          <a:bodyPr wrap="square" rtlCol="0">
            <a:spAutoFit/>
          </a:bodyPr>
          <a:lstStyle/>
          <a:p>
            <a:pPr algn="ctr"/>
            <a:r>
              <a:rPr lang="zh-CN" altLang="en-US" sz="1795" b="1" dirty="0">
                <a:latin typeface="+mn-ea"/>
              </a:rPr>
              <a:t>使用购买、生产的</a:t>
            </a:r>
            <a:r>
              <a:rPr lang="en-US" altLang="zh-CN" sz="1795" b="1" dirty="0">
                <a:latin typeface="+mn-ea"/>
              </a:rPr>
              <a:t>NCS</a:t>
            </a:r>
            <a:r>
              <a:rPr lang="zh-CN" altLang="en-US" sz="1795" b="1" dirty="0">
                <a:latin typeface="+mn-ea"/>
              </a:rPr>
              <a:t>用于香精混合物的生产</a:t>
            </a:r>
            <a:endParaRPr lang="zh-CN" altLang="en-US" sz="1795" dirty="0"/>
          </a:p>
        </p:txBody>
      </p:sp>
      <p:sp>
        <p:nvSpPr>
          <p:cNvPr id="15" name="文本框 14"/>
          <p:cNvSpPr txBox="1"/>
          <p:nvPr/>
        </p:nvSpPr>
        <p:spPr>
          <a:xfrm>
            <a:off x="2666932" y="4038329"/>
            <a:ext cx="2525522" cy="460375"/>
          </a:xfrm>
          <a:prstGeom prst="rect">
            <a:avLst/>
          </a:prstGeom>
          <a:noFill/>
          <a:ln>
            <a:noFill/>
          </a:ln>
        </p:spPr>
        <p:txBody>
          <a:bodyPr wrap="square" rtlCol="0">
            <a:spAutoFit/>
          </a:bodyPr>
          <a:lstStyle/>
          <a:p>
            <a:pPr algn="ctr"/>
            <a:r>
              <a:rPr lang="zh-CN" altLang="en-US" sz="2395" b="1" dirty="0">
                <a:latin typeface="+mn-ea"/>
              </a:rPr>
              <a:t>您的企业</a:t>
            </a:r>
            <a:endParaRPr lang="zh-CN" altLang="en-US" sz="2395" dirty="0"/>
          </a:p>
        </p:txBody>
      </p:sp>
      <p:cxnSp>
        <p:nvCxnSpPr>
          <p:cNvPr id="17" name="直接箭头连接符 16"/>
          <p:cNvCxnSpPr/>
          <p:nvPr/>
        </p:nvCxnSpPr>
        <p:spPr>
          <a:xfrm flipV="1">
            <a:off x="5601442" y="3327052"/>
            <a:ext cx="2283018" cy="728244"/>
          </a:xfrm>
          <a:prstGeom prst="straightConnector1">
            <a:avLst/>
          </a:prstGeom>
          <a:ln w="1905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5759866" y="2080025"/>
            <a:ext cx="1513331" cy="1198880"/>
          </a:xfrm>
          <a:prstGeom prst="rect">
            <a:avLst/>
          </a:prstGeom>
          <a:noFill/>
          <a:ln>
            <a:solidFill>
              <a:srgbClr val="FF0000"/>
            </a:solidFill>
          </a:ln>
        </p:spPr>
        <p:txBody>
          <a:bodyPr wrap="square" rtlCol="0">
            <a:spAutoFit/>
          </a:bodyPr>
          <a:lstStyle/>
          <a:p>
            <a:pPr algn="ctr"/>
            <a:r>
              <a:rPr lang="zh-CN" altLang="en-US" sz="2395" b="1" dirty="0">
                <a:solidFill>
                  <a:srgbClr val="FF0000"/>
                </a:solidFill>
                <a:latin typeface="+mn-ea"/>
              </a:rPr>
              <a:t>您需要</a:t>
            </a:r>
            <a:endParaRPr lang="en-US" altLang="zh-CN" sz="2395" b="1" dirty="0">
              <a:solidFill>
                <a:srgbClr val="FF0000"/>
              </a:solidFill>
              <a:latin typeface="+mn-ea"/>
            </a:endParaRPr>
          </a:p>
          <a:p>
            <a:pPr algn="ctr"/>
            <a:r>
              <a:rPr lang="zh-CN" altLang="en-US" sz="2395" b="1" dirty="0">
                <a:solidFill>
                  <a:srgbClr val="FF0000"/>
                </a:solidFill>
                <a:latin typeface="+mn-ea"/>
              </a:rPr>
              <a:t>报告</a:t>
            </a:r>
            <a:r>
              <a:rPr lang="en-US" altLang="zh-CN" sz="2395" b="1" dirty="0">
                <a:solidFill>
                  <a:srgbClr val="FF0000"/>
                </a:solidFill>
                <a:latin typeface="+mn-ea"/>
              </a:rPr>
              <a:t>NCS</a:t>
            </a:r>
            <a:endParaRPr lang="en-US" altLang="zh-CN" sz="2395" b="1" dirty="0">
              <a:solidFill>
                <a:srgbClr val="FF0000"/>
              </a:solidFill>
              <a:latin typeface="+mn-ea"/>
            </a:endParaRPr>
          </a:p>
          <a:p>
            <a:pPr algn="ctr"/>
            <a:r>
              <a:rPr lang="zh-CN" altLang="en-US" sz="2395" b="1" dirty="0">
                <a:solidFill>
                  <a:srgbClr val="FF0000"/>
                </a:solidFill>
                <a:latin typeface="+mn-ea"/>
              </a:rPr>
              <a:t>用量</a:t>
            </a:r>
            <a:endParaRPr lang="zh-CN" altLang="en-US" sz="2395" dirty="0">
              <a:solidFill>
                <a:srgbClr val="FF0000"/>
              </a:solidFill>
            </a:endParaRPr>
          </a:p>
        </p:txBody>
      </p:sp>
      <p:sp>
        <p:nvSpPr>
          <p:cNvPr id="19" name="椭圆 18"/>
          <p:cNvSpPr/>
          <p:nvPr/>
        </p:nvSpPr>
        <p:spPr>
          <a:xfrm>
            <a:off x="8140092" y="2676486"/>
            <a:ext cx="2525524" cy="1134271"/>
          </a:xfrm>
          <a:prstGeom prst="ellipse">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395" b="1" dirty="0">
                <a:solidFill>
                  <a:schemeClr val="tx1"/>
                </a:solidFill>
                <a:latin typeface="+mn-ea"/>
              </a:rPr>
              <a:t>客户（食品）</a:t>
            </a:r>
            <a:endParaRPr lang="zh-CN" altLang="en-US" sz="2395" b="1" dirty="0">
              <a:solidFill>
                <a:schemeClr val="tx1"/>
              </a:solidFill>
              <a:latin typeface="+mn-ea"/>
            </a:endParaRPr>
          </a:p>
        </p:txBody>
      </p:sp>
      <p:cxnSp>
        <p:nvCxnSpPr>
          <p:cNvPr id="21" name="直接箭头连接符 20"/>
          <p:cNvCxnSpPr/>
          <p:nvPr/>
        </p:nvCxnSpPr>
        <p:spPr>
          <a:xfrm>
            <a:off x="5601442" y="5137155"/>
            <a:ext cx="2283018" cy="43562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a:off x="8140092" y="5178357"/>
            <a:ext cx="2525524" cy="1134271"/>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395" b="1" dirty="0">
                <a:solidFill>
                  <a:schemeClr val="tx1"/>
                </a:solidFill>
                <a:latin typeface="+mn-ea"/>
              </a:rPr>
              <a:t>竞争者</a:t>
            </a:r>
            <a:endParaRPr lang="zh-CN" altLang="en-US" sz="2395" b="1" dirty="0">
              <a:solidFill>
                <a:schemeClr val="tx1"/>
              </a:solidFill>
              <a:latin typeface="+mn-ea"/>
            </a:endParaRPr>
          </a:p>
        </p:txBody>
      </p:sp>
      <p:sp>
        <p:nvSpPr>
          <p:cNvPr id="16" name="文本框 15"/>
          <p:cNvSpPr txBox="1"/>
          <p:nvPr/>
        </p:nvSpPr>
        <p:spPr>
          <a:xfrm>
            <a:off x="4844778" y="5777892"/>
            <a:ext cx="3343505" cy="1198880"/>
          </a:xfrm>
          <a:prstGeom prst="rect">
            <a:avLst/>
          </a:prstGeom>
          <a:noFill/>
          <a:ln>
            <a:solidFill>
              <a:srgbClr val="FF0000"/>
            </a:solidFill>
          </a:ln>
        </p:spPr>
        <p:txBody>
          <a:bodyPr wrap="square" rtlCol="0">
            <a:spAutoFit/>
          </a:bodyPr>
          <a:lstStyle/>
          <a:p>
            <a:pPr algn="ctr"/>
            <a:r>
              <a:rPr lang="zh-CN" altLang="en-US" sz="2395" b="1" dirty="0">
                <a:solidFill>
                  <a:srgbClr val="FF0000"/>
                </a:solidFill>
                <a:latin typeface="+mn-ea"/>
              </a:rPr>
              <a:t>您需要报告</a:t>
            </a:r>
            <a:r>
              <a:rPr lang="en-US" altLang="zh-CN" sz="2395" b="1" dirty="0">
                <a:solidFill>
                  <a:srgbClr val="FF0000"/>
                </a:solidFill>
                <a:latin typeface="+mn-ea"/>
              </a:rPr>
              <a:t>NCS</a:t>
            </a:r>
            <a:r>
              <a:rPr lang="zh-CN" altLang="en-US" sz="2395" b="1" dirty="0">
                <a:solidFill>
                  <a:srgbClr val="FF0000"/>
                </a:solidFill>
                <a:latin typeface="+mn-ea"/>
              </a:rPr>
              <a:t>用量：因为竞争者不知道其具体组分</a:t>
            </a:r>
            <a:endParaRPr lang="zh-CN" altLang="en-US" sz="2395" dirty="0">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2"/>
          <p:cNvSpPr>
            <a:spLocks noGrp="1"/>
          </p:cNvSpPr>
          <p:nvPr>
            <p:ph idx="1"/>
          </p:nvPr>
        </p:nvSpPr>
        <p:spPr>
          <a:xfrm>
            <a:off x="836672" y="250625"/>
            <a:ext cx="10496431" cy="747540"/>
          </a:xfrm>
        </p:spPr>
        <p:txBody>
          <a:bodyPr/>
          <a:lstStyle/>
          <a:p>
            <a:pPr marL="0" indent="0">
              <a:lnSpc>
                <a:spcPct val="100000"/>
              </a:lnSpc>
              <a:spcBef>
                <a:spcPts val="0"/>
              </a:spcBef>
              <a:buNone/>
            </a:pPr>
            <a:r>
              <a:rPr lang="en-US" altLang="zh-CN" sz="1795" b="1" dirty="0">
                <a:latin typeface="+mn-ea"/>
              </a:rPr>
              <a:t>3.</a:t>
            </a:r>
            <a:r>
              <a:rPr lang="zh-CN" altLang="en-US" sz="1795" b="1" dirty="0">
                <a:latin typeface="+mn-ea"/>
              </a:rPr>
              <a:t>如果出售从本地竞争对手或使用此类香精的制造商处购买的香精</a:t>
            </a:r>
            <a:endParaRPr lang="zh-CN" altLang="en-US" sz="1795" b="1" dirty="0">
              <a:latin typeface="+mn-ea"/>
            </a:endParaRPr>
          </a:p>
        </p:txBody>
      </p:sp>
      <p:sp>
        <p:nvSpPr>
          <p:cNvPr id="9" name="椭圆 8"/>
          <p:cNvSpPr/>
          <p:nvPr/>
        </p:nvSpPr>
        <p:spPr>
          <a:xfrm>
            <a:off x="2462433" y="985059"/>
            <a:ext cx="2934516" cy="1265885"/>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395" b="1" dirty="0">
                <a:solidFill>
                  <a:schemeClr val="tx1"/>
                </a:solidFill>
                <a:latin typeface="+mn-ea"/>
              </a:rPr>
              <a:t>本地竞争对手</a:t>
            </a:r>
            <a:endParaRPr lang="zh-CN" altLang="en-US" sz="2395" b="1" dirty="0">
              <a:solidFill>
                <a:schemeClr val="tx1"/>
              </a:solidFill>
              <a:latin typeface="+mn-ea"/>
            </a:endParaRPr>
          </a:p>
        </p:txBody>
      </p:sp>
      <p:sp>
        <p:nvSpPr>
          <p:cNvPr id="10" name="椭圆 9"/>
          <p:cNvSpPr/>
          <p:nvPr/>
        </p:nvSpPr>
        <p:spPr>
          <a:xfrm>
            <a:off x="2257937" y="3761642"/>
            <a:ext cx="3343505" cy="1811137"/>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5" b="1" dirty="0">
              <a:solidFill>
                <a:schemeClr val="tx1"/>
              </a:solidFill>
              <a:latin typeface="+mn-ea"/>
            </a:endParaRPr>
          </a:p>
        </p:txBody>
      </p:sp>
      <p:cxnSp>
        <p:nvCxnSpPr>
          <p:cNvPr id="12" name="直接箭头连接符 11"/>
          <p:cNvCxnSpPr/>
          <p:nvPr/>
        </p:nvCxnSpPr>
        <p:spPr>
          <a:xfrm>
            <a:off x="3929691" y="2414695"/>
            <a:ext cx="0" cy="1196301"/>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903872" y="2676486"/>
            <a:ext cx="2645852" cy="650566"/>
          </a:xfrm>
          <a:prstGeom prst="rect">
            <a:avLst/>
          </a:prstGeom>
          <a:solidFill>
            <a:schemeClr val="accent4"/>
          </a:solidFill>
          <a:ln>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CN" altLang="en-US" sz="2395" b="1" dirty="0">
                <a:solidFill>
                  <a:schemeClr val="tx1"/>
                </a:solidFill>
              </a:rPr>
              <a:t>购买含有 </a:t>
            </a:r>
            <a:r>
              <a:rPr lang="en-US" altLang="zh-CN" sz="2395" b="1" dirty="0">
                <a:solidFill>
                  <a:schemeClr val="tx1"/>
                </a:solidFill>
              </a:rPr>
              <a:t>NCS</a:t>
            </a:r>
            <a:r>
              <a:rPr lang="zh-CN" altLang="en-US" sz="2395" b="1" dirty="0">
                <a:solidFill>
                  <a:schemeClr val="tx1"/>
                </a:solidFill>
              </a:rPr>
              <a:t>的香精</a:t>
            </a:r>
            <a:endParaRPr lang="zh-CN" altLang="en-US" sz="2395" b="1" dirty="0">
              <a:solidFill>
                <a:schemeClr val="tx1"/>
              </a:solidFill>
            </a:endParaRPr>
          </a:p>
        </p:txBody>
      </p:sp>
      <p:sp>
        <p:nvSpPr>
          <p:cNvPr id="14" name="文本框 13"/>
          <p:cNvSpPr txBox="1"/>
          <p:nvPr/>
        </p:nvSpPr>
        <p:spPr>
          <a:xfrm>
            <a:off x="2666932" y="4574246"/>
            <a:ext cx="2525522" cy="645160"/>
          </a:xfrm>
          <a:prstGeom prst="rect">
            <a:avLst/>
          </a:prstGeom>
          <a:solidFill>
            <a:schemeClr val="bg2">
              <a:lumMod val="75000"/>
            </a:schemeClr>
          </a:solidFill>
          <a:ln>
            <a:solidFill>
              <a:schemeClr val="bg2">
                <a:lumMod val="75000"/>
              </a:schemeClr>
            </a:solidFill>
          </a:ln>
        </p:spPr>
        <p:txBody>
          <a:bodyPr wrap="square" rtlCol="0">
            <a:spAutoFit/>
          </a:bodyPr>
          <a:lstStyle/>
          <a:p>
            <a:pPr algn="ctr"/>
            <a:r>
              <a:rPr lang="zh-CN" altLang="en-US" sz="1795" b="1" dirty="0">
                <a:latin typeface="+mn-ea"/>
              </a:rPr>
              <a:t>按原样出售或进一步配制香精</a:t>
            </a:r>
            <a:endParaRPr lang="zh-CN" altLang="en-US" sz="1795" dirty="0"/>
          </a:p>
        </p:txBody>
      </p:sp>
      <p:sp>
        <p:nvSpPr>
          <p:cNvPr id="15" name="文本框 14"/>
          <p:cNvSpPr txBox="1"/>
          <p:nvPr/>
        </p:nvSpPr>
        <p:spPr>
          <a:xfrm>
            <a:off x="2666932" y="4038329"/>
            <a:ext cx="2525522" cy="460375"/>
          </a:xfrm>
          <a:prstGeom prst="rect">
            <a:avLst/>
          </a:prstGeom>
          <a:noFill/>
          <a:ln>
            <a:noFill/>
          </a:ln>
        </p:spPr>
        <p:txBody>
          <a:bodyPr wrap="square" rtlCol="0">
            <a:spAutoFit/>
          </a:bodyPr>
          <a:lstStyle/>
          <a:p>
            <a:pPr algn="ctr"/>
            <a:r>
              <a:rPr lang="zh-CN" altLang="en-US" sz="2395" b="1" dirty="0">
                <a:latin typeface="+mn-ea"/>
              </a:rPr>
              <a:t>您的企业</a:t>
            </a:r>
            <a:endParaRPr lang="zh-CN" altLang="en-US" sz="2395" dirty="0"/>
          </a:p>
        </p:txBody>
      </p:sp>
      <p:cxnSp>
        <p:nvCxnSpPr>
          <p:cNvPr id="17" name="直接箭头连接符 16"/>
          <p:cNvCxnSpPr/>
          <p:nvPr/>
        </p:nvCxnSpPr>
        <p:spPr>
          <a:xfrm flipV="1">
            <a:off x="5601442" y="3327052"/>
            <a:ext cx="2283018" cy="728244"/>
          </a:xfrm>
          <a:prstGeom prst="straightConnector1">
            <a:avLst/>
          </a:prstGeom>
          <a:ln w="1905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a:off x="8140092" y="2676486"/>
            <a:ext cx="2525524" cy="1134271"/>
          </a:xfrm>
          <a:prstGeom prst="ellipse">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395" b="1" dirty="0">
                <a:solidFill>
                  <a:schemeClr val="tx1"/>
                </a:solidFill>
                <a:latin typeface="+mn-ea"/>
              </a:rPr>
              <a:t>客户（食品）</a:t>
            </a:r>
            <a:endParaRPr lang="zh-CN" altLang="en-US" sz="2395" b="1" dirty="0">
              <a:solidFill>
                <a:schemeClr val="tx1"/>
              </a:solidFill>
              <a:latin typeface="+mn-ea"/>
            </a:endParaRPr>
          </a:p>
        </p:txBody>
      </p:sp>
      <p:cxnSp>
        <p:nvCxnSpPr>
          <p:cNvPr id="21" name="直接箭头连接符 20"/>
          <p:cNvCxnSpPr/>
          <p:nvPr/>
        </p:nvCxnSpPr>
        <p:spPr>
          <a:xfrm>
            <a:off x="5601442" y="5137155"/>
            <a:ext cx="2283018" cy="43562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a:off x="8140092" y="5178357"/>
            <a:ext cx="2525524" cy="1134271"/>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395" b="1" dirty="0">
                <a:solidFill>
                  <a:schemeClr val="tx1"/>
                </a:solidFill>
                <a:latin typeface="+mn-ea"/>
              </a:rPr>
              <a:t>竞争者</a:t>
            </a:r>
            <a:endParaRPr lang="zh-CN" altLang="en-US" sz="2395" b="1" dirty="0">
              <a:solidFill>
                <a:schemeClr val="tx1"/>
              </a:solidFill>
              <a:latin typeface="+mn-ea"/>
            </a:endParaRPr>
          </a:p>
        </p:txBody>
      </p:sp>
      <p:sp>
        <p:nvSpPr>
          <p:cNvPr id="20" name="文本框 19"/>
          <p:cNvSpPr txBox="1"/>
          <p:nvPr/>
        </p:nvSpPr>
        <p:spPr>
          <a:xfrm>
            <a:off x="5623936" y="5745493"/>
            <a:ext cx="1513331" cy="829945"/>
          </a:xfrm>
          <a:prstGeom prst="rect">
            <a:avLst/>
          </a:prstGeom>
          <a:noFill/>
          <a:ln>
            <a:solidFill>
              <a:schemeClr val="tx1"/>
            </a:solidFill>
          </a:ln>
        </p:spPr>
        <p:txBody>
          <a:bodyPr wrap="square" rtlCol="0">
            <a:spAutoFit/>
          </a:bodyPr>
          <a:lstStyle/>
          <a:p>
            <a:pPr algn="ctr"/>
            <a:r>
              <a:rPr lang="zh-CN" altLang="en-US" sz="2395" b="1" dirty="0">
                <a:latin typeface="+mn-ea"/>
              </a:rPr>
              <a:t>您不需要</a:t>
            </a:r>
            <a:endParaRPr lang="en-US" altLang="zh-CN" sz="2395" b="1" dirty="0">
              <a:latin typeface="+mn-ea"/>
            </a:endParaRPr>
          </a:p>
          <a:p>
            <a:pPr algn="ctr"/>
            <a:r>
              <a:rPr lang="zh-CN" altLang="en-US" sz="2395" b="1" dirty="0">
                <a:latin typeface="+mn-ea"/>
              </a:rPr>
              <a:t>报告</a:t>
            </a:r>
            <a:endParaRPr lang="zh-CN" altLang="en-US" sz="2395" dirty="0"/>
          </a:p>
        </p:txBody>
      </p:sp>
      <p:sp>
        <p:nvSpPr>
          <p:cNvPr id="23" name="文本框 22"/>
          <p:cNvSpPr txBox="1"/>
          <p:nvPr/>
        </p:nvSpPr>
        <p:spPr>
          <a:xfrm>
            <a:off x="5623936" y="2587028"/>
            <a:ext cx="1513331" cy="829945"/>
          </a:xfrm>
          <a:prstGeom prst="rect">
            <a:avLst/>
          </a:prstGeom>
          <a:noFill/>
          <a:ln>
            <a:solidFill>
              <a:schemeClr val="tx1"/>
            </a:solidFill>
          </a:ln>
        </p:spPr>
        <p:txBody>
          <a:bodyPr wrap="square" rtlCol="0">
            <a:spAutoFit/>
          </a:bodyPr>
          <a:lstStyle/>
          <a:p>
            <a:pPr algn="ctr"/>
            <a:r>
              <a:rPr lang="zh-CN" altLang="en-US" sz="2395" b="1" dirty="0">
                <a:latin typeface="+mn-ea"/>
              </a:rPr>
              <a:t>您不需要</a:t>
            </a:r>
            <a:endParaRPr lang="en-US" altLang="zh-CN" sz="2395" b="1" dirty="0">
              <a:latin typeface="+mn-ea"/>
            </a:endParaRPr>
          </a:p>
          <a:p>
            <a:pPr algn="ctr"/>
            <a:r>
              <a:rPr lang="zh-CN" altLang="en-US" sz="2395" b="1" dirty="0">
                <a:latin typeface="+mn-ea"/>
              </a:rPr>
              <a:t>报告</a:t>
            </a:r>
            <a:endParaRPr lang="zh-CN" altLang="en-US" sz="2395" dirty="0"/>
          </a:p>
        </p:txBody>
      </p:sp>
      <p:sp>
        <p:nvSpPr>
          <p:cNvPr id="24" name="文本框 23"/>
          <p:cNvSpPr txBox="1"/>
          <p:nvPr/>
        </p:nvSpPr>
        <p:spPr>
          <a:xfrm>
            <a:off x="248021" y="1018930"/>
            <a:ext cx="1513331" cy="829945"/>
          </a:xfrm>
          <a:prstGeom prst="rect">
            <a:avLst/>
          </a:prstGeom>
          <a:noFill/>
          <a:ln>
            <a:solidFill>
              <a:srgbClr val="FF0000"/>
            </a:solidFill>
          </a:ln>
        </p:spPr>
        <p:txBody>
          <a:bodyPr wrap="square" rtlCol="0">
            <a:spAutoFit/>
          </a:bodyPr>
          <a:lstStyle/>
          <a:p>
            <a:pPr algn="ctr"/>
            <a:r>
              <a:rPr lang="zh-CN" altLang="en-US" sz="2395" b="1" dirty="0">
                <a:solidFill>
                  <a:srgbClr val="FF0000"/>
                </a:solidFill>
                <a:latin typeface="+mn-ea"/>
              </a:rPr>
              <a:t>他们需要</a:t>
            </a:r>
            <a:endParaRPr lang="en-US" altLang="zh-CN" sz="2395" b="1" dirty="0">
              <a:solidFill>
                <a:srgbClr val="FF0000"/>
              </a:solidFill>
              <a:latin typeface="+mn-ea"/>
            </a:endParaRPr>
          </a:p>
          <a:p>
            <a:pPr algn="ctr"/>
            <a:r>
              <a:rPr lang="zh-CN" altLang="en-US" sz="2395" b="1" dirty="0">
                <a:solidFill>
                  <a:srgbClr val="FF0000"/>
                </a:solidFill>
                <a:latin typeface="+mn-ea"/>
              </a:rPr>
              <a:t>报告</a:t>
            </a:r>
            <a:r>
              <a:rPr lang="en-US" altLang="zh-CN" sz="2395" b="1" dirty="0">
                <a:solidFill>
                  <a:srgbClr val="FF0000"/>
                </a:solidFill>
                <a:latin typeface="+mn-ea"/>
              </a:rPr>
              <a:t>NCS</a:t>
            </a:r>
            <a:endParaRPr lang="zh-CN" altLang="en-US" sz="2395" dirty="0">
              <a:solidFill>
                <a:srgbClr val="FF0000"/>
              </a:solidFill>
            </a:endParaRPr>
          </a:p>
        </p:txBody>
      </p:sp>
      <p:cxnSp>
        <p:nvCxnSpPr>
          <p:cNvPr id="25" name="直接箭头连接符 24"/>
          <p:cNvCxnSpPr/>
          <p:nvPr/>
        </p:nvCxnSpPr>
        <p:spPr>
          <a:xfrm>
            <a:off x="1004686" y="2036749"/>
            <a:ext cx="643551" cy="490884"/>
          </a:xfrm>
          <a:prstGeom prst="straightConnector1">
            <a:avLst/>
          </a:prstGeom>
          <a:ln w="1905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2"/>
          <p:cNvSpPr>
            <a:spLocks noGrp="1"/>
          </p:cNvSpPr>
          <p:nvPr>
            <p:ph idx="1"/>
          </p:nvPr>
        </p:nvSpPr>
        <p:spPr>
          <a:xfrm>
            <a:off x="836672" y="250625"/>
            <a:ext cx="10496431" cy="747540"/>
          </a:xfrm>
        </p:spPr>
        <p:txBody>
          <a:bodyPr/>
          <a:lstStyle/>
          <a:p>
            <a:pPr marL="0" indent="0">
              <a:lnSpc>
                <a:spcPct val="100000"/>
              </a:lnSpc>
              <a:spcBef>
                <a:spcPts val="0"/>
              </a:spcBef>
              <a:buNone/>
            </a:pPr>
            <a:r>
              <a:rPr lang="en-US" altLang="zh-CN" sz="1795" b="1" dirty="0">
                <a:latin typeface="+mn-ea"/>
              </a:rPr>
              <a:t>4.</a:t>
            </a:r>
            <a:r>
              <a:rPr lang="zh-CN" altLang="en-US" sz="1795" b="1" dirty="0">
                <a:latin typeface="+mn-ea"/>
              </a:rPr>
              <a:t>如果销售从海外竞争对手处购买的香精或进一步使用此类香精制造的香精</a:t>
            </a:r>
            <a:endParaRPr lang="zh-CN" altLang="en-US" sz="1795" b="1" dirty="0">
              <a:latin typeface="+mn-ea"/>
            </a:endParaRPr>
          </a:p>
        </p:txBody>
      </p:sp>
      <p:sp>
        <p:nvSpPr>
          <p:cNvPr id="9" name="椭圆 8"/>
          <p:cNvSpPr/>
          <p:nvPr/>
        </p:nvSpPr>
        <p:spPr>
          <a:xfrm>
            <a:off x="2462433" y="985059"/>
            <a:ext cx="2934516" cy="1265885"/>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395" b="1" dirty="0">
                <a:solidFill>
                  <a:schemeClr val="tx1"/>
                </a:solidFill>
                <a:latin typeface="+mn-ea"/>
              </a:rPr>
              <a:t>海外竞争对手</a:t>
            </a:r>
            <a:endParaRPr lang="zh-CN" altLang="en-US" sz="2395" b="1" dirty="0">
              <a:solidFill>
                <a:schemeClr val="tx1"/>
              </a:solidFill>
              <a:latin typeface="+mn-ea"/>
            </a:endParaRPr>
          </a:p>
        </p:txBody>
      </p:sp>
      <p:sp>
        <p:nvSpPr>
          <p:cNvPr id="10" name="椭圆 9"/>
          <p:cNvSpPr/>
          <p:nvPr/>
        </p:nvSpPr>
        <p:spPr>
          <a:xfrm>
            <a:off x="2257937" y="3761642"/>
            <a:ext cx="3343505" cy="1811137"/>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5" b="1" dirty="0">
              <a:solidFill>
                <a:schemeClr val="tx1"/>
              </a:solidFill>
              <a:latin typeface="+mn-ea"/>
            </a:endParaRPr>
          </a:p>
        </p:txBody>
      </p:sp>
      <p:cxnSp>
        <p:nvCxnSpPr>
          <p:cNvPr id="12" name="直接箭头连接符 11"/>
          <p:cNvCxnSpPr/>
          <p:nvPr/>
        </p:nvCxnSpPr>
        <p:spPr>
          <a:xfrm>
            <a:off x="3929691" y="2414695"/>
            <a:ext cx="0" cy="1196301"/>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903872" y="2676486"/>
            <a:ext cx="2645852" cy="650566"/>
          </a:xfrm>
          <a:prstGeom prst="rect">
            <a:avLst/>
          </a:prstGeom>
          <a:solidFill>
            <a:schemeClr val="accent4"/>
          </a:solidFill>
          <a:ln>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CN" altLang="en-US" sz="2395" b="1" dirty="0">
                <a:solidFill>
                  <a:schemeClr val="tx1"/>
                </a:solidFill>
              </a:rPr>
              <a:t>进口含有 </a:t>
            </a:r>
            <a:r>
              <a:rPr lang="en-US" altLang="zh-CN" sz="2395" b="1" dirty="0">
                <a:solidFill>
                  <a:schemeClr val="tx1"/>
                </a:solidFill>
              </a:rPr>
              <a:t>NCS</a:t>
            </a:r>
            <a:r>
              <a:rPr lang="zh-CN" altLang="en-US" sz="2395" b="1" dirty="0">
                <a:solidFill>
                  <a:schemeClr val="tx1"/>
                </a:solidFill>
              </a:rPr>
              <a:t>的香精</a:t>
            </a:r>
            <a:endParaRPr lang="zh-CN" altLang="en-US" sz="2395" b="1" dirty="0">
              <a:solidFill>
                <a:schemeClr val="tx1"/>
              </a:solidFill>
            </a:endParaRPr>
          </a:p>
        </p:txBody>
      </p:sp>
      <p:sp>
        <p:nvSpPr>
          <p:cNvPr id="14" name="文本框 13"/>
          <p:cNvSpPr txBox="1"/>
          <p:nvPr/>
        </p:nvSpPr>
        <p:spPr>
          <a:xfrm>
            <a:off x="2666932" y="4574246"/>
            <a:ext cx="2525522" cy="645160"/>
          </a:xfrm>
          <a:prstGeom prst="rect">
            <a:avLst/>
          </a:prstGeom>
          <a:solidFill>
            <a:schemeClr val="bg2">
              <a:lumMod val="75000"/>
            </a:schemeClr>
          </a:solidFill>
          <a:ln>
            <a:solidFill>
              <a:schemeClr val="bg2">
                <a:lumMod val="75000"/>
              </a:schemeClr>
            </a:solidFill>
          </a:ln>
        </p:spPr>
        <p:txBody>
          <a:bodyPr wrap="square" rtlCol="0">
            <a:spAutoFit/>
          </a:bodyPr>
          <a:lstStyle/>
          <a:p>
            <a:pPr algn="ctr"/>
            <a:r>
              <a:rPr lang="zh-CN" altLang="en-US" sz="1795" b="1" dirty="0">
                <a:latin typeface="+mn-ea"/>
              </a:rPr>
              <a:t>按原样出售或进一步配制香精</a:t>
            </a:r>
            <a:endParaRPr lang="zh-CN" altLang="en-US" sz="1795" dirty="0"/>
          </a:p>
        </p:txBody>
      </p:sp>
      <p:sp>
        <p:nvSpPr>
          <p:cNvPr id="15" name="文本框 14"/>
          <p:cNvSpPr txBox="1"/>
          <p:nvPr/>
        </p:nvSpPr>
        <p:spPr>
          <a:xfrm>
            <a:off x="2666932" y="4038329"/>
            <a:ext cx="2525522" cy="460375"/>
          </a:xfrm>
          <a:prstGeom prst="rect">
            <a:avLst/>
          </a:prstGeom>
          <a:noFill/>
          <a:ln>
            <a:noFill/>
          </a:ln>
        </p:spPr>
        <p:txBody>
          <a:bodyPr wrap="square" rtlCol="0">
            <a:spAutoFit/>
          </a:bodyPr>
          <a:lstStyle/>
          <a:p>
            <a:pPr algn="ctr"/>
            <a:r>
              <a:rPr lang="zh-CN" altLang="en-US" sz="2395" b="1" dirty="0">
                <a:latin typeface="+mn-ea"/>
              </a:rPr>
              <a:t>您的企业</a:t>
            </a:r>
            <a:endParaRPr lang="zh-CN" altLang="en-US" sz="2395" dirty="0"/>
          </a:p>
        </p:txBody>
      </p:sp>
      <p:cxnSp>
        <p:nvCxnSpPr>
          <p:cNvPr id="17" name="直接箭头连接符 16"/>
          <p:cNvCxnSpPr/>
          <p:nvPr/>
        </p:nvCxnSpPr>
        <p:spPr>
          <a:xfrm flipV="1">
            <a:off x="5601442" y="3327052"/>
            <a:ext cx="2283018" cy="728244"/>
          </a:xfrm>
          <a:prstGeom prst="straightConnector1">
            <a:avLst/>
          </a:prstGeom>
          <a:ln w="1905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a:off x="8140092" y="2676486"/>
            <a:ext cx="2525524" cy="1134271"/>
          </a:xfrm>
          <a:prstGeom prst="ellipse">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395" b="1" dirty="0">
                <a:solidFill>
                  <a:schemeClr val="tx1"/>
                </a:solidFill>
                <a:latin typeface="+mn-ea"/>
              </a:rPr>
              <a:t>客户（食品）</a:t>
            </a:r>
            <a:endParaRPr lang="zh-CN" altLang="en-US" sz="2395" b="1" dirty="0">
              <a:solidFill>
                <a:schemeClr val="tx1"/>
              </a:solidFill>
              <a:latin typeface="+mn-ea"/>
            </a:endParaRPr>
          </a:p>
        </p:txBody>
      </p:sp>
      <p:cxnSp>
        <p:nvCxnSpPr>
          <p:cNvPr id="21" name="直接箭头连接符 20"/>
          <p:cNvCxnSpPr/>
          <p:nvPr/>
        </p:nvCxnSpPr>
        <p:spPr>
          <a:xfrm>
            <a:off x="5601442" y="5137155"/>
            <a:ext cx="2283018" cy="43562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a:off x="8140092" y="5178357"/>
            <a:ext cx="2525524" cy="1134271"/>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395" b="1" dirty="0">
                <a:solidFill>
                  <a:schemeClr val="tx1"/>
                </a:solidFill>
                <a:latin typeface="+mn-ea"/>
              </a:rPr>
              <a:t>竞争者</a:t>
            </a:r>
            <a:endParaRPr lang="zh-CN" altLang="en-US" sz="2395" b="1" dirty="0">
              <a:solidFill>
                <a:schemeClr val="tx1"/>
              </a:solidFill>
              <a:latin typeface="+mn-ea"/>
            </a:endParaRPr>
          </a:p>
        </p:txBody>
      </p:sp>
      <p:sp>
        <p:nvSpPr>
          <p:cNvPr id="24" name="文本框 23"/>
          <p:cNvSpPr txBox="1"/>
          <p:nvPr/>
        </p:nvSpPr>
        <p:spPr>
          <a:xfrm>
            <a:off x="248021" y="1018930"/>
            <a:ext cx="1798983" cy="829945"/>
          </a:xfrm>
          <a:prstGeom prst="rect">
            <a:avLst/>
          </a:prstGeom>
          <a:noFill/>
          <a:ln>
            <a:solidFill>
              <a:schemeClr val="tx1"/>
            </a:solidFill>
          </a:ln>
        </p:spPr>
        <p:txBody>
          <a:bodyPr wrap="square" rtlCol="0">
            <a:spAutoFit/>
          </a:bodyPr>
          <a:lstStyle/>
          <a:p>
            <a:pPr algn="ctr"/>
            <a:r>
              <a:rPr lang="zh-CN" altLang="en-US" sz="2395" b="1" dirty="0">
                <a:latin typeface="+mn-ea"/>
              </a:rPr>
              <a:t>超出了他们的报告范围</a:t>
            </a:r>
            <a:endParaRPr lang="zh-CN" altLang="en-US" sz="2395" dirty="0"/>
          </a:p>
        </p:txBody>
      </p:sp>
      <p:cxnSp>
        <p:nvCxnSpPr>
          <p:cNvPr id="25" name="直接箭头连接符 24"/>
          <p:cNvCxnSpPr/>
          <p:nvPr/>
        </p:nvCxnSpPr>
        <p:spPr>
          <a:xfrm>
            <a:off x="1004686" y="2036749"/>
            <a:ext cx="643551" cy="490884"/>
          </a:xfrm>
          <a:prstGeom prst="straightConnector1">
            <a:avLst/>
          </a:prstGeom>
          <a:ln w="1905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5742279" y="2587028"/>
            <a:ext cx="1513331" cy="829945"/>
          </a:xfrm>
          <a:prstGeom prst="rect">
            <a:avLst/>
          </a:prstGeom>
          <a:noFill/>
          <a:ln>
            <a:solidFill>
              <a:srgbClr val="FF0000"/>
            </a:solidFill>
          </a:ln>
        </p:spPr>
        <p:txBody>
          <a:bodyPr wrap="square" rtlCol="0">
            <a:spAutoFit/>
          </a:bodyPr>
          <a:lstStyle/>
          <a:p>
            <a:pPr algn="ctr"/>
            <a:r>
              <a:rPr lang="zh-CN" altLang="en-US" sz="2395" b="1" dirty="0">
                <a:solidFill>
                  <a:srgbClr val="FF0000"/>
                </a:solidFill>
                <a:latin typeface="+mn-ea"/>
              </a:rPr>
              <a:t>可能的话报告</a:t>
            </a:r>
            <a:endParaRPr lang="zh-CN" altLang="en-US" sz="2395" dirty="0">
              <a:solidFill>
                <a:srgbClr val="FF0000"/>
              </a:solidFill>
            </a:endParaRPr>
          </a:p>
        </p:txBody>
      </p:sp>
      <p:sp>
        <p:nvSpPr>
          <p:cNvPr id="26" name="文本框 25"/>
          <p:cNvSpPr txBox="1"/>
          <p:nvPr/>
        </p:nvSpPr>
        <p:spPr>
          <a:xfrm>
            <a:off x="5742278" y="5742380"/>
            <a:ext cx="1513331" cy="829945"/>
          </a:xfrm>
          <a:prstGeom prst="rect">
            <a:avLst/>
          </a:prstGeom>
          <a:noFill/>
          <a:ln>
            <a:solidFill>
              <a:srgbClr val="FF0000"/>
            </a:solidFill>
          </a:ln>
        </p:spPr>
        <p:txBody>
          <a:bodyPr wrap="square" rtlCol="0">
            <a:spAutoFit/>
          </a:bodyPr>
          <a:lstStyle/>
          <a:p>
            <a:pPr algn="ctr"/>
            <a:r>
              <a:rPr lang="zh-CN" altLang="en-US" sz="2395" b="1" dirty="0">
                <a:solidFill>
                  <a:srgbClr val="FF0000"/>
                </a:solidFill>
                <a:latin typeface="+mn-ea"/>
              </a:rPr>
              <a:t>可能的话报告</a:t>
            </a:r>
            <a:endParaRPr lang="zh-CN" altLang="en-US" sz="2395" dirty="0">
              <a:solidFill>
                <a:srgbClr val="FF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mater\Documents\1. IOFI\FORMATOS\LOGOS\IOFI logo NEW.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1125447" y="5906607"/>
            <a:ext cx="733251" cy="720763"/>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3276575" y="608087"/>
            <a:ext cx="3921125" cy="645160"/>
          </a:xfrm>
          <a:prstGeom prst="rect">
            <a:avLst/>
          </a:prstGeom>
        </p:spPr>
        <p:txBody>
          <a:bodyPr wrap="none">
            <a:spAutoFit/>
          </a:bodyPr>
          <a:lstStyle/>
          <a:p>
            <a:r>
              <a:rPr lang="en-US" sz="3600" dirty="0">
                <a:solidFill>
                  <a:schemeClr val="accent3"/>
                </a:solidFill>
                <a:latin typeface="Rockwell" panose="02060603020205020403" pitchFamily="18" charset="0"/>
              </a:rPr>
              <a:t>GPS 2025 - </a:t>
            </a:r>
            <a:r>
              <a:rPr lang="zh-CN" altLang="en-US" sz="3600" dirty="0">
                <a:solidFill>
                  <a:schemeClr val="accent3"/>
                </a:solidFill>
                <a:latin typeface="Rockwell" panose="02060603020205020403" pitchFamily="18" charset="0"/>
              </a:rPr>
              <a:t>时间线</a:t>
            </a:r>
            <a:endParaRPr lang="zh-CN" altLang="en-US" sz="3600" dirty="0">
              <a:solidFill>
                <a:schemeClr val="accent3"/>
              </a:solidFill>
              <a:latin typeface="Rockwell" panose="02060603020205020403" pitchFamily="18" charset="0"/>
            </a:endParaRPr>
          </a:p>
        </p:txBody>
      </p:sp>
      <p:sp>
        <p:nvSpPr>
          <p:cNvPr id="26" name="Oval 4"/>
          <p:cNvSpPr txBox="1"/>
          <p:nvPr/>
        </p:nvSpPr>
        <p:spPr>
          <a:xfrm>
            <a:off x="447870" y="2736183"/>
            <a:ext cx="1195979" cy="80685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Announcement of survey</a:t>
            </a:r>
            <a:endParaRPr lang="en-US" sz="1400" kern="1200"/>
          </a:p>
        </p:txBody>
      </p:sp>
      <p:sp>
        <p:nvSpPr>
          <p:cNvPr id="27" name="Oval 4"/>
          <p:cNvSpPr txBox="1"/>
          <p:nvPr/>
        </p:nvSpPr>
        <p:spPr>
          <a:xfrm>
            <a:off x="2083124" y="2736182"/>
            <a:ext cx="913246" cy="80685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Review of survey lists</a:t>
            </a:r>
            <a:endParaRPr lang="en-US" sz="1400" kern="1200"/>
          </a:p>
        </p:txBody>
      </p:sp>
      <p:sp>
        <p:nvSpPr>
          <p:cNvPr id="28" name="Oval 4"/>
          <p:cNvSpPr txBox="1"/>
          <p:nvPr/>
        </p:nvSpPr>
        <p:spPr>
          <a:xfrm>
            <a:off x="3329723" y="2736182"/>
            <a:ext cx="1143375" cy="80685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Finalization of the survey list</a:t>
            </a:r>
            <a:endParaRPr lang="en-US" sz="1400" kern="1200"/>
          </a:p>
        </p:txBody>
      </p:sp>
      <p:sp>
        <p:nvSpPr>
          <p:cNvPr id="29" name="Oval 4"/>
          <p:cNvSpPr txBox="1"/>
          <p:nvPr/>
        </p:nvSpPr>
        <p:spPr>
          <a:xfrm>
            <a:off x="5029042" y="2780802"/>
            <a:ext cx="807254" cy="80685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Launch of the survey &amp; webinar</a:t>
            </a:r>
            <a:endParaRPr lang="en-US" sz="1400" kern="1200"/>
          </a:p>
        </p:txBody>
      </p:sp>
      <p:sp>
        <p:nvSpPr>
          <p:cNvPr id="30" name="Oval 4"/>
          <p:cNvSpPr txBox="1"/>
          <p:nvPr/>
        </p:nvSpPr>
        <p:spPr>
          <a:xfrm>
            <a:off x="6452224" y="2780802"/>
            <a:ext cx="984974" cy="80685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Collection of survey data</a:t>
            </a:r>
            <a:endParaRPr lang="en-US" sz="1400" kern="1200"/>
          </a:p>
        </p:txBody>
      </p:sp>
      <p:sp>
        <p:nvSpPr>
          <p:cNvPr id="31" name="Oval 4"/>
          <p:cNvSpPr txBox="1"/>
          <p:nvPr/>
        </p:nvSpPr>
        <p:spPr>
          <a:xfrm>
            <a:off x="7776192" y="2787142"/>
            <a:ext cx="1179503" cy="80685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Initial review of collected data</a:t>
            </a:r>
            <a:endParaRPr lang="en-US" sz="1400" kern="1200"/>
          </a:p>
        </p:txBody>
      </p:sp>
      <p:sp>
        <p:nvSpPr>
          <p:cNvPr id="32" name="Oval 4"/>
          <p:cNvSpPr txBox="1"/>
          <p:nvPr/>
        </p:nvSpPr>
        <p:spPr>
          <a:xfrm>
            <a:off x="9104369" y="2743723"/>
            <a:ext cx="1342298" cy="80685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Continued validation of data</a:t>
            </a:r>
            <a:endParaRPr lang="en-US" sz="1400" kern="1200"/>
          </a:p>
        </p:txBody>
      </p:sp>
      <p:sp>
        <p:nvSpPr>
          <p:cNvPr id="33" name="Oval 4"/>
          <p:cNvSpPr txBox="1"/>
          <p:nvPr/>
        </p:nvSpPr>
        <p:spPr>
          <a:xfrm>
            <a:off x="10744014" y="2736182"/>
            <a:ext cx="1150639" cy="80685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Publication of final survey</a:t>
            </a:r>
            <a:endParaRPr lang="en-US" sz="1400" kern="1200"/>
          </a:p>
        </p:txBody>
      </p:sp>
      <p:grpSp>
        <p:nvGrpSpPr>
          <p:cNvPr id="34" name="Group 33"/>
          <p:cNvGrpSpPr/>
          <p:nvPr/>
        </p:nvGrpSpPr>
        <p:grpSpPr>
          <a:xfrm>
            <a:off x="0" y="2222123"/>
            <a:ext cx="12192000" cy="4031237"/>
            <a:chOff x="1128644" y="2409245"/>
            <a:chExt cx="10400748" cy="4031237"/>
          </a:xfrm>
        </p:grpSpPr>
        <p:graphicFrame>
          <p:nvGraphicFramePr>
            <p:cNvPr id="35" name="Diagram 34"/>
            <p:cNvGraphicFramePr/>
            <p:nvPr/>
          </p:nvGraphicFramePr>
          <p:xfrm>
            <a:off x="1128644" y="2409245"/>
            <a:ext cx="10400748" cy="4031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6" name="TextBox 35"/>
            <p:cNvSpPr txBox="1"/>
            <p:nvPr/>
          </p:nvSpPr>
          <p:spPr>
            <a:xfrm>
              <a:off x="3741423" y="4333459"/>
              <a:ext cx="855428"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1" i="0" u="none" strike="noStrike" kern="0" cap="none" spc="0" normalizeH="0" baseline="0" noProof="0">
                <a:ln>
                  <a:noFill/>
                </a:ln>
                <a:solidFill>
                  <a:srgbClr val="262626"/>
                </a:solidFill>
                <a:effectLst/>
                <a:uLnTx/>
                <a:uFillTx/>
                <a:latin typeface="Calibri Light" panose="020F0302020204030204"/>
              </a:endParaRPr>
            </a:p>
          </p:txBody>
        </p:sp>
        <p:sp>
          <p:nvSpPr>
            <p:cNvPr id="37" name="TextBox 36"/>
            <p:cNvSpPr txBox="1"/>
            <p:nvPr/>
          </p:nvSpPr>
          <p:spPr>
            <a:xfrm>
              <a:off x="4991104" y="4333458"/>
              <a:ext cx="855428"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1" i="0" u="none" strike="noStrike" kern="0" cap="none" spc="0" normalizeH="0" baseline="0" noProof="0">
                <a:ln>
                  <a:noFill/>
                </a:ln>
                <a:solidFill>
                  <a:srgbClr val="262626"/>
                </a:solidFill>
                <a:effectLst/>
                <a:uLnTx/>
                <a:uFillTx/>
                <a:latin typeface="Calibri Light" panose="020F0302020204030204"/>
              </a:endParaRPr>
            </a:p>
          </p:txBody>
        </p:sp>
        <p:sp>
          <p:nvSpPr>
            <p:cNvPr id="38" name="TextBox 37"/>
            <p:cNvSpPr txBox="1"/>
            <p:nvPr/>
          </p:nvSpPr>
          <p:spPr>
            <a:xfrm>
              <a:off x="8716294" y="4333458"/>
              <a:ext cx="855428"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1" i="0" u="none" strike="noStrike" kern="0" cap="none" spc="0" normalizeH="0" baseline="0" noProof="0">
                <a:ln>
                  <a:noFill/>
                </a:ln>
                <a:solidFill>
                  <a:srgbClr val="262626"/>
                </a:solidFill>
                <a:effectLst/>
                <a:uLnTx/>
                <a:uFillTx/>
                <a:latin typeface="Calibri Light" panose="020F0302020204030204"/>
              </a:endParaRPr>
            </a:p>
          </p:txBody>
        </p:sp>
        <p:sp>
          <p:nvSpPr>
            <p:cNvPr id="39" name="TextBox 38"/>
            <p:cNvSpPr txBox="1"/>
            <p:nvPr/>
          </p:nvSpPr>
          <p:spPr>
            <a:xfrm>
              <a:off x="9780999" y="4355260"/>
              <a:ext cx="1145087"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1" i="0" u="none" strike="noStrike" kern="0" cap="none" spc="0" normalizeH="0" baseline="0" noProof="0">
                <a:ln>
                  <a:noFill/>
                </a:ln>
                <a:solidFill>
                  <a:srgbClr val="262626"/>
                </a:solidFill>
                <a:effectLst/>
                <a:uLnTx/>
                <a:uFillTx/>
                <a:latin typeface="Calibri Light" panose="020F0302020204030204"/>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82363" y="1647671"/>
            <a:ext cx="2659439" cy="706596"/>
          </a:xfrm>
          <a:prstGeom prst="rect">
            <a:avLst/>
          </a:prstGeom>
          <a:noFill/>
        </p:spPr>
        <p:txBody>
          <a:bodyPr wrap="square" rtlCol="0">
            <a:spAutoFit/>
          </a:bodyPr>
          <a:lstStyle/>
          <a:p>
            <a:pPr algn="ctr" defTabSz="912495"/>
            <a:r>
              <a:rPr lang="es-MX" sz="1995" b="1">
                <a:solidFill>
                  <a:srgbClr val="EF3756"/>
                </a:solidFill>
                <a:latin typeface="Calibri Light" panose="020F0302020204030204"/>
              </a:rPr>
              <a:t>IL 1872  (</a:t>
            </a:r>
            <a:r>
              <a:rPr lang="es-MX" sz="1995" b="1">
                <a:solidFill>
                  <a:srgbClr val="EF3756"/>
                </a:solidFill>
                <a:latin typeface="Calibri Light" panose="020F0302020204030204"/>
                <a:hlinkClick r:id="rId1"/>
              </a:rPr>
              <a:t>Link</a:t>
            </a:r>
            <a:r>
              <a:rPr lang="es-MX" sz="1995" b="1">
                <a:solidFill>
                  <a:srgbClr val="EF3756"/>
                </a:solidFill>
                <a:latin typeface="Calibri Light" panose="020F0302020204030204"/>
              </a:rPr>
              <a:t>)</a:t>
            </a:r>
            <a:endParaRPr lang="es-MX" sz="1995" b="1">
              <a:solidFill>
                <a:srgbClr val="EF3756"/>
              </a:solidFill>
              <a:latin typeface="Calibri Light" panose="020F0302020204030204"/>
            </a:endParaRPr>
          </a:p>
          <a:p>
            <a:pPr algn="ctr" defTabSz="912495"/>
            <a:r>
              <a:rPr lang="es-MX" sz="1995">
                <a:solidFill>
                  <a:srgbClr val="EF3756"/>
                </a:solidFill>
                <a:latin typeface="Calibri Light" panose="020F0302020204030204"/>
              </a:rPr>
              <a:t>16th March 2026</a:t>
            </a:r>
            <a:endParaRPr lang="es-MX" sz="1995">
              <a:solidFill>
                <a:srgbClr val="EF3756"/>
              </a:solidFill>
              <a:latin typeface="Calibri Light" panose="020F0302020204030204"/>
            </a:endParaRPr>
          </a:p>
        </p:txBody>
      </p:sp>
      <p:sp>
        <p:nvSpPr>
          <p:cNvPr id="8" name="7 CuadroTexto"/>
          <p:cNvSpPr txBox="1"/>
          <p:nvPr/>
        </p:nvSpPr>
        <p:spPr>
          <a:xfrm>
            <a:off x="3096682" y="1712327"/>
            <a:ext cx="2659439" cy="399381"/>
          </a:xfrm>
          <a:prstGeom prst="rect">
            <a:avLst/>
          </a:prstGeom>
          <a:noFill/>
        </p:spPr>
        <p:txBody>
          <a:bodyPr wrap="square" rtlCol="0">
            <a:spAutoFit/>
          </a:bodyPr>
          <a:lstStyle/>
          <a:p>
            <a:pPr algn="ctr" defTabSz="912495"/>
            <a:r>
              <a:rPr lang="es-MX" sz="1995" b="1" err="1">
                <a:solidFill>
                  <a:srgbClr val="EF3756"/>
                </a:solidFill>
                <a:latin typeface="Calibri Light" panose="020F0302020204030204"/>
              </a:rPr>
              <a:t>Methodology</a:t>
            </a:r>
            <a:r>
              <a:rPr lang="es-MX" sz="1995" b="1">
                <a:solidFill>
                  <a:srgbClr val="EF3756"/>
                </a:solidFill>
                <a:latin typeface="Calibri Light" panose="020F0302020204030204"/>
              </a:rPr>
              <a:t> (</a:t>
            </a:r>
            <a:r>
              <a:rPr lang="es-MX" sz="1995" b="1">
                <a:solidFill>
                  <a:srgbClr val="EF3756"/>
                </a:solidFill>
                <a:latin typeface="Calibri Light" panose="020F0302020204030204"/>
                <a:hlinkClick r:id="rId2"/>
              </a:rPr>
              <a:t>Link</a:t>
            </a:r>
            <a:r>
              <a:rPr lang="es-MX" sz="1995" b="1">
                <a:solidFill>
                  <a:srgbClr val="EF3756"/>
                </a:solidFill>
                <a:latin typeface="Calibri Light" panose="020F0302020204030204"/>
              </a:rPr>
              <a:t>)</a:t>
            </a:r>
            <a:endParaRPr lang="es-MX" sz="1995">
              <a:solidFill>
                <a:srgbClr val="EF3756"/>
              </a:solidFill>
              <a:latin typeface="Calibri Light" panose="020F0302020204030204"/>
            </a:endParaRPr>
          </a:p>
        </p:txBody>
      </p:sp>
      <p:sp>
        <p:nvSpPr>
          <p:cNvPr id="10" name="9 CuadroTexto"/>
          <p:cNvSpPr txBox="1"/>
          <p:nvPr/>
        </p:nvSpPr>
        <p:spPr>
          <a:xfrm>
            <a:off x="6084887" y="1712327"/>
            <a:ext cx="2659439" cy="399381"/>
          </a:xfrm>
          <a:prstGeom prst="rect">
            <a:avLst/>
          </a:prstGeom>
          <a:noFill/>
        </p:spPr>
        <p:txBody>
          <a:bodyPr wrap="square" rtlCol="0">
            <a:spAutoFit/>
          </a:bodyPr>
          <a:lstStyle/>
          <a:p>
            <a:pPr algn="ctr" defTabSz="912495"/>
            <a:r>
              <a:rPr lang="es-MX" sz="1995" b="1" err="1">
                <a:solidFill>
                  <a:srgbClr val="EF3756"/>
                </a:solidFill>
                <a:latin typeface="Calibri Light" panose="020F0302020204030204"/>
              </a:rPr>
              <a:t>FAQs</a:t>
            </a:r>
            <a:r>
              <a:rPr lang="es-MX" sz="1995" b="1">
                <a:solidFill>
                  <a:srgbClr val="EF3756"/>
                </a:solidFill>
                <a:latin typeface="Calibri Light" panose="020F0302020204030204"/>
              </a:rPr>
              <a:t> (</a:t>
            </a:r>
            <a:r>
              <a:rPr lang="es-MX" sz="1995" b="1">
                <a:solidFill>
                  <a:srgbClr val="EF3756"/>
                </a:solidFill>
                <a:latin typeface="Calibri Light" panose="020F0302020204030204"/>
                <a:hlinkClick r:id="rId3"/>
              </a:rPr>
              <a:t>Link</a:t>
            </a:r>
            <a:r>
              <a:rPr lang="es-MX" sz="1995" b="1">
                <a:solidFill>
                  <a:srgbClr val="EF3756"/>
                </a:solidFill>
                <a:latin typeface="Calibri Light" panose="020F0302020204030204"/>
              </a:rPr>
              <a:t>)</a:t>
            </a:r>
            <a:endParaRPr lang="es-MX" sz="1995">
              <a:solidFill>
                <a:srgbClr val="EF3756"/>
              </a:solidFill>
              <a:latin typeface="Calibri Light" panose="020F0302020204030204"/>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rcRect l="33434" t="14318" r="33403"/>
          <a:stretch>
            <a:fillRect/>
          </a:stretch>
        </p:blipFill>
        <p:spPr>
          <a:xfrm>
            <a:off x="249461" y="2414548"/>
            <a:ext cx="2716934" cy="3773109"/>
          </a:xfrm>
          <a:prstGeom prst="rect">
            <a:avLst/>
          </a:prstGeom>
          <a:ln>
            <a:noFill/>
          </a:ln>
          <a:effectLst>
            <a:outerShdw blurRad="292100" dist="139700" dir="2700000" algn="tl" rotWithShape="0">
              <a:srgbClr val="333333">
                <a:alpha val="65000"/>
              </a:srgbClr>
            </a:outerShdw>
          </a:effectLst>
        </p:spPr>
      </p:pic>
      <p:sp>
        <p:nvSpPr>
          <p:cNvPr id="6" name="9 CuadroTexto"/>
          <p:cNvSpPr txBox="1"/>
          <p:nvPr/>
        </p:nvSpPr>
        <p:spPr>
          <a:xfrm>
            <a:off x="9207750" y="1712327"/>
            <a:ext cx="2659439" cy="399381"/>
          </a:xfrm>
          <a:prstGeom prst="rect">
            <a:avLst/>
          </a:prstGeom>
          <a:noFill/>
        </p:spPr>
        <p:txBody>
          <a:bodyPr wrap="square" rtlCol="0">
            <a:spAutoFit/>
          </a:bodyPr>
          <a:lstStyle/>
          <a:p>
            <a:pPr algn="ctr" defTabSz="912495"/>
            <a:r>
              <a:rPr lang="es-MX" sz="1995" b="1" err="1">
                <a:solidFill>
                  <a:srgbClr val="EF3756"/>
                </a:solidFill>
                <a:latin typeface="Calibri Light" panose="020F0302020204030204"/>
              </a:rPr>
              <a:t>Common</a:t>
            </a:r>
            <a:r>
              <a:rPr lang="es-MX" sz="1995" b="1">
                <a:solidFill>
                  <a:srgbClr val="EF3756"/>
                </a:solidFill>
                <a:latin typeface="Calibri Light" panose="020F0302020204030204"/>
              </a:rPr>
              <a:t> </a:t>
            </a:r>
            <a:r>
              <a:rPr lang="es-MX" sz="1995" b="1" err="1">
                <a:solidFill>
                  <a:srgbClr val="EF3756"/>
                </a:solidFill>
                <a:latin typeface="Calibri Light" panose="020F0302020204030204"/>
              </a:rPr>
              <a:t>mistakes</a:t>
            </a:r>
            <a:r>
              <a:rPr lang="es-MX" sz="1995" b="1">
                <a:solidFill>
                  <a:srgbClr val="EF3756"/>
                </a:solidFill>
                <a:latin typeface="Calibri Light" panose="020F0302020204030204"/>
              </a:rPr>
              <a:t> (</a:t>
            </a:r>
            <a:r>
              <a:rPr lang="es-MX" sz="1995" b="1">
                <a:solidFill>
                  <a:srgbClr val="EF3756"/>
                </a:solidFill>
                <a:latin typeface="Calibri Light" panose="020F0302020204030204"/>
                <a:hlinkClick r:id="rId5"/>
              </a:rPr>
              <a:t>Link</a:t>
            </a:r>
            <a:r>
              <a:rPr lang="es-MX" sz="1995" b="1">
                <a:solidFill>
                  <a:srgbClr val="EF3756"/>
                </a:solidFill>
                <a:latin typeface="Calibri Light" panose="020F0302020204030204"/>
              </a:rPr>
              <a:t>)</a:t>
            </a:r>
            <a:endParaRPr lang="es-MX" sz="1995">
              <a:solidFill>
                <a:srgbClr val="EF3756"/>
              </a:solidFill>
              <a:latin typeface="Calibri Light" panose="020F0302020204030204"/>
            </a:endParaRPr>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rcRect l="33886" t="14654" r="33820"/>
          <a:stretch>
            <a:fillRect/>
          </a:stretch>
        </p:blipFill>
        <p:spPr>
          <a:xfrm>
            <a:off x="3099934" y="2414548"/>
            <a:ext cx="2656188" cy="3773109"/>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rcRect l="31492" t="14822" r="31806" b="1193"/>
          <a:stretch>
            <a:fillRect/>
          </a:stretch>
        </p:blipFill>
        <p:spPr>
          <a:xfrm>
            <a:off x="5889659" y="2414548"/>
            <a:ext cx="3067698" cy="3773109"/>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rcRect l="32959" t="14990" r="33820" b="4404"/>
          <a:stretch>
            <a:fillRect/>
          </a:stretch>
        </p:blipFill>
        <p:spPr>
          <a:xfrm>
            <a:off x="9090896" y="2414548"/>
            <a:ext cx="2893149" cy="3773109"/>
          </a:xfrm>
          <a:prstGeom prst="rect">
            <a:avLst/>
          </a:prstGeom>
          <a:ln>
            <a:noFill/>
          </a:ln>
          <a:effectLst>
            <a:outerShdw blurRad="292100" dist="139700" dir="2700000" algn="tl" rotWithShape="0">
              <a:srgbClr val="333333">
                <a:alpha val="65000"/>
              </a:srgbClr>
            </a:outerShdw>
          </a:effectLst>
        </p:spPr>
      </p:pic>
      <p:sp>
        <p:nvSpPr>
          <p:cNvPr id="7" name="1 Título"/>
          <p:cNvSpPr txBox="1"/>
          <p:nvPr/>
        </p:nvSpPr>
        <p:spPr>
          <a:xfrm>
            <a:off x="107950" y="214630"/>
            <a:ext cx="11809095" cy="149733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4000" b="0" i="0" u="none" strike="noStrike" kern="1200" cap="none" spc="0" normalizeH="0" baseline="0" noProof="0" dirty="0">
                <a:ln>
                  <a:noFill/>
                </a:ln>
                <a:solidFill>
                  <a:srgbClr val="526DB0"/>
                </a:solidFill>
                <a:effectLst/>
                <a:uLnTx/>
                <a:uFillTx/>
                <a:latin typeface="Calibri" panose="020F0502020204030204"/>
                <a:ea typeface="宋体" panose="02010600030101010101" pitchFamily="2" charset="-122"/>
                <a:cs typeface="+mj-cs"/>
              </a:rPr>
              <a:t>调查的启动</a:t>
            </a:r>
            <a:endParaRPr kumimoji="0" lang="en-US" sz="4000" b="0" i="0" u="none" strike="noStrike" kern="1200" cap="none" spc="0" normalizeH="0" baseline="0" noProof="0" dirty="0">
              <a:ln>
                <a:noFill/>
              </a:ln>
              <a:solidFill>
                <a:srgbClr val="526DB0"/>
              </a:solidFill>
              <a:effectLst/>
              <a:uLnTx/>
              <a:uFillTx/>
              <a:latin typeface="Calibri" panose="020F05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defRPr/>
            </a:pPr>
            <a:endParaRPr lang="zh-CN" altLang="en-US" sz="1800" b="1" dirty="0">
              <a:latin typeface="+mn-ea"/>
              <a:sym typeface="+mn-ea"/>
            </a:endParaRPr>
          </a:p>
          <a:p>
            <a:pPr marL="0" marR="0" lvl="0" indent="0" algn="l" defTabSz="914400" rtl="0" eaLnBrk="1" fontAlgn="auto" latinLnBrk="0" hangingPunct="1">
              <a:lnSpc>
                <a:spcPct val="100000"/>
              </a:lnSpc>
              <a:spcBef>
                <a:spcPct val="0"/>
              </a:spcBef>
              <a:spcAft>
                <a:spcPts val="0"/>
              </a:spcAft>
              <a:buClrTx/>
              <a:buSzTx/>
              <a:buFontTx/>
              <a:buNone/>
              <a:defRPr/>
            </a:pPr>
            <a:r>
              <a:rPr lang="zh-CN" altLang="en-US" sz="1800" b="1" dirty="0">
                <a:latin typeface="+mn-ea"/>
                <a:sym typeface="+mn-ea"/>
              </a:rPr>
              <a:t>注：如果在启动调查前需要进一步解释，以下的</a:t>
            </a:r>
            <a:r>
              <a:rPr lang="en-US" altLang="zh-CN" sz="1800" b="1" dirty="0">
                <a:latin typeface="+mn-ea"/>
                <a:sym typeface="+mn-ea"/>
              </a:rPr>
              <a:t>IOFI</a:t>
            </a:r>
            <a:r>
              <a:rPr lang="zh-CN" altLang="en-US" sz="1800" b="1" dirty="0">
                <a:latin typeface="+mn-ea"/>
                <a:sym typeface="+mn-ea"/>
              </a:rPr>
              <a:t>信息函（</a:t>
            </a:r>
            <a:r>
              <a:rPr lang="en-US" altLang="zh-CN" sz="1800" b="1" dirty="0">
                <a:latin typeface="+mn-ea"/>
                <a:sym typeface="+mn-ea"/>
              </a:rPr>
              <a:t>IL</a:t>
            </a:r>
            <a:r>
              <a:rPr lang="zh-CN" altLang="en-US" sz="1800" b="1" dirty="0">
                <a:latin typeface="+mn-ea"/>
                <a:sym typeface="+mn-ea"/>
              </a:rPr>
              <a:t>）及其附件可能会有所帮助；您也可以就任何问题与</a:t>
            </a:r>
            <a:r>
              <a:rPr lang="en-US" altLang="zh-CN" sz="1800" b="1" dirty="0">
                <a:latin typeface="+mn-ea"/>
                <a:sym typeface="+mn-ea"/>
              </a:rPr>
              <a:t>IOFI</a:t>
            </a:r>
            <a:r>
              <a:rPr lang="zh-CN" altLang="en-US" sz="1800" b="1" dirty="0">
                <a:latin typeface="+mn-ea"/>
                <a:sym typeface="+mn-ea"/>
              </a:rPr>
              <a:t>秘书处联系（必要时通过中国工作组）。</a:t>
            </a:r>
            <a:endParaRPr lang="zh-CN" altLang="en-US" sz="1800" b="1" dirty="0">
              <a:latin typeface="+mn-ea"/>
            </a:endParaRPr>
          </a:p>
          <a:p>
            <a:pPr marL="0" marR="0" lvl="0" indent="0" algn="ctr" defTabSz="914400" rtl="0" eaLnBrk="1" fontAlgn="auto" latinLnBrk="0" hangingPunct="1">
              <a:lnSpc>
                <a:spcPct val="100000"/>
              </a:lnSpc>
              <a:spcBef>
                <a:spcPct val="0"/>
              </a:spcBef>
              <a:spcAft>
                <a:spcPts val="0"/>
              </a:spcAft>
              <a:buClrTx/>
              <a:buSzTx/>
              <a:buFontTx/>
              <a:buNone/>
              <a:defRPr/>
            </a:pPr>
            <a:endParaRPr kumimoji="0" lang="zh-CN" altLang="en-US" sz="1800" b="1" i="0" u="none" strike="noStrike" kern="1200" cap="none" spc="0" normalizeH="0" baseline="0" noProof="0" dirty="0">
              <a:ln>
                <a:noFill/>
              </a:ln>
              <a:solidFill>
                <a:srgbClr val="526DB0"/>
              </a:solidFill>
              <a:effectLst/>
              <a:uLnTx/>
              <a:uFillTx/>
              <a:latin typeface="+mn-ea"/>
              <a:ea typeface="+mj-ea"/>
              <a:cs typeface="+mj-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4635464" y="2023257"/>
            <a:ext cx="2012549" cy="645153"/>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defTabSz="912495"/>
            <a:r>
              <a:rPr lang="en-US" sz="1795" b="1">
                <a:solidFill>
                  <a:srgbClr val="323F4F"/>
                </a:solidFill>
                <a:latin typeface="Rockwell" panose="02060603020205020403" pitchFamily="18" charset="0"/>
              </a:rPr>
              <a:t>APPENDIX 1 </a:t>
            </a:r>
            <a:endParaRPr lang="en-US" sz="1795" b="1">
              <a:solidFill>
                <a:srgbClr val="323F4F"/>
              </a:solidFill>
              <a:latin typeface="Rockwell" panose="02060603020205020403" pitchFamily="18" charset="0"/>
            </a:endParaRPr>
          </a:p>
          <a:p>
            <a:pPr algn="ctr" defTabSz="912495"/>
            <a:r>
              <a:rPr lang="en-US" sz="1795" b="1">
                <a:solidFill>
                  <a:srgbClr val="323F4F"/>
                </a:solidFill>
                <a:latin typeface="Rockwell" panose="02060603020205020403" pitchFamily="18" charset="0"/>
              </a:rPr>
              <a:t>CDS</a:t>
            </a:r>
            <a:endParaRPr lang="en-US" sz="1795" b="1">
              <a:solidFill>
                <a:srgbClr val="323F4F"/>
              </a:solidFill>
              <a:latin typeface="Rockwell" panose="02060603020205020403" pitchFamily="18" charset="0"/>
            </a:endParaRPr>
          </a:p>
        </p:txBody>
      </p:sp>
      <p:sp>
        <p:nvSpPr>
          <p:cNvPr id="10" name="9 CuadroTexto"/>
          <p:cNvSpPr txBox="1"/>
          <p:nvPr/>
        </p:nvSpPr>
        <p:spPr>
          <a:xfrm>
            <a:off x="8692484" y="2023256"/>
            <a:ext cx="2012549" cy="645153"/>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defTabSz="912495"/>
            <a:r>
              <a:rPr lang="en-US" sz="1795" b="1">
                <a:solidFill>
                  <a:srgbClr val="323F4F"/>
                </a:solidFill>
                <a:latin typeface="Rockwell" panose="02060603020205020403" pitchFamily="18" charset="0"/>
              </a:rPr>
              <a:t>APPENDIX 2 </a:t>
            </a:r>
            <a:endParaRPr lang="en-US" sz="1795" b="1">
              <a:solidFill>
                <a:srgbClr val="323F4F"/>
              </a:solidFill>
              <a:latin typeface="Rockwell" panose="02060603020205020403" pitchFamily="18" charset="0"/>
            </a:endParaRPr>
          </a:p>
          <a:p>
            <a:pPr algn="ctr" defTabSz="912495"/>
            <a:r>
              <a:rPr lang="en-US" sz="1795" b="1">
                <a:solidFill>
                  <a:srgbClr val="323F4F"/>
                </a:solidFill>
                <a:latin typeface="Rockwell" panose="02060603020205020403" pitchFamily="18" charset="0"/>
              </a:rPr>
              <a:t> NCS</a:t>
            </a:r>
            <a:endParaRPr lang="en-US" sz="1795" b="1">
              <a:solidFill>
                <a:srgbClr val="323F4F"/>
              </a:solidFill>
              <a:latin typeface="Rockwell" panose="02060603020205020403" pitchFamily="18" charset="0"/>
            </a:endParaRPr>
          </a:p>
        </p:txBody>
      </p:sp>
      <p:sp>
        <p:nvSpPr>
          <p:cNvPr id="3" name="2 Rectángulo"/>
          <p:cNvSpPr/>
          <p:nvPr/>
        </p:nvSpPr>
        <p:spPr>
          <a:xfrm>
            <a:off x="2972113" y="317171"/>
            <a:ext cx="5059680" cy="1322070"/>
          </a:xfrm>
          <a:prstGeom prst="rect">
            <a:avLst/>
          </a:prstGeom>
        </p:spPr>
        <p:txBody>
          <a:bodyPr wrap="none">
            <a:spAutoFit/>
          </a:bodyPr>
          <a:lstStyle/>
          <a:p>
            <a:pPr algn="ctr" defTabSz="912495"/>
            <a:r>
              <a:rPr lang="zh-CN" altLang="en-US" sz="3195" b="1" dirty="0">
                <a:solidFill>
                  <a:srgbClr val="0070C0"/>
                </a:solidFill>
                <a:latin typeface="+mj-ea"/>
                <a:sym typeface="+mn-ea"/>
              </a:rPr>
              <a:t>总结报告</a:t>
            </a:r>
            <a:br>
              <a:rPr lang="en-US" altLang="zh-CN" sz="3195" b="1" dirty="0">
                <a:solidFill>
                  <a:srgbClr val="0070C0"/>
                </a:solidFill>
                <a:latin typeface="+mj-ea"/>
                <a:sym typeface="+mn-ea"/>
              </a:rPr>
            </a:br>
            <a:r>
              <a:rPr lang="zh-CN" altLang="en-US" sz="2400" b="1" dirty="0">
                <a:solidFill>
                  <a:srgbClr val="0070C0"/>
                </a:solidFill>
                <a:latin typeface="+mj-ea"/>
                <a:sym typeface="+mn-ea"/>
              </a:rPr>
              <a:t>（以</a:t>
            </a:r>
            <a:r>
              <a:rPr lang="en-US" altLang="zh-CN" sz="2400" b="1" dirty="0">
                <a:solidFill>
                  <a:srgbClr val="0070C0"/>
                </a:solidFill>
                <a:latin typeface="+mj-ea"/>
                <a:sym typeface="+mn-ea"/>
              </a:rPr>
              <a:t>2020</a:t>
            </a:r>
            <a:r>
              <a:rPr lang="zh-CN" altLang="en-US" sz="2400" b="1" dirty="0">
                <a:solidFill>
                  <a:srgbClr val="0070C0"/>
                </a:solidFill>
                <a:latin typeface="+mj-ea"/>
                <a:sym typeface="+mn-ea"/>
              </a:rPr>
              <a:t>年为例）</a:t>
            </a:r>
            <a:br>
              <a:rPr lang="en-US" altLang="zh-CN" sz="2400" b="1" dirty="0">
                <a:solidFill>
                  <a:srgbClr val="0070C0"/>
                </a:solidFill>
                <a:latin typeface="+mj-ea"/>
                <a:sym typeface="+mn-ea"/>
              </a:rPr>
            </a:br>
            <a:r>
              <a:rPr lang="zh-CN" altLang="en-US" sz="2400" b="1" dirty="0">
                <a:solidFill>
                  <a:srgbClr val="0070C0"/>
                </a:solidFill>
                <a:latin typeface="+mj-ea"/>
                <a:sym typeface="+mn-ea"/>
              </a:rPr>
              <a:t>（可通过</a:t>
            </a:r>
            <a:r>
              <a:rPr lang="en-US" altLang="zh-CN" sz="2400" b="1" dirty="0">
                <a:solidFill>
                  <a:srgbClr val="0070C0"/>
                </a:solidFill>
                <a:latin typeface="+mj-ea"/>
                <a:sym typeface="+mn-ea"/>
              </a:rPr>
              <a:t>IOFI</a:t>
            </a:r>
            <a:r>
              <a:rPr lang="zh-CN" altLang="en-US" sz="2400" b="1" dirty="0">
                <a:solidFill>
                  <a:srgbClr val="0070C0"/>
                </a:solidFill>
                <a:latin typeface="+mj-ea"/>
                <a:sym typeface="+mn-ea"/>
              </a:rPr>
              <a:t>会员网络下载或浏览）</a:t>
            </a:r>
            <a:endParaRPr lang="zh-CN" altLang="en-US" sz="2400" b="1" dirty="0">
              <a:solidFill>
                <a:srgbClr val="0070C0"/>
              </a:solidFill>
              <a:latin typeface="+mj-ea"/>
              <a:sym typeface="+mn-ea"/>
            </a:endParaRPr>
          </a:p>
        </p:txBody>
      </p:sp>
      <p:pic>
        <p:nvPicPr>
          <p:cNvPr id="6" name="Picture 5"/>
          <p:cNvPicPr>
            <a:picLocks noChangeAspect="1"/>
          </p:cNvPicPr>
          <p:nvPr/>
        </p:nvPicPr>
        <p:blipFill>
          <a:blip r:embed="rId1">
            <a:extLst>
              <a:ext uri="{28A0092B-C50C-407E-A947-70E740481C1C}">
                <a14:useLocalDpi xmlns:a14="http://schemas.microsoft.com/office/drawing/2010/main" val="0"/>
              </a:ext>
            </a:extLst>
          </a:blip>
          <a:srcRect l="34531" t="19248" r="35000"/>
          <a:stretch>
            <a:fillRect/>
          </a:stretch>
        </p:blipFill>
        <p:spPr>
          <a:xfrm>
            <a:off x="732412" y="2023255"/>
            <a:ext cx="2664121" cy="3773109"/>
          </a:xfrm>
          <a:prstGeom prst="rect">
            <a:avLst/>
          </a:prstGeom>
          <a:ln w="12700">
            <a:solidFill>
              <a:schemeClr val="tx1"/>
            </a:solidFill>
          </a:ln>
        </p:spPr>
      </p:pic>
      <p:pic>
        <p:nvPicPr>
          <p:cNvPr id="11" name="Picture 10"/>
          <p:cNvPicPr>
            <a:picLocks noChangeAspect="1"/>
          </p:cNvPicPr>
          <p:nvPr/>
        </p:nvPicPr>
        <p:blipFill>
          <a:blip r:embed="rId2">
            <a:extLst>
              <a:ext uri="{28A0092B-C50C-407E-A947-70E740481C1C}">
                <a14:useLocalDpi xmlns:a14="http://schemas.microsoft.com/office/drawing/2010/main" val="0"/>
              </a:ext>
            </a:extLst>
          </a:blip>
          <a:srcRect l="29844" t="26608" r="29374" b="13598"/>
          <a:stretch>
            <a:fillRect/>
          </a:stretch>
        </p:blipFill>
        <p:spPr>
          <a:xfrm>
            <a:off x="3902299" y="2752217"/>
            <a:ext cx="3669031" cy="2874750"/>
          </a:xfrm>
          <a:prstGeom prst="rect">
            <a:avLst/>
          </a:prstGeom>
          <a:ln w="12700">
            <a:solidFill>
              <a:schemeClr val="tx1"/>
            </a:solidFill>
          </a:ln>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rcRect l="29752" t="23830" r="29453" b="18150"/>
          <a:stretch>
            <a:fillRect/>
          </a:stretch>
        </p:blipFill>
        <p:spPr>
          <a:xfrm>
            <a:off x="7918164" y="2752217"/>
            <a:ext cx="3782616" cy="2874750"/>
          </a:xfrm>
          <a:prstGeom prst="rect">
            <a:avLst/>
          </a:prstGeom>
          <a:ln w="12700">
            <a:solidFill>
              <a:schemeClr val="tx1"/>
            </a:solid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mater\Documents\1. IOFI\FORMATOS\LOGOS\IOFI logo NEW.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1125447" y="5906607"/>
            <a:ext cx="733251" cy="720763"/>
          </a:xfrm>
          <a:prstGeom prst="rect">
            <a:avLst/>
          </a:prstGeom>
          <a:noFill/>
          <a:extLst>
            <a:ext uri="{909E8E84-426E-40DD-AFC4-6F175D3DCCD1}">
              <a14:hiddenFill xmlns:a14="http://schemas.microsoft.com/office/drawing/2010/main">
                <a:solidFill>
                  <a:srgbClr val="FFFFFF"/>
                </a:solidFill>
              </a14:hiddenFill>
            </a:ext>
          </a:extLst>
        </p:spPr>
      </p:pic>
      <p:sp>
        <p:nvSpPr>
          <p:cNvPr id="12" name="11 CuadroTexto"/>
          <p:cNvSpPr txBox="1"/>
          <p:nvPr/>
        </p:nvSpPr>
        <p:spPr>
          <a:xfrm>
            <a:off x="2232460" y="548678"/>
            <a:ext cx="7704856" cy="64516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3600" dirty="0">
                <a:solidFill>
                  <a:schemeClr val="accent3"/>
                </a:solidFill>
                <a:latin typeface="Rockwell" panose="02060603020205020403" pitchFamily="18" charset="0"/>
              </a:rPr>
              <a:t>IOFI </a:t>
            </a:r>
            <a:r>
              <a:rPr lang="zh-CN" altLang="en-US" sz="3600" dirty="0">
                <a:solidFill>
                  <a:schemeClr val="accent3"/>
                </a:solidFill>
                <a:latin typeface="Rockwell" panose="02060603020205020403" pitchFamily="18" charset="0"/>
              </a:rPr>
              <a:t>数据库</a:t>
            </a:r>
            <a:endParaRPr lang="zh-CN" altLang="en-US" sz="3600" dirty="0">
              <a:solidFill>
                <a:schemeClr val="accent3"/>
              </a:solidFill>
              <a:latin typeface="Rockwell" panose="02060603020205020403" pitchFamily="18" charset="0"/>
            </a:endParaRPr>
          </a:p>
        </p:txBody>
      </p:sp>
      <p:sp>
        <p:nvSpPr>
          <p:cNvPr id="2" name="1 Flecha derecha"/>
          <p:cNvSpPr/>
          <p:nvPr/>
        </p:nvSpPr>
        <p:spPr>
          <a:xfrm>
            <a:off x="252239" y="4797152"/>
            <a:ext cx="576064" cy="533391"/>
          </a:xfrm>
          <a:prstGeom prst="rightArrow">
            <a:avLst/>
          </a:prstGeom>
          <a:solidFill>
            <a:schemeClr val="tx2"/>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s-MX"/>
          </a:p>
        </p:txBody>
      </p:sp>
      <p:pic>
        <p:nvPicPr>
          <p:cNvPr id="3" name="Picture 2" descr="The image contains a table listing chemical substances, their properties, and statistics for different regions and years.&#10;&#10;AI-generated content may be incorrect."/>
          <p:cNvPicPr>
            <a:picLocks noChangeAspect="1"/>
          </p:cNvPicPr>
          <p:nvPr/>
        </p:nvPicPr>
        <p:blipFill>
          <a:blip r:embed="rId2"/>
          <a:stretch>
            <a:fillRect/>
          </a:stretch>
        </p:blipFill>
        <p:spPr>
          <a:xfrm>
            <a:off x="990808" y="1717017"/>
            <a:ext cx="10242743" cy="4519788"/>
          </a:xfrm>
          <a:prstGeom prst="rect">
            <a:avLst/>
          </a:prstGeom>
          <a:ln>
            <a:solidFill>
              <a:schemeClr val="tx1"/>
            </a:solid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3"/>
          <p:cNvSpPr/>
          <p:nvPr/>
        </p:nvSpPr>
        <p:spPr>
          <a:xfrm>
            <a:off x="1188343" y="1556792"/>
            <a:ext cx="9793088" cy="3415030"/>
          </a:xfrm>
          <a:prstGeom prst="rect">
            <a:avLst/>
          </a:prstGeom>
        </p:spPr>
        <p:txBody>
          <a:bodyPr wrap="square">
            <a:spAutoFit/>
          </a:bodyPr>
          <a:lstStyle/>
          <a:p>
            <a:pPr marL="514350" indent="-514350">
              <a:lnSpc>
                <a:spcPct val="150000"/>
              </a:lnSpc>
              <a:spcBef>
                <a:spcPts val="0"/>
              </a:spcBef>
              <a:buFont typeface="+mj-lt"/>
              <a:buAutoNum type="arabicPeriod"/>
            </a:pPr>
            <a:r>
              <a:rPr lang="zh-CN" altLang="en-US" sz="2400" b="1" dirty="0">
                <a:latin typeface="+mn-ea"/>
                <a:sym typeface="+mn-ea"/>
              </a:rPr>
              <a:t> </a:t>
            </a:r>
            <a:r>
              <a:rPr lang="zh-CN" altLang="en-US" sz="2400" b="1" dirty="0">
                <a:solidFill>
                  <a:srgbClr val="FF0000"/>
                </a:solidFill>
                <a:latin typeface="+mn-ea"/>
                <a:sym typeface="+mn-ea"/>
              </a:rPr>
              <a:t>联系当地协会，</a:t>
            </a:r>
            <a:r>
              <a:rPr lang="zh-CN" altLang="en-US" sz="2400" b="1" dirty="0">
                <a:latin typeface="+mn-ea"/>
                <a:sym typeface="+mn-ea"/>
              </a:rPr>
              <a:t>了解调查参与要求、标准和报告例外情况。</a:t>
            </a:r>
            <a:endParaRPr lang="en-US" altLang="zh-CN" sz="2400" b="1" dirty="0">
              <a:latin typeface="+mn-ea"/>
            </a:endParaRPr>
          </a:p>
          <a:p>
            <a:pPr marL="514350" indent="-514350">
              <a:lnSpc>
                <a:spcPct val="150000"/>
              </a:lnSpc>
              <a:spcBef>
                <a:spcPts val="0"/>
              </a:spcBef>
              <a:buFont typeface="+mj-lt"/>
              <a:buAutoNum type="arabicPeriod"/>
            </a:pPr>
            <a:endParaRPr lang="en-US" altLang="zh-CN" sz="2400" b="1" dirty="0">
              <a:latin typeface="+mn-ea"/>
            </a:endParaRPr>
          </a:p>
          <a:p>
            <a:pPr marL="514350" indent="-514350">
              <a:lnSpc>
                <a:spcPct val="150000"/>
              </a:lnSpc>
              <a:spcBef>
                <a:spcPts val="0"/>
              </a:spcBef>
              <a:buFont typeface="+mj-lt"/>
              <a:buAutoNum type="arabicPeriod"/>
            </a:pPr>
            <a:r>
              <a:rPr lang="zh-CN" altLang="en-US" sz="2400" b="1" dirty="0">
                <a:latin typeface="+mn-ea"/>
                <a:sym typeface="+mn-ea"/>
              </a:rPr>
              <a:t> 在企业内部</a:t>
            </a:r>
            <a:r>
              <a:rPr lang="zh-CN" altLang="en-US" sz="2400" b="1" dirty="0">
                <a:solidFill>
                  <a:srgbClr val="FF0000"/>
                </a:solidFill>
                <a:latin typeface="+mn-ea"/>
                <a:sym typeface="+mn-ea"/>
              </a:rPr>
              <a:t>指定一人负责</a:t>
            </a:r>
            <a:r>
              <a:rPr lang="zh-CN" altLang="en-US" sz="2400" b="1" dirty="0">
                <a:latin typeface="+mn-ea"/>
                <a:sym typeface="+mn-ea"/>
              </a:rPr>
              <a:t>组织数据收集和联系当地协会。</a:t>
            </a:r>
            <a:endParaRPr lang="en-US" altLang="zh-CN" sz="2400" b="1" dirty="0">
              <a:latin typeface="+mn-ea"/>
            </a:endParaRPr>
          </a:p>
          <a:p>
            <a:pPr marL="514350" indent="-514350">
              <a:lnSpc>
                <a:spcPct val="150000"/>
              </a:lnSpc>
              <a:spcBef>
                <a:spcPts val="0"/>
              </a:spcBef>
              <a:buFont typeface="+mj-lt"/>
              <a:buAutoNum type="arabicPeriod"/>
            </a:pPr>
            <a:endParaRPr lang="en-US" altLang="zh-CN" sz="2400" b="1" dirty="0">
              <a:latin typeface="+mn-ea"/>
            </a:endParaRPr>
          </a:p>
          <a:p>
            <a:pPr marL="514350" indent="-514350">
              <a:lnSpc>
                <a:spcPct val="150000"/>
              </a:lnSpc>
              <a:spcBef>
                <a:spcPts val="0"/>
              </a:spcBef>
              <a:buFont typeface="+mj-lt"/>
              <a:buAutoNum type="arabicPeriod"/>
            </a:pPr>
            <a:r>
              <a:rPr lang="zh-CN" altLang="en-US" sz="2400" b="1" dirty="0">
                <a:latin typeface="+mn-ea"/>
                <a:sym typeface="+mn-ea"/>
              </a:rPr>
              <a:t> </a:t>
            </a:r>
            <a:r>
              <a:rPr lang="zh-CN" altLang="en-US" sz="2400" b="1" dirty="0">
                <a:solidFill>
                  <a:srgbClr val="FF0000"/>
                </a:solidFill>
                <a:latin typeface="+mn-ea"/>
                <a:sym typeface="+mn-ea"/>
              </a:rPr>
              <a:t>留意</a:t>
            </a:r>
            <a:r>
              <a:rPr lang="zh-CN" altLang="en-US" sz="2400" b="1" dirty="0">
                <a:latin typeface="+mn-ea"/>
                <a:sym typeface="+mn-ea"/>
              </a:rPr>
              <a:t>本地协会的</a:t>
            </a:r>
            <a:r>
              <a:rPr lang="zh-CN" altLang="en-US" sz="2400" b="1" dirty="0">
                <a:solidFill>
                  <a:srgbClr val="FF0000"/>
                </a:solidFill>
                <a:latin typeface="+mn-ea"/>
                <a:sym typeface="+mn-ea"/>
              </a:rPr>
              <a:t>通讯</a:t>
            </a:r>
            <a:r>
              <a:rPr lang="zh-CN" altLang="en-US" sz="2400" b="1" dirty="0">
                <a:latin typeface="+mn-ea"/>
                <a:sym typeface="+mn-ea"/>
              </a:rPr>
              <a:t>（例如，将于 </a:t>
            </a:r>
            <a:r>
              <a:rPr lang="en-US" altLang="zh-CN" sz="2400" b="1" dirty="0">
                <a:latin typeface="+mn-ea"/>
                <a:sym typeface="+mn-ea"/>
              </a:rPr>
              <a:t>2026 </a:t>
            </a:r>
            <a:r>
              <a:rPr lang="zh-CN" altLang="en-US" sz="2400" b="1" dirty="0">
                <a:latin typeface="+mn-ea"/>
                <a:sym typeface="+mn-ea"/>
              </a:rPr>
              <a:t>年</a:t>
            </a:r>
            <a:r>
              <a:rPr lang="en-US" altLang="zh-CN" sz="2400" b="1" dirty="0">
                <a:latin typeface="+mn-ea"/>
                <a:sym typeface="+mn-ea"/>
              </a:rPr>
              <a:t>3</a:t>
            </a:r>
            <a:r>
              <a:rPr lang="zh-CN" altLang="en-US" sz="2400" b="1" dirty="0">
                <a:latin typeface="+mn-ea"/>
                <a:sym typeface="+mn-ea"/>
              </a:rPr>
              <a:t>月底前收到启动调查的通知）。</a:t>
            </a:r>
            <a:endParaRPr lang="es-ES" sz="2400" dirty="0">
              <a:solidFill>
                <a:schemeClr val="tx1">
                  <a:lumMod val="65000"/>
                  <a:lumOff val="35000"/>
                </a:schemeClr>
              </a:solidFill>
              <a:latin typeface="Rockwell" panose="02060603020205020403" pitchFamily="18" charset="0"/>
            </a:endParaRPr>
          </a:p>
        </p:txBody>
      </p:sp>
      <p:sp>
        <p:nvSpPr>
          <p:cNvPr id="3" name="Título 1"/>
          <p:cNvSpPr txBox="1"/>
          <p:nvPr/>
        </p:nvSpPr>
        <p:spPr>
          <a:xfrm>
            <a:off x="628767" y="476672"/>
            <a:ext cx="9200535" cy="6858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4000" b="1" dirty="0">
                <a:solidFill>
                  <a:srgbClr val="0070C0"/>
                </a:solidFill>
                <a:latin typeface="+mj-ea"/>
                <a:sym typeface="+mn-ea"/>
              </a:rPr>
              <a:t>我如何为调查做准备（作为会员企业）？</a:t>
            </a:r>
            <a:endParaRPr lang="en-US" sz="4000" dirty="0">
              <a:solidFill>
                <a:schemeClr val="accent3"/>
              </a:solidFill>
              <a:latin typeface="Rockwell" panose="02060603020205020403" pitchFamily="18" charset="0"/>
            </a:endParaRPr>
          </a:p>
        </p:txBody>
      </p:sp>
      <p:pic>
        <p:nvPicPr>
          <p:cNvPr id="5" name="Picture 2" descr="C:\Users\mater\Documents\1. IOFI\FORMATOS\LOGOS\IOFI logo NEW.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1125447" y="5906607"/>
            <a:ext cx="733251" cy="7207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mater\Documents\1. IOFI\FORMATOS\LOGOS\IOFI logo NEW.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1125447" y="5906607"/>
            <a:ext cx="733251" cy="720763"/>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txBox="1"/>
          <p:nvPr/>
        </p:nvSpPr>
        <p:spPr>
          <a:xfrm>
            <a:off x="1548383" y="548680"/>
            <a:ext cx="9144000" cy="685800"/>
          </a:xfrm>
          <a:prstGeom prst="rect">
            <a:avLst/>
          </a:prstGeom>
        </p:spPr>
        <p:txBody>
          <a:bodyP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b="1" dirty="0">
                <a:solidFill>
                  <a:srgbClr val="0070C0"/>
                </a:solidFill>
                <a:latin typeface="+mj-ea"/>
                <a:sym typeface="+mn-ea"/>
              </a:rPr>
              <a:t>主要利益相关者</a:t>
            </a:r>
            <a:endParaRPr lang="es-ES" dirty="0">
              <a:solidFill>
                <a:schemeClr val="accent3"/>
              </a:solidFill>
              <a:latin typeface="Rockwell" panose="02060603020205020403" pitchFamily="18" charset="0"/>
            </a:endParaRPr>
          </a:p>
        </p:txBody>
      </p:sp>
      <p:sp>
        <p:nvSpPr>
          <p:cNvPr id="3" name="CuadroTexto 2"/>
          <p:cNvSpPr txBox="1"/>
          <p:nvPr/>
        </p:nvSpPr>
        <p:spPr>
          <a:xfrm>
            <a:off x="1260351" y="1412318"/>
            <a:ext cx="10657184" cy="3230245"/>
          </a:xfrm>
          <a:prstGeom prst="rect">
            <a:avLst/>
          </a:prstGeom>
          <a:noFill/>
        </p:spPr>
        <p:txBody>
          <a:bodyPr wrap="square" rtlCol="0">
            <a:spAutoFit/>
          </a:bodyPr>
          <a:lstStyle/>
          <a:p>
            <a:pPr>
              <a:lnSpc>
                <a:spcPct val="150000"/>
              </a:lnSpc>
              <a:spcBef>
                <a:spcPts val="0"/>
              </a:spcBef>
              <a:buFont typeface="Wingdings" panose="05000000000000000000" pitchFamily="2" charset="2"/>
              <a:buChar char="n"/>
            </a:pPr>
            <a:r>
              <a:rPr lang="zh-CN" altLang="en-US" sz="2400" b="1" dirty="0">
                <a:latin typeface="+mn-ea"/>
                <a:sym typeface="+mn-ea"/>
              </a:rPr>
              <a:t> 公司：销售、采购、质量、法规、研发（调香师）</a:t>
            </a:r>
            <a:endParaRPr lang="en-US" altLang="zh-CN" sz="2400" b="1" dirty="0">
              <a:latin typeface="+mn-ea"/>
            </a:endParaRPr>
          </a:p>
          <a:p>
            <a:pPr>
              <a:lnSpc>
                <a:spcPct val="150000"/>
              </a:lnSpc>
              <a:spcBef>
                <a:spcPts val="0"/>
              </a:spcBef>
              <a:buFont typeface="Wingdings" panose="05000000000000000000" pitchFamily="2" charset="2"/>
              <a:buChar char="n"/>
            </a:pPr>
            <a:r>
              <a:rPr lang="zh-CN" altLang="en-US" sz="2400" b="1" dirty="0">
                <a:latin typeface="+mn-ea"/>
                <a:sym typeface="+mn-ea"/>
              </a:rPr>
              <a:t> 国家协会</a:t>
            </a:r>
            <a:r>
              <a:rPr lang="en-US" altLang="zh-CN" sz="2400" b="1" dirty="0">
                <a:latin typeface="+mn-ea"/>
                <a:sym typeface="+mn-ea"/>
              </a:rPr>
              <a:t>(NAs)</a:t>
            </a:r>
            <a:endParaRPr lang="en-US" altLang="zh-CN" sz="2400" b="1" dirty="0">
              <a:latin typeface="+mn-ea"/>
            </a:endParaRPr>
          </a:p>
          <a:p>
            <a:pPr>
              <a:lnSpc>
                <a:spcPct val="150000"/>
              </a:lnSpc>
              <a:spcBef>
                <a:spcPts val="0"/>
              </a:spcBef>
              <a:buFont typeface="Wingdings" panose="05000000000000000000" pitchFamily="2" charset="2"/>
              <a:buChar char="n"/>
            </a:pPr>
            <a:r>
              <a:rPr lang="en-US" altLang="zh-CN" sz="2400" b="1" dirty="0">
                <a:latin typeface="+mn-ea"/>
                <a:sym typeface="+mn-ea"/>
              </a:rPr>
              <a:t> IOFI GPS </a:t>
            </a:r>
            <a:r>
              <a:rPr lang="zh-CN" altLang="en-US" sz="2400" b="1" dirty="0">
                <a:latin typeface="+mn-ea"/>
                <a:sym typeface="+mn-ea"/>
              </a:rPr>
              <a:t>委员会（</a:t>
            </a:r>
            <a:r>
              <a:rPr lang="en-US" altLang="zh-CN" sz="2400" b="1" dirty="0">
                <a:latin typeface="+mn-ea"/>
                <a:sym typeface="+mn-ea"/>
              </a:rPr>
              <a:t>GPSC</a:t>
            </a:r>
            <a:r>
              <a:rPr lang="zh-CN" altLang="en-US" sz="2400" b="1" dirty="0">
                <a:latin typeface="+mn-ea"/>
                <a:sym typeface="+mn-ea"/>
              </a:rPr>
              <a:t>）</a:t>
            </a:r>
            <a:endParaRPr lang="en-US" altLang="zh-CN" sz="2400" b="1" dirty="0">
              <a:latin typeface="+mn-ea"/>
            </a:endParaRPr>
          </a:p>
          <a:p>
            <a:pPr marL="0" indent="0" algn="ctr">
              <a:lnSpc>
                <a:spcPct val="150000"/>
              </a:lnSpc>
              <a:spcBef>
                <a:spcPts val="0"/>
              </a:spcBef>
              <a:buNone/>
            </a:pPr>
            <a:endParaRPr lang="en-US" altLang="zh-CN" sz="2400" b="1" dirty="0">
              <a:latin typeface="+mn-ea"/>
            </a:endParaRPr>
          </a:p>
          <a:p>
            <a:pPr marL="0" indent="0" algn="ctr">
              <a:lnSpc>
                <a:spcPct val="150000"/>
              </a:lnSpc>
              <a:spcBef>
                <a:spcPts val="0"/>
              </a:spcBef>
              <a:buNone/>
            </a:pPr>
            <a:r>
              <a:rPr lang="en-US" altLang="zh-CN" sz="2400" b="1" dirty="0">
                <a:latin typeface="+mn-ea"/>
                <a:sym typeface="+mn-ea"/>
              </a:rPr>
              <a:t>......</a:t>
            </a:r>
            <a:r>
              <a:rPr lang="zh-CN" altLang="en-US" sz="2400" b="1" dirty="0">
                <a:latin typeface="+mn-ea"/>
                <a:sym typeface="+mn-ea"/>
              </a:rPr>
              <a:t>以及彼此之间的沟通</a:t>
            </a:r>
            <a:endParaRPr lang="zh-CN" altLang="en-US" sz="2400" b="1" dirty="0">
              <a:latin typeface="+mn-ea"/>
            </a:endParaRPr>
          </a:p>
          <a:p>
            <a:pPr marL="342900" indent="-342900">
              <a:buClr>
                <a:srgbClr val="FF0000"/>
              </a:buClr>
              <a:buFont typeface="Arial" panose="020B0604020202020204" pitchFamily="34" charset="0"/>
              <a:buChar char="•"/>
            </a:pPr>
            <a:endParaRPr lang="es-ES" sz="2400" dirty="0">
              <a:solidFill>
                <a:schemeClr val="tx1">
                  <a:lumMod val="65000"/>
                  <a:lumOff val="35000"/>
                </a:schemeClr>
              </a:solidFill>
              <a:latin typeface="Rockwell" panose="02060603020205020403"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p:nvPr/>
        </p:nvSpPr>
        <p:spPr>
          <a:xfrm>
            <a:off x="108223" y="274638"/>
            <a:ext cx="11809312"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dirty="0">
                <a:solidFill>
                  <a:schemeClr val="accent3"/>
                </a:solidFill>
                <a:latin typeface="Rockwell" panose="02060603020205020403" pitchFamily="18" charset="0"/>
              </a:rPr>
              <a:t>全球用量调查</a:t>
            </a:r>
            <a:r>
              <a:rPr lang="zh-CN" altLang="en-US" sz="4400" dirty="0">
                <a:solidFill>
                  <a:schemeClr val="accent3"/>
                </a:solidFill>
                <a:latin typeface="Times New Roman" panose="02020603050405020304" pitchFamily="18" charset="0"/>
                <a:cs typeface="Times New Roman" panose="02020603050405020304" pitchFamily="18" charset="0"/>
              </a:rPr>
              <a:t>(GPS) </a:t>
            </a:r>
            <a:endParaRPr lang="zh-CN" altLang="en-US" sz="4400" dirty="0">
              <a:solidFill>
                <a:schemeClr val="accent3"/>
              </a:solidFill>
              <a:latin typeface="Times New Roman" panose="02020603050405020304" pitchFamily="18" charset="0"/>
              <a:cs typeface="Times New Roman" panose="02020603050405020304" pitchFamily="18" charset="0"/>
            </a:endParaRPr>
          </a:p>
        </p:txBody>
      </p:sp>
      <p:sp>
        <p:nvSpPr>
          <p:cNvPr id="16" name="15 Rectángulo"/>
          <p:cNvSpPr/>
          <p:nvPr/>
        </p:nvSpPr>
        <p:spPr>
          <a:xfrm>
            <a:off x="612280" y="1268760"/>
            <a:ext cx="10801200" cy="977265"/>
          </a:xfrm>
          <a:prstGeom prst="rect">
            <a:avLst/>
          </a:prstGeom>
        </p:spPr>
        <p:txBody>
          <a:bodyPr wrap="square">
            <a:spAutoFit/>
          </a:bodyPr>
          <a:lstStyle/>
          <a:p>
            <a:pPr algn="just">
              <a:lnSpc>
                <a:spcPct val="120000"/>
              </a:lnSpc>
            </a:pPr>
            <a:r>
              <a:rPr lang="zh-CN" altLang="en-US" sz="2400" dirty="0">
                <a:solidFill>
                  <a:schemeClr val="tx1">
                    <a:lumMod val="65000"/>
                    <a:lumOff val="35000"/>
                  </a:schemeClr>
                </a:solidFill>
                <a:latin typeface="Rockwell" panose="02060603020205020403" pitchFamily="18" charset="0"/>
              </a:rPr>
              <a:t>该调查动员所有</a:t>
            </a:r>
            <a:r>
              <a:rPr lang="en-US" altLang="zh-CN" sz="2400" dirty="0">
                <a:solidFill>
                  <a:schemeClr val="tx1">
                    <a:lumMod val="65000"/>
                    <a:lumOff val="35000"/>
                  </a:schemeClr>
                </a:solidFill>
                <a:latin typeface="Rockwell" panose="02060603020205020403" pitchFamily="18" charset="0"/>
              </a:rPr>
              <a:t>IOFI</a:t>
            </a:r>
            <a:r>
              <a:rPr lang="zh-CN" altLang="en-US" sz="2400" dirty="0">
                <a:solidFill>
                  <a:schemeClr val="tx1">
                    <a:lumMod val="65000"/>
                    <a:lumOff val="35000"/>
                  </a:schemeClr>
                </a:solidFill>
                <a:latin typeface="Rockwell" panose="02060603020205020403" pitchFamily="18" charset="0"/>
              </a:rPr>
              <a:t>公司会员和</a:t>
            </a:r>
            <a:r>
              <a:rPr lang="en-US" altLang="zh-CN" sz="2400" dirty="0">
                <a:solidFill>
                  <a:schemeClr val="tx1">
                    <a:lumMod val="65000"/>
                    <a:lumOff val="35000"/>
                  </a:schemeClr>
                </a:solidFill>
                <a:latin typeface="Rockwell" panose="02060603020205020403" pitchFamily="18" charset="0"/>
              </a:rPr>
              <a:t>IOFI</a:t>
            </a:r>
            <a:r>
              <a:rPr lang="zh-CN" altLang="en-US" sz="2400" dirty="0">
                <a:solidFill>
                  <a:schemeClr val="tx1">
                    <a:lumMod val="65000"/>
                    <a:lumOff val="35000"/>
                  </a:schemeClr>
                </a:solidFill>
                <a:latin typeface="Rockwell" panose="02060603020205020403" pitchFamily="18" charset="0"/>
              </a:rPr>
              <a:t>协会会员的下属公司会员参与，报告香料物质在一年内的总体使用量</a:t>
            </a:r>
            <a:r>
              <a:rPr lang="en-US" altLang="zh-CN" sz="2400" dirty="0">
                <a:solidFill>
                  <a:schemeClr val="tx1">
                    <a:lumMod val="65000"/>
                    <a:lumOff val="35000"/>
                  </a:schemeClr>
                </a:solidFill>
                <a:latin typeface="Rockwell" panose="02060603020205020403" pitchFamily="18" charset="0"/>
              </a:rPr>
              <a:t>/</a:t>
            </a:r>
            <a:r>
              <a:rPr lang="zh-CN" altLang="en-US" sz="2400" dirty="0">
                <a:solidFill>
                  <a:schemeClr val="tx1">
                    <a:lumMod val="65000"/>
                    <a:lumOff val="35000"/>
                  </a:schemeClr>
                </a:solidFill>
                <a:latin typeface="Rockwell" panose="02060603020205020403" pitchFamily="18" charset="0"/>
              </a:rPr>
              <a:t>销售量。</a:t>
            </a:r>
            <a:endParaRPr lang="es-ES" sz="1600" dirty="0">
              <a:solidFill>
                <a:schemeClr val="tx1">
                  <a:lumMod val="65000"/>
                  <a:lumOff val="35000"/>
                </a:schemeClr>
              </a:solidFill>
              <a:latin typeface="Rockwell" panose="02060603020205020403" pitchFamily="18" charset="0"/>
            </a:endParaRPr>
          </a:p>
        </p:txBody>
      </p:sp>
      <p:grpSp>
        <p:nvGrpSpPr>
          <p:cNvPr id="4" name="3 Grupo"/>
          <p:cNvGrpSpPr/>
          <p:nvPr/>
        </p:nvGrpSpPr>
        <p:grpSpPr>
          <a:xfrm>
            <a:off x="3015033" y="2843668"/>
            <a:ext cx="6886278" cy="3947997"/>
            <a:chOff x="3253816" y="2852936"/>
            <a:chExt cx="6886278" cy="3947997"/>
          </a:xfrm>
        </p:grpSpPr>
        <p:grpSp>
          <p:nvGrpSpPr>
            <p:cNvPr id="15" name="14 Grupo"/>
            <p:cNvGrpSpPr/>
            <p:nvPr/>
          </p:nvGrpSpPr>
          <p:grpSpPr>
            <a:xfrm>
              <a:off x="3253816" y="4554164"/>
              <a:ext cx="6886278" cy="2246769"/>
              <a:chOff x="3325824" y="4280194"/>
              <a:chExt cx="6886278" cy="2246769"/>
            </a:xfrm>
          </p:grpSpPr>
          <p:sp>
            <p:nvSpPr>
              <p:cNvPr id="10" name="9 CuadroTexto"/>
              <p:cNvSpPr txBox="1"/>
              <p:nvPr/>
            </p:nvSpPr>
            <p:spPr>
              <a:xfrm>
                <a:off x="3325824" y="4307158"/>
                <a:ext cx="1894967" cy="1015663"/>
              </a:xfrm>
              <a:prstGeom prst="rect">
                <a:avLst/>
              </a:prstGeom>
              <a:noFill/>
            </p:spPr>
            <p:txBody>
              <a:bodyPr wrap="square" rtlCol="0">
                <a:spAutoFit/>
              </a:bodyPr>
              <a:lstStyle/>
              <a:p>
                <a:pPr marL="342900" indent="-342900">
                  <a:buFont typeface="Arial" panose="020B0604020202020204" pitchFamily="34" charset="0"/>
                  <a:buChar char="•"/>
                </a:pPr>
                <a:r>
                  <a:rPr lang="zh-CN" altLang="en-US" sz="2000" dirty="0">
                    <a:solidFill>
                      <a:schemeClr val="tx1">
                        <a:lumMod val="65000"/>
                        <a:lumOff val="35000"/>
                      </a:schemeClr>
                    </a:solidFill>
                    <a:latin typeface="Rockwell" panose="02060603020205020403" pitchFamily="18" charset="0"/>
                  </a:rPr>
                  <a:t>美国 </a:t>
                </a:r>
                <a:r>
                  <a:rPr lang="en-US" sz="2000" dirty="0">
                    <a:solidFill>
                      <a:schemeClr val="tx1">
                        <a:lumMod val="65000"/>
                        <a:lumOff val="35000"/>
                      </a:schemeClr>
                    </a:solidFill>
                    <a:latin typeface="Rockwell" panose="02060603020205020403" pitchFamily="18" charset="0"/>
                  </a:rPr>
                  <a:t>US</a:t>
                </a:r>
                <a:endParaRPr lang="en-US" sz="2000" dirty="0">
                  <a:solidFill>
                    <a:schemeClr val="tx1">
                      <a:lumMod val="65000"/>
                      <a:lumOff val="35000"/>
                    </a:schemeClr>
                  </a:solidFill>
                  <a:latin typeface="Rockwell" panose="02060603020205020403" pitchFamily="18" charset="0"/>
                </a:endParaRPr>
              </a:p>
              <a:p>
                <a:pPr marL="342900" indent="-342900">
                  <a:buFont typeface="Arial" panose="020B0604020202020204" pitchFamily="34" charset="0"/>
                  <a:buChar char="•"/>
                </a:pPr>
                <a:r>
                  <a:rPr lang="zh-CN" altLang="en-US" sz="2000" dirty="0">
                    <a:solidFill>
                      <a:schemeClr val="tx1">
                        <a:lumMod val="65000"/>
                        <a:lumOff val="35000"/>
                      </a:schemeClr>
                    </a:solidFill>
                    <a:latin typeface="Rockwell" panose="02060603020205020403" pitchFamily="18" charset="0"/>
                  </a:rPr>
                  <a:t>欧盟 </a:t>
                </a:r>
                <a:r>
                  <a:rPr lang="en-US" sz="2000" dirty="0">
                    <a:solidFill>
                      <a:schemeClr val="tx1">
                        <a:lumMod val="65000"/>
                        <a:lumOff val="35000"/>
                      </a:schemeClr>
                    </a:solidFill>
                    <a:latin typeface="Rockwell" panose="02060603020205020403" pitchFamily="18" charset="0"/>
                  </a:rPr>
                  <a:t>E</a:t>
                </a:r>
                <a:r>
                  <a:rPr lang="en-US" altLang="zh-CN" sz="2000" dirty="0">
                    <a:solidFill>
                      <a:schemeClr val="tx1">
                        <a:lumMod val="65000"/>
                        <a:lumOff val="35000"/>
                      </a:schemeClr>
                    </a:solidFill>
                    <a:latin typeface="Rockwell" panose="02060603020205020403" pitchFamily="18" charset="0"/>
                  </a:rPr>
                  <a:t>U</a:t>
                </a:r>
                <a:endParaRPr lang="en-US" sz="2000" dirty="0">
                  <a:solidFill>
                    <a:schemeClr val="tx1">
                      <a:lumMod val="65000"/>
                      <a:lumOff val="35000"/>
                    </a:schemeClr>
                  </a:solidFill>
                  <a:latin typeface="Rockwell" panose="02060603020205020403" pitchFamily="18" charset="0"/>
                </a:endParaRPr>
              </a:p>
              <a:p>
                <a:pPr marL="342900" indent="-342900">
                  <a:buFont typeface="Arial" panose="020B0604020202020204" pitchFamily="34" charset="0"/>
                  <a:buChar char="•"/>
                </a:pPr>
                <a:r>
                  <a:rPr lang="zh-CN" altLang="en-US" sz="2000" dirty="0">
                    <a:solidFill>
                      <a:schemeClr val="tx1">
                        <a:lumMod val="65000"/>
                        <a:lumOff val="35000"/>
                      </a:schemeClr>
                    </a:solidFill>
                    <a:latin typeface="Rockwell" panose="02060603020205020403" pitchFamily="18" charset="0"/>
                  </a:rPr>
                  <a:t>日本 </a:t>
                </a:r>
                <a:r>
                  <a:rPr lang="en-US" sz="2000" dirty="0">
                    <a:solidFill>
                      <a:schemeClr val="tx1">
                        <a:lumMod val="65000"/>
                        <a:lumOff val="35000"/>
                      </a:schemeClr>
                    </a:solidFill>
                    <a:latin typeface="Rockwell" panose="02060603020205020403" pitchFamily="18" charset="0"/>
                  </a:rPr>
                  <a:t>Japan</a:t>
                </a:r>
                <a:endParaRPr lang="en-US" sz="2000" dirty="0">
                  <a:solidFill>
                    <a:schemeClr val="tx1">
                      <a:lumMod val="65000"/>
                      <a:lumOff val="35000"/>
                    </a:schemeClr>
                  </a:solidFill>
                  <a:latin typeface="Rockwell" panose="02060603020205020403" pitchFamily="18" charset="0"/>
                </a:endParaRPr>
              </a:p>
            </p:txBody>
          </p:sp>
          <p:sp>
            <p:nvSpPr>
              <p:cNvPr id="11" name="10 CuadroTexto"/>
              <p:cNvSpPr txBox="1"/>
              <p:nvPr/>
            </p:nvSpPr>
            <p:spPr>
              <a:xfrm>
                <a:off x="5351561" y="4293096"/>
                <a:ext cx="1836205" cy="1631216"/>
              </a:xfrm>
              <a:prstGeom prst="rect">
                <a:avLst/>
              </a:prstGeom>
              <a:noFill/>
            </p:spPr>
            <p:txBody>
              <a:bodyPr wrap="square" rtlCol="0">
                <a:spAutoFit/>
              </a:bodyPr>
              <a:lstStyle/>
              <a:p>
                <a:pPr marL="342900" indent="-342900">
                  <a:buFont typeface="Arial" panose="020B0604020202020204" pitchFamily="34" charset="0"/>
                  <a:buChar char="•"/>
                </a:pPr>
                <a:r>
                  <a:rPr lang="zh-CN" altLang="en-US" sz="2000" dirty="0">
                    <a:solidFill>
                      <a:schemeClr val="tx1">
                        <a:lumMod val="65000"/>
                        <a:lumOff val="35000"/>
                      </a:schemeClr>
                    </a:solidFill>
                    <a:latin typeface="Rockwell" panose="02060603020205020403" pitchFamily="18" charset="0"/>
                  </a:rPr>
                  <a:t>美国 </a:t>
                </a:r>
                <a:r>
                  <a:rPr lang="en-US" sz="2000" dirty="0">
                    <a:solidFill>
                      <a:schemeClr val="tx1">
                        <a:lumMod val="65000"/>
                        <a:lumOff val="35000"/>
                      </a:schemeClr>
                    </a:solidFill>
                    <a:latin typeface="Rockwell" panose="02060603020205020403" pitchFamily="18" charset="0"/>
                  </a:rPr>
                  <a:t>US</a:t>
                </a:r>
                <a:endParaRPr lang="en-US" sz="2000" dirty="0">
                  <a:solidFill>
                    <a:schemeClr val="tx1">
                      <a:lumMod val="65000"/>
                      <a:lumOff val="35000"/>
                    </a:schemeClr>
                  </a:solidFill>
                  <a:latin typeface="Rockwell" panose="02060603020205020403" pitchFamily="18" charset="0"/>
                </a:endParaRPr>
              </a:p>
              <a:p>
                <a:pPr marL="342900" indent="-342900">
                  <a:buFont typeface="Arial" panose="020B0604020202020204" pitchFamily="34" charset="0"/>
                  <a:buChar char="•"/>
                </a:pPr>
                <a:r>
                  <a:rPr lang="zh-CN" altLang="en-US" sz="2000" dirty="0">
                    <a:solidFill>
                      <a:schemeClr val="tx1">
                        <a:lumMod val="65000"/>
                        <a:lumOff val="35000"/>
                      </a:schemeClr>
                    </a:solidFill>
                    <a:latin typeface="Rockwell" panose="02060603020205020403" pitchFamily="18" charset="0"/>
                  </a:rPr>
                  <a:t>欧盟 </a:t>
                </a:r>
                <a:r>
                  <a:rPr lang="en-US" sz="2000" dirty="0">
                    <a:solidFill>
                      <a:schemeClr val="tx1">
                        <a:lumMod val="65000"/>
                        <a:lumOff val="35000"/>
                      </a:schemeClr>
                    </a:solidFill>
                    <a:latin typeface="Rockwell" panose="02060603020205020403" pitchFamily="18" charset="0"/>
                  </a:rPr>
                  <a:t>E</a:t>
                </a:r>
                <a:r>
                  <a:rPr lang="en-US" altLang="zh-CN" sz="2000" dirty="0">
                    <a:solidFill>
                      <a:schemeClr val="tx1">
                        <a:lumMod val="65000"/>
                        <a:lumOff val="35000"/>
                      </a:schemeClr>
                    </a:solidFill>
                    <a:latin typeface="Rockwell" panose="02060603020205020403" pitchFamily="18" charset="0"/>
                  </a:rPr>
                  <a:t>U</a:t>
                </a:r>
                <a:endParaRPr lang="en-US" sz="2000" dirty="0">
                  <a:solidFill>
                    <a:schemeClr val="tx1">
                      <a:lumMod val="65000"/>
                      <a:lumOff val="35000"/>
                    </a:schemeClr>
                  </a:solidFill>
                  <a:latin typeface="Rockwell" panose="02060603020205020403" pitchFamily="18" charset="0"/>
                </a:endParaRPr>
              </a:p>
              <a:p>
                <a:pPr marL="342900" indent="-342900">
                  <a:buFont typeface="Arial" panose="020B0604020202020204" pitchFamily="34" charset="0"/>
                  <a:buChar char="•"/>
                </a:pPr>
                <a:r>
                  <a:rPr lang="zh-CN" altLang="en-US" sz="2000" dirty="0">
                    <a:solidFill>
                      <a:schemeClr val="tx1">
                        <a:lumMod val="65000"/>
                        <a:lumOff val="35000"/>
                      </a:schemeClr>
                    </a:solidFill>
                    <a:latin typeface="Rockwell" panose="02060603020205020403" pitchFamily="18" charset="0"/>
                  </a:rPr>
                  <a:t>日本 </a:t>
                </a:r>
                <a:r>
                  <a:rPr lang="en-US" sz="2000" dirty="0">
                    <a:solidFill>
                      <a:schemeClr val="tx1">
                        <a:lumMod val="65000"/>
                        <a:lumOff val="35000"/>
                      </a:schemeClr>
                    </a:solidFill>
                    <a:latin typeface="Rockwell" panose="02060603020205020403" pitchFamily="18" charset="0"/>
                  </a:rPr>
                  <a:t>Japan</a:t>
                </a:r>
                <a:endParaRPr lang="en-US" sz="2000" dirty="0">
                  <a:solidFill>
                    <a:schemeClr val="tx1">
                      <a:lumMod val="65000"/>
                      <a:lumOff val="35000"/>
                    </a:schemeClr>
                  </a:solidFill>
                  <a:latin typeface="Rockwell" panose="02060603020205020403" pitchFamily="18" charset="0"/>
                </a:endParaRPr>
              </a:p>
              <a:p>
                <a:pPr marL="342900" indent="-342900">
                  <a:buFont typeface="Arial" panose="020B0604020202020204" pitchFamily="34" charset="0"/>
                  <a:buChar char="•"/>
                </a:pPr>
                <a:r>
                  <a:rPr lang="zh-CN" altLang="en-US" sz="2000" dirty="0">
                    <a:solidFill>
                      <a:schemeClr val="tx1">
                        <a:lumMod val="65000"/>
                        <a:lumOff val="35000"/>
                      </a:schemeClr>
                    </a:solidFill>
                    <a:latin typeface="Rockwell" panose="02060603020205020403" pitchFamily="18" charset="0"/>
                  </a:rPr>
                  <a:t>拉丁美洲 </a:t>
                </a:r>
                <a:r>
                  <a:rPr lang="en-US" sz="2000" dirty="0">
                    <a:solidFill>
                      <a:schemeClr val="tx1">
                        <a:lumMod val="65000"/>
                        <a:lumOff val="35000"/>
                      </a:schemeClr>
                    </a:solidFill>
                    <a:latin typeface="Rockwell" panose="02060603020205020403" pitchFamily="18" charset="0"/>
                  </a:rPr>
                  <a:t>LATAM</a:t>
                </a:r>
                <a:endParaRPr lang="en-US" sz="2000" dirty="0">
                  <a:solidFill>
                    <a:schemeClr val="tx1">
                      <a:lumMod val="65000"/>
                      <a:lumOff val="35000"/>
                    </a:schemeClr>
                  </a:solidFill>
                  <a:latin typeface="Rockwell" panose="02060603020205020403" pitchFamily="18" charset="0"/>
                </a:endParaRPr>
              </a:p>
            </p:txBody>
          </p:sp>
          <p:sp>
            <p:nvSpPr>
              <p:cNvPr id="12" name="11 CuadroTexto"/>
              <p:cNvSpPr txBox="1"/>
              <p:nvPr/>
            </p:nvSpPr>
            <p:spPr>
              <a:xfrm>
                <a:off x="7525046" y="4280194"/>
                <a:ext cx="2687056" cy="2246769"/>
              </a:xfrm>
              <a:prstGeom prst="rect">
                <a:avLst/>
              </a:prstGeom>
              <a:noFill/>
            </p:spPr>
            <p:txBody>
              <a:bodyPr wrap="square" rtlCol="0">
                <a:spAutoFit/>
              </a:bodyPr>
              <a:lstStyle/>
              <a:p>
                <a:pPr marL="342900" indent="-342900">
                  <a:buFont typeface="Arial" panose="020B0604020202020204" pitchFamily="34" charset="0"/>
                  <a:buChar char="•"/>
                </a:pPr>
                <a:r>
                  <a:rPr lang="zh-CN" altLang="en-US" sz="2000" dirty="0">
                    <a:solidFill>
                      <a:schemeClr val="tx1">
                        <a:lumMod val="65000"/>
                        <a:lumOff val="35000"/>
                      </a:schemeClr>
                    </a:solidFill>
                    <a:latin typeface="Rockwell" panose="02060603020205020403" pitchFamily="18" charset="0"/>
                  </a:rPr>
                  <a:t>美国 </a:t>
                </a:r>
                <a:r>
                  <a:rPr lang="en-US" sz="2000" dirty="0">
                    <a:solidFill>
                      <a:schemeClr val="tx1">
                        <a:lumMod val="65000"/>
                        <a:lumOff val="35000"/>
                      </a:schemeClr>
                    </a:solidFill>
                    <a:latin typeface="Rockwell" panose="02060603020205020403" pitchFamily="18" charset="0"/>
                  </a:rPr>
                  <a:t>US</a:t>
                </a:r>
                <a:endParaRPr lang="en-US" sz="2000" dirty="0">
                  <a:solidFill>
                    <a:schemeClr val="tx1">
                      <a:lumMod val="65000"/>
                      <a:lumOff val="35000"/>
                    </a:schemeClr>
                  </a:solidFill>
                  <a:latin typeface="Rockwell" panose="02060603020205020403" pitchFamily="18" charset="0"/>
                </a:endParaRPr>
              </a:p>
              <a:p>
                <a:pPr marL="342900" indent="-342900">
                  <a:buFont typeface="Arial" panose="020B0604020202020204" pitchFamily="34" charset="0"/>
                  <a:buChar char="•"/>
                </a:pPr>
                <a:r>
                  <a:rPr lang="zh-CN" altLang="en-US" sz="2000" dirty="0">
                    <a:solidFill>
                      <a:schemeClr val="tx1">
                        <a:lumMod val="65000"/>
                        <a:lumOff val="35000"/>
                      </a:schemeClr>
                    </a:solidFill>
                    <a:latin typeface="Rockwell" panose="02060603020205020403" pitchFamily="18" charset="0"/>
                  </a:rPr>
                  <a:t>欧盟 </a:t>
                </a:r>
                <a:r>
                  <a:rPr lang="en-US" sz="2000" dirty="0">
                    <a:solidFill>
                      <a:schemeClr val="tx1">
                        <a:lumMod val="65000"/>
                        <a:lumOff val="35000"/>
                      </a:schemeClr>
                    </a:solidFill>
                    <a:latin typeface="Rockwell" panose="02060603020205020403" pitchFamily="18" charset="0"/>
                  </a:rPr>
                  <a:t>E</a:t>
                </a:r>
                <a:r>
                  <a:rPr lang="en-US" altLang="zh-CN" sz="2000" dirty="0">
                    <a:solidFill>
                      <a:schemeClr val="tx1">
                        <a:lumMod val="65000"/>
                        <a:lumOff val="35000"/>
                      </a:schemeClr>
                    </a:solidFill>
                    <a:latin typeface="Rockwell" panose="02060603020205020403" pitchFamily="18" charset="0"/>
                  </a:rPr>
                  <a:t>U</a:t>
                </a:r>
                <a:endParaRPr lang="en-US" sz="2000" dirty="0">
                  <a:solidFill>
                    <a:schemeClr val="tx1">
                      <a:lumMod val="65000"/>
                      <a:lumOff val="35000"/>
                    </a:schemeClr>
                  </a:solidFill>
                  <a:latin typeface="Rockwell" panose="02060603020205020403" pitchFamily="18" charset="0"/>
                </a:endParaRPr>
              </a:p>
              <a:p>
                <a:pPr marL="342900" indent="-342900">
                  <a:buFont typeface="Arial" panose="020B0604020202020204" pitchFamily="34" charset="0"/>
                  <a:buChar char="•"/>
                </a:pPr>
                <a:r>
                  <a:rPr lang="zh-CN" altLang="en-US" sz="2000" dirty="0">
                    <a:solidFill>
                      <a:schemeClr val="tx1">
                        <a:lumMod val="65000"/>
                        <a:lumOff val="35000"/>
                      </a:schemeClr>
                    </a:solidFill>
                    <a:latin typeface="Rockwell" panose="02060603020205020403" pitchFamily="18" charset="0"/>
                  </a:rPr>
                  <a:t>日本 </a:t>
                </a:r>
                <a:r>
                  <a:rPr lang="en-US" sz="2000" dirty="0">
                    <a:solidFill>
                      <a:schemeClr val="tx1">
                        <a:lumMod val="65000"/>
                        <a:lumOff val="35000"/>
                      </a:schemeClr>
                    </a:solidFill>
                    <a:latin typeface="Rockwell" panose="02060603020205020403" pitchFamily="18" charset="0"/>
                  </a:rPr>
                  <a:t>Japan</a:t>
                </a:r>
                <a:endParaRPr lang="en-US" sz="2000" dirty="0">
                  <a:solidFill>
                    <a:schemeClr val="tx1">
                      <a:lumMod val="65000"/>
                      <a:lumOff val="35000"/>
                    </a:schemeClr>
                  </a:solidFill>
                  <a:latin typeface="Rockwell" panose="02060603020205020403" pitchFamily="18" charset="0"/>
                </a:endParaRPr>
              </a:p>
              <a:p>
                <a:pPr marL="342900" indent="-342900">
                  <a:buFont typeface="Arial" panose="020B0604020202020204" pitchFamily="34" charset="0"/>
                  <a:buChar char="•"/>
                </a:pPr>
                <a:r>
                  <a:rPr lang="zh-CN" altLang="en-US" sz="2000" dirty="0">
                    <a:solidFill>
                      <a:schemeClr val="tx1">
                        <a:lumMod val="65000"/>
                        <a:lumOff val="35000"/>
                      </a:schemeClr>
                    </a:solidFill>
                    <a:latin typeface="Rockwell" panose="02060603020205020403" pitchFamily="18" charset="0"/>
                  </a:rPr>
                  <a:t>拉丁美洲 </a:t>
                </a:r>
                <a:r>
                  <a:rPr lang="en-US" sz="2000" dirty="0">
                    <a:solidFill>
                      <a:schemeClr val="tx1">
                        <a:lumMod val="65000"/>
                        <a:lumOff val="35000"/>
                      </a:schemeClr>
                    </a:solidFill>
                    <a:latin typeface="Rockwell" panose="02060603020205020403" pitchFamily="18" charset="0"/>
                  </a:rPr>
                  <a:t>LATAM</a:t>
                </a:r>
                <a:endParaRPr lang="en-US" sz="2000" dirty="0">
                  <a:solidFill>
                    <a:schemeClr val="tx1">
                      <a:lumMod val="65000"/>
                      <a:lumOff val="35000"/>
                    </a:schemeClr>
                  </a:solidFill>
                  <a:latin typeface="Rockwell" panose="02060603020205020403" pitchFamily="18" charset="0"/>
                </a:endParaRPr>
              </a:p>
              <a:p>
                <a:pPr marL="342900" indent="-342900">
                  <a:buFont typeface="Arial" panose="020B0604020202020204" pitchFamily="34" charset="0"/>
                  <a:buChar char="•"/>
                </a:pPr>
                <a:r>
                  <a:rPr lang="zh-CN" altLang="en-US" sz="2000" dirty="0">
                    <a:solidFill>
                      <a:schemeClr val="tx1">
                        <a:lumMod val="65000"/>
                        <a:lumOff val="35000"/>
                      </a:schemeClr>
                    </a:solidFill>
                    <a:latin typeface="Rockwell" panose="02060603020205020403" pitchFamily="18" charset="0"/>
                  </a:rPr>
                  <a:t>中国 </a:t>
                </a:r>
                <a:r>
                  <a:rPr lang="en-US" sz="2000" dirty="0">
                    <a:solidFill>
                      <a:schemeClr val="tx1">
                        <a:lumMod val="65000"/>
                        <a:lumOff val="35000"/>
                      </a:schemeClr>
                    </a:solidFill>
                    <a:latin typeface="Rockwell" panose="02060603020205020403" pitchFamily="18" charset="0"/>
                  </a:rPr>
                  <a:t>China</a:t>
                </a:r>
                <a:endParaRPr lang="en-US" sz="2000" dirty="0">
                  <a:solidFill>
                    <a:schemeClr val="tx1">
                      <a:lumMod val="65000"/>
                      <a:lumOff val="35000"/>
                    </a:schemeClr>
                  </a:solidFill>
                  <a:latin typeface="Rockwell" panose="02060603020205020403" pitchFamily="18" charset="0"/>
                </a:endParaRPr>
              </a:p>
              <a:p>
                <a:pPr marL="342900" indent="-342900">
                  <a:buFont typeface="Arial" panose="020B0604020202020204" pitchFamily="34" charset="0"/>
                  <a:buChar char="•"/>
                </a:pPr>
                <a:r>
                  <a:rPr lang="zh-CN" altLang="en-US" sz="2000" dirty="0">
                    <a:solidFill>
                      <a:schemeClr val="tx1">
                        <a:lumMod val="65000"/>
                        <a:lumOff val="35000"/>
                      </a:schemeClr>
                    </a:solidFill>
                    <a:latin typeface="Rockwell" panose="02060603020205020403" pitchFamily="18" charset="0"/>
                  </a:rPr>
                  <a:t>印尼 </a:t>
                </a:r>
                <a:r>
                  <a:rPr lang="en-US" sz="2000" dirty="0">
                    <a:solidFill>
                      <a:schemeClr val="tx1">
                        <a:lumMod val="65000"/>
                        <a:lumOff val="35000"/>
                      </a:schemeClr>
                    </a:solidFill>
                    <a:latin typeface="Rockwell" panose="02060603020205020403" pitchFamily="18" charset="0"/>
                  </a:rPr>
                  <a:t>Indonesia</a:t>
                </a:r>
                <a:endParaRPr lang="en-US" sz="2000" dirty="0">
                  <a:solidFill>
                    <a:schemeClr val="tx1">
                      <a:lumMod val="65000"/>
                      <a:lumOff val="35000"/>
                    </a:schemeClr>
                  </a:solidFill>
                  <a:latin typeface="Rockwell" panose="02060603020205020403" pitchFamily="18" charset="0"/>
                </a:endParaRPr>
              </a:p>
              <a:p>
                <a:pPr marL="342900" indent="-342900">
                  <a:buFont typeface="Arial" panose="020B0604020202020204" pitchFamily="34" charset="0"/>
                  <a:buChar char="•"/>
                </a:pPr>
                <a:r>
                  <a:rPr lang="zh-CN" altLang="en-US" sz="2000" dirty="0">
                    <a:solidFill>
                      <a:schemeClr val="tx1">
                        <a:lumMod val="65000"/>
                        <a:lumOff val="35000"/>
                      </a:schemeClr>
                    </a:solidFill>
                    <a:latin typeface="Rockwell" panose="02060603020205020403" pitchFamily="18" charset="0"/>
                  </a:rPr>
                  <a:t>（其他亚太国家</a:t>
                </a:r>
                <a:r>
                  <a:rPr lang="en-US" sz="2000" dirty="0">
                    <a:solidFill>
                      <a:schemeClr val="tx1">
                        <a:lumMod val="65000"/>
                        <a:lumOff val="35000"/>
                      </a:schemeClr>
                    </a:solidFill>
                    <a:latin typeface="Rockwell" panose="02060603020205020403" pitchFamily="18" charset="0"/>
                  </a:rPr>
                  <a:t>?</a:t>
                </a:r>
                <a:r>
                  <a:rPr lang="zh-CN" altLang="en-US" sz="2000" dirty="0">
                    <a:solidFill>
                      <a:schemeClr val="tx1">
                        <a:lumMod val="65000"/>
                        <a:lumOff val="35000"/>
                      </a:schemeClr>
                    </a:solidFill>
                    <a:latin typeface="Rockwell" panose="02060603020205020403" pitchFamily="18" charset="0"/>
                  </a:rPr>
                  <a:t>）</a:t>
                </a:r>
                <a:endParaRPr lang="en-US" sz="2000" dirty="0">
                  <a:solidFill>
                    <a:schemeClr val="tx1">
                      <a:lumMod val="65000"/>
                      <a:lumOff val="35000"/>
                    </a:schemeClr>
                  </a:solidFill>
                  <a:latin typeface="Rockwell" panose="02060603020205020403" pitchFamily="18" charset="0"/>
                </a:endParaRPr>
              </a:p>
            </p:txBody>
          </p:sp>
        </p:grpSp>
        <p:grpSp>
          <p:nvGrpSpPr>
            <p:cNvPr id="13" name="Group 1351"/>
            <p:cNvGrpSpPr/>
            <p:nvPr/>
          </p:nvGrpSpPr>
          <p:grpSpPr>
            <a:xfrm>
              <a:off x="3420591" y="2852936"/>
              <a:ext cx="1440160" cy="1598102"/>
              <a:chOff x="795646" y="3809316"/>
              <a:chExt cx="1963802" cy="2305873"/>
            </a:xfrm>
          </p:grpSpPr>
          <p:sp>
            <p:nvSpPr>
              <p:cNvPr id="14" name="Oval 1352"/>
              <p:cNvSpPr/>
              <p:nvPr/>
            </p:nvSpPr>
            <p:spPr>
              <a:xfrm>
                <a:off x="1058749" y="4043817"/>
                <a:ext cx="1437595" cy="14375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17" name="Freeform 1353"/>
              <p:cNvSpPr/>
              <p:nvPr/>
            </p:nvSpPr>
            <p:spPr>
              <a:xfrm rot="10800000">
                <a:off x="795646" y="3809316"/>
                <a:ext cx="1963802" cy="2305873"/>
              </a:xfrm>
              <a:custGeom>
                <a:avLst/>
                <a:gdLst>
                  <a:gd name="connsiteX0" fmla="*/ 549876 w 1099752"/>
                  <a:gd name="connsiteY0" fmla="*/ 1115433 h 1291316"/>
                  <a:gd name="connsiteX1" fmla="*/ 923869 w 1099752"/>
                  <a:gd name="connsiteY1" fmla="*/ 741440 h 1291316"/>
                  <a:gd name="connsiteX2" fmla="*/ 549876 w 1099752"/>
                  <a:gd name="connsiteY2" fmla="*/ 367447 h 1291316"/>
                  <a:gd name="connsiteX3" fmla="*/ 175883 w 1099752"/>
                  <a:gd name="connsiteY3" fmla="*/ 741440 h 1291316"/>
                  <a:gd name="connsiteX4" fmla="*/ 549876 w 1099752"/>
                  <a:gd name="connsiteY4" fmla="*/ 1115433 h 1291316"/>
                  <a:gd name="connsiteX5" fmla="*/ 549876 w 1099752"/>
                  <a:gd name="connsiteY5" fmla="*/ 1291316 h 1291316"/>
                  <a:gd name="connsiteX6" fmla="*/ 0 w 1099752"/>
                  <a:gd name="connsiteY6" fmla="*/ 741440 h 1291316"/>
                  <a:gd name="connsiteX7" fmla="*/ 335839 w 1099752"/>
                  <a:gd name="connsiteY7" fmla="*/ 234776 h 1291316"/>
                  <a:gd name="connsiteX8" fmla="*/ 430803 w 1099752"/>
                  <a:gd name="connsiteY8" fmla="*/ 205298 h 1291316"/>
                  <a:gd name="connsiteX9" fmla="*/ 549876 w 1099752"/>
                  <a:gd name="connsiteY9" fmla="*/ 0 h 1291316"/>
                  <a:gd name="connsiteX10" fmla="*/ 668949 w 1099752"/>
                  <a:gd name="connsiteY10" fmla="*/ 205298 h 1291316"/>
                  <a:gd name="connsiteX11" fmla="*/ 763913 w 1099752"/>
                  <a:gd name="connsiteY11" fmla="*/ 234776 h 1291316"/>
                  <a:gd name="connsiteX12" fmla="*/ 1099752 w 1099752"/>
                  <a:gd name="connsiteY12" fmla="*/ 741440 h 1291316"/>
                  <a:gd name="connsiteX13" fmla="*/ 549876 w 1099752"/>
                  <a:gd name="connsiteY13" fmla="*/ 1291316 h 1291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9752" h="1291316">
                    <a:moveTo>
                      <a:pt x="549876" y="1115433"/>
                    </a:moveTo>
                    <a:cubicBezTo>
                      <a:pt x="756427" y="1115433"/>
                      <a:pt x="923869" y="947991"/>
                      <a:pt x="923869" y="741440"/>
                    </a:cubicBezTo>
                    <a:cubicBezTo>
                      <a:pt x="923869" y="534889"/>
                      <a:pt x="756427" y="367447"/>
                      <a:pt x="549876" y="367447"/>
                    </a:cubicBezTo>
                    <a:cubicBezTo>
                      <a:pt x="343325" y="367447"/>
                      <a:pt x="175883" y="534889"/>
                      <a:pt x="175883" y="741440"/>
                    </a:cubicBezTo>
                    <a:cubicBezTo>
                      <a:pt x="175883" y="947991"/>
                      <a:pt x="343325" y="1115433"/>
                      <a:pt x="549876" y="1115433"/>
                    </a:cubicBezTo>
                    <a:close/>
                    <a:moveTo>
                      <a:pt x="549876" y="1291316"/>
                    </a:moveTo>
                    <a:cubicBezTo>
                      <a:pt x="246188" y="1291316"/>
                      <a:pt x="0" y="1045128"/>
                      <a:pt x="0" y="741440"/>
                    </a:cubicBezTo>
                    <a:cubicBezTo>
                      <a:pt x="0" y="513674"/>
                      <a:pt x="138481" y="318252"/>
                      <a:pt x="335839" y="234776"/>
                    </a:cubicBezTo>
                    <a:lnTo>
                      <a:pt x="430803" y="205298"/>
                    </a:lnTo>
                    <a:lnTo>
                      <a:pt x="549876" y="0"/>
                    </a:lnTo>
                    <a:lnTo>
                      <a:pt x="668949" y="205298"/>
                    </a:lnTo>
                    <a:lnTo>
                      <a:pt x="763913" y="234776"/>
                    </a:lnTo>
                    <a:cubicBezTo>
                      <a:pt x="961271" y="318252"/>
                      <a:pt x="1099752" y="513674"/>
                      <a:pt x="1099752" y="741440"/>
                    </a:cubicBezTo>
                    <a:cubicBezTo>
                      <a:pt x="1099752" y="1045128"/>
                      <a:pt x="853564" y="1291316"/>
                      <a:pt x="549876" y="1291316"/>
                    </a:cubicBezTo>
                    <a:close/>
                  </a:path>
                </a:pathLst>
              </a:custGeom>
              <a:solidFill>
                <a:schemeClr val="accent2"/>
              </a:solidFill>
              <a:ln>
                <a:noFill/>
              </a:ln>
              <a:effectLst>
                <a:outerShdw blurRad="1651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grpSp>
        <p:sp>
          <p:nvSpPr>
            <p:cNvPr id="2" name="1 CuadroTexto"/>
            <p:cNvSpPr txBox="1"/>
            <p:nvPr/>
          </p:nvSpPr>
          <p:spPr>
            <a:xfrm>
              <a:off x="3739502" y="3341196"/>
              <a:ext cx="792088" cy="400110"/>
            </a:xfrm>
            <a:prstGeom prst="rect">
              <a:avLst/>
            </a:prstGeom>
            <a:noFill/>
          </p:spPr>
          <p:txBody>
            <a:bodyPr wrap="square" rtlCol="0">
              <a:spAutoFit/>
            </a:bodyPr>
            <a:lstStyle/>
            <a:p>
              <a:pPr algn="ctr"/>
              <a:r>
                <a:rPr lang="es-MX" sz="2000" b="1" dirty="0">
                  <a:solidFill>
                    <a:schemeClr val="tx1">
                      <a:lumMod val="50000"/>
                      <a:lumOff val="50000"/>
                    </a:schemeClr>
                  </a:solidFill>
                  <a:latin typeface="Rockwell" panose="02060603020205020403" pitchFamily="18" charset="0"/>
                </a:rPr>
                <a:t>2010</a:t>
              </a:r>
              <a:endParaRPr lang="es-MX" sz="2000" b="1" dirty="0">
                <a:solidFill>
                  <a:schemeClr val="tx1">
                    <a:lumMod val="50000"/>
                    <a:lumOff val="50000"/>
                  </a:schemeClr>
                </a:solidFill>
                <a:latin typeface="Rockwell" panose="02060603020205020403" pitchFamily="18" charset="0"/>
              </a:endParaRPr>
            </a:p>
          </p:txBody>
        </p:sp>
        <p:grpSp>
          <p:nvGrpSpPr>
            <p:cNvPr id="19" name="Group 1351"/>
            <p:cNvGrpSpPr/>
            <p:nvPr/>
          </p:nvGrpSpPr>
          <p:grpSpPr>
            <a:xfrm>
              <a:off x="5459574" y="2852936"/>
              <a:ext cx="1440160" cy="1598102"/>
              <a:chOff x="1023062" y="3809316"/>
              <a:chExt cx="1963802" cy="2305873"/>
            </a:xfrm>
          </p:grpSpPr>
          <p:sp>
            <p:nvSpPr>
              <p:cNvPr id="20" name="Oval 1352"/>
              <p:cNvSpPr/>
              <p:nvPr/>
            </p:nvSpPr>
            <p:spPr>
              <a:xfrm>
                <a:off x="1058749" y="4043817"/>
                <a:ext cx="1437595" cy="14375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21" name="Freeform 1353"/>
              <p:cNvSpPr/>
              <p:nvPr/>
            </p:nvSpPr>
            <p:spPr>
              <a:xfrm rot="10800000">
                <a:off x="1023062" y="3809316"/>
                <a:ext cx="1963802" cy="2305873"/>
              </a:xfrm>
              <a:custGeom>
                <a:avLst/>
                <a:gdLst>
                  <a:gd name="connsiteX0" fmla="*/ 549876 w 1099752"/>
                  <a:gd name="connsiteY0" fmla="*/ 1115433 h 1291316"/>
                  <a:gd name="connsiteX1" fmla="*/ 923869 w 1099752"/>
                  <a:gd name="connsiteY1" fmla="*/ 741440 h 1291316"/>
                  <a:gd name="connsiteX2" fmla="*/ 549876 w 1099752"/>
                  <a:gd name="connsiteY2" fmla="*/ 367447 h 1291316"/>
                  <a:gd name="connsiteX3" fmla="*/ 175883 w 1099752"/>
                  <a:gd name="connsiteY3" fmla="*/ 741440 h 1291316"/>
                  <a:gd name="connsiteX4" fmla="*/ 549876 w 1099752"/>
                  <a:gd name="connsiteY4" fmla="*/ 1115433 h 1291316"/>
                  <a:gd name="connsiteX5" fmla="*/ 549876 w 1099752"/>
                  <a:gd name="connsiteY5" fmla="*/ 1291316 h 1291316"/>
                  <a:gd name="connsiteX6" fmla="*/ 0 w 1099752"/>
                  <a:gd name="connsiteY6" fmla="*/ 741440 h 1291316"/>
                  <a:gd name="connsiteX7" fmla="*/ 335839 w 1099752"/>
                  <a:gd name="connsiteY7" fmla="*/ 234776 h 1291316"/>
                  <a:gd name="connsiteX8" fmla="*/ 430803 w 1099752"/>
                  <a:gd name="connsiteY8" fmla="*/ 205298 h 1291316"/>
                  <a:gd name="connsiteX9" fmla="*/ 549876 w 1099752"/>
                  <a:gd name="connsiteY9" fmla="*/ 0 h 1291316"/>
                  <a:gd name="connsiteX10" fmla="*/ 668949 w 1099752"/>
                  <a:gd name="connsiteY10" fmla="*/ 205298 h 1291316"/>
                  <a:gd name="connsiteX11" fmla="*/ 763913 w 1099752"/>
                  <a:gd name="connsiteY11" fmla="*/ 234776 h 1291316"/>
                  <a:gd name="connsiteX12" fmla="*/ 1099752 w 1099752"/>
                  <a:gd name="connsiteY12" fmla="*/ 741440 h 1291316"/>
                  <a:gd name="connsiteX13" fmla="*/ 549876 w 1099752"/>
                  <a:gd name="connsiteY13" fmla="*/ 1291316 h 1291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9752" h="1291316">
                    <a:moveTo>
                      <a:pt x="549876" y="1115433"/>
                    </a:moveTo>
                    <a:cubicBezTo>
                      <a:pt x="756427" y="1115433"/>
                      <a:pt x="923869" y="947991"/>
                      <a:pt x="923869" y="741440"/>
                    </a:cubicBezTo>
                    <a:cubicBezTo>
                      <a:pt x="923869" y="534889"/>
                      <a:pt x="756427" y="367447"/>
                      <a:pt x="549876" y="367447"/>
                    </a:cubicBezTo>
                    <a:cubicBezTo>
                      <a:pt x="343325" y="367447"/>
                      <a:pt x="175883" y="534889"/>
                      <a:pt x="175883" y="741440"/>
                    </a:cubicBezTo>
                    <a:cubicBezTo>
                      <a:pt x="175883" y="947991"/>
                      <a:pt x="343325" y="1115433"/>
                      <a:pt x="549876" y="1115433"/>
                    </a:cubicBezTo>
                    <a:close/>
                    <a:moveTo>
                      <a:pt x="549876" y="1291316"/>
                    </a:moveTo>
                    <a:cubicBezTo>
                      <a:pt x="246188" y="1291316"/>
                      <a:pt x="0" y="1045128"/>
                      <a:pt x="0" y="741440"/>
                    </a:cubicBezTo>
                    <a:cubicBezTo>
                      <a:pt x="0" y="513674"/>
                      <a:pt x="138481" y="318252"/>
                      <a:pt x="335839" y="234776"/>
                    </a:cubicBezTo>
                    <a:lnTo>
                      <a:pt x="430803" y="205298"/>
                    </a:lnTo>
                    <a:lnTo>
                      <a:pt x="549876" y="0"/>
                    </a:lnTo>
                    <a:lnTo>
                      <a:pt x="668949" y="205298"/>
                    </a:lnTo>
                    <a:lnTo>
                      <a:pt x="763913" y="234776"/>
                    </a:lnTo>
                    <a:cubicBezTo>
                      <a:pt x="961271" y="318252"/>
                      <a:pt x="1099752" y="513674"/>
                      <a:pt x="1099752" y="741440"/>
                    </a:cubicBezTo>
                    <a:cubicBezTo>
                      <a:pt x="1099752" y="1045128"/>
                      <a:pt x="853564" y="1291316"/>
                      <a:pt x="549876" y="1291316"/>
                    </a:cubicBezTo>
                    <a:close/>
                  </a:path>
                </a:pathLst>
              </a:custGeom>
              <a:solidFill>
                <a:srgbClr val="CC0000"/>
              </a:solidFill>
              <a:ln>
                <a:noFill/>
              </a:ln>
              <a:effectLst>
                <a:outerShdw blurRad="1651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grpSp>
        <p:grpSp>
          <p:nvGrpSpPr>
            <p:cNvPr id="22" name="Group 1351"/>
            <p:cNvGrpSpPr/>
            <p:nvPr/>
          </p:nvGrpSpPr>
          <p:grpSpPr>
            <a:xfrm>
              <a:off x="7357954" y="2880560"/>
              <a:ext cx="1774028" cy="1598102"/>
              <a:chOff x="1058749" y="3809316"/>
              <a:chExt cx="2419064" cy="2305873"/>
            </a:xfrm>
          </p:grpSpPr>
          <p:sp>
            <p:nvSpPr>
              <p:cNvPr id="23" name="Oval 1352"/>
              <p:cNvSpPr/>
              <p:nvPr/>
            </p:nvSpPr>
            <p:spPr>
              <a:xfrm>
                <a:off x="1058749" y="4043817"/>
                <a:ext cx="1437595" cy="14375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24" name="Freeform 1353"/>
              <p:cNvSpPr/>
              <p:nvPr/>
            </p:nvSpPr>
            <p:spPr>
              <a:xfrm rot="10800000">
                <a:off x="1514011" y="3809316"/>
                <a:ext cx="1963802" cy="2305873"/>
              </a:xfrm>
              <a:custGeom>
                <a:avLst/>
                <a:gdLst>
                  <a:gd name="connsiteX0" fmla="*/ 549876 w 1099752"/>
                  <a:gd name="connsiteY0" fmla="*/ 1115433 h 1291316"/>
                  <a:gd name="connsiteX1" fmla="*/ 923869 w 1099752"/>
                  <a:gd name="connsiteY1" fmla="*/ 741440 h 1291316"/>
                  <a:gd name="connsiteX2" fmla="*/ 549876 w 1099752"/>
                  <a:gd name="connsiteY2" fmla="*/ 367447 h 1291316"/>
                  <a:gd name="connsiteX3" fmla="*/ 175883 w 1099752"/>
                  <a:gd name="connsiteY3" fmla="*/ 741440 h 1291316"/>
                  <a:gd name="connsiteX4" fmla="*/ 549876 w 1099752"/>
                  <a:gd name="connsiteY4" fmla="*/ 1115433 h 1291316"/>
                  <a:gd name="connsiteX5" fmla="*/ 549876 w 1099752"/>
                  <a:gd name="connsiteY5" fmla="*/ 1291316 h 1291316"/>
                  <a:gd name="connsiteX6" fmla="*/ 0 w 1099752"/>
                  <a:gd name="connsiteY6" fmla="*/ 741440 h 1291316"/>
                  <a:gd name="connsiteX7" fmla="*/ 335839 w 1099752"/>
                  <a:gd name="connsiteY7" fmla="*/ 234776 h 1291316"/>
                  <a:gd name="connsiteX8" fmla="*/ 430803 w 1099752"/>
                  <a:gd name="connsiteY8" fmla="*/ 205298 h 1291316"/>
                  <a:gd name="connsiteX9" fmla="*/ 549876 w 1099752"/>
                  <a:gd name="connsiteY9" fmla="*/ 0 h 1291316"/>
                  <a:gd name="connsiteX10" fmla="*/ 668949 w 1099752"/>
                  <a:gd name="connsiteY10" fmla="*/ 205298 h 1291316"/>
                  <a:gd name="connsiteX11" fmla="*/ 763913 w 1099752"/>
                  <a:gd name="connsiteY11" fmla="*/ 234776 h 1291316"/>
                  <a:gd name="connsiteX12" fmla="*/ 1099752 w 1099752"/>
                  <a:gd name="connsiteY12" fmla="*/ 741440 h 1291316"/>
                  <a:gd name="connsiteX13" fmla="*/ 549876 w 1099752"/>
                  <a:gd name="connsiteY13" fmla="*/ 1291316 h 1291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9752" h="1291316">
                    <a:moveTo>
                      <a:pt x="549876" y="1115433"/>
                    </a:moveTo>
                    <a:cubicBezTo>
                      <a:pt x="756427" y="1115433"/>
                      <a:pt x="923869" y="947991"/>
                      <a:pt x="923869" y="741440"/>
                    </a:cubicBezTo>
                    <a:cubicBezTo>
                      <a:pt x="923869" y="534889"/>
                      <a:pt x="756427" y="367447"/>
                      <a:pt x="549876" y="367447"/>
                    </a:cubicBezTo>
                    <a:cubicBezTo>
                      <a:pt x="343325" y="367447"/>
                      <a:pt x="175883" y="534889"/>
                      <a:pt x="175883" y="741440"/>
                    </a:cubicBezTo>
                    <a:cubicBezTo>
                      <a:pt x="175883" y="947991"/>
                      <a:pt x="343325" y="1115433"/>
                      <a:pt x="549876" y="1115433"/>
                    </a:cubicBezTo>
                    <a:close/>
                    <a:moveTo>
                      <a:pt x="549876" y="1291316"/>
                    </a:moveTo>
                    <a:cubicBezTo>
                      <a:pt x="246188" y="1291316"/>
                      <a:pt x="0" y="1045128"/>
                      <a:pt x="0" y="741440"/>
                    </a:cubicBezTo>
                    <a:cubicBezTo>
                      <a:pt x="0" y="513674"/>
                      <a:pt x="138481" y="318252"/>
                      <a:pt x="335839" y="234776"/>
                    </a:cubicBezTo>
                    <a:lnTo>
                      <a:pt x="430803" y="205298"/>
                    </a:lnTo>
                    <a:lnTo>
                      <a:pt x="549876" y="0"/>
                    </a:lnTo>
                    <a:lnTo>
                      <a:pt x="668949" y="205298"/>
                    </a:lnTo>
                    <a:lnTo>
                      <a:pt x="763913" y="234776"/>
                    </a:lnTo>
                    <a:cubicBezTo>
                      <a:pt x="961271" y="318252"/>
                      <a:pt x="1099752" y="513674"/>
                      <a:pt x="1099752" y="741440"/>
                    </a:cubicBezTo>
                    <a:cubicBezTo>
                      <a:pt x="1099752" y="1045128"/>
                      <a:pt x="853564" y="1291316"/>
                      <a:pt x="549876" y="1291316"/>
                    </a:cubicBezTo>
                    <a:close/>
                  </a:path>
                </a:pathLst>
              </a:custGeom>
              <a:solidFill>
                <a:schemeClr val="accent3"/>
              </a:solidFill>
              <a:ln>
                <a:noFill/>
              </a:ln>
              <a:effectLst>
                <a:outerShdw blurRad="1651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grpSp>
        <p:sp>
          <p:nvSpPr>
            <p:cNvPr id="25" name="24 CuadroTexto"/>
            <p:cNvSpPr txBox="1"/>
            <p:nvPr/>
          </p:nvSpPr>
          <p:spPr>
            <a:xfrm>
              <a:off x="5783609" y="3341196"/>
              <a:ext cx="792088" cy="400110"/>
            </a:xfrm>
            <a:prstGeom prst="rect">
              <a:avLst/>
            </a:prstGeom>
            <a:noFill/>
          </p:spPr>
          <p:txBody>
            <a:bodyPr wrap="square" rtlCol="0">
              <a:spAutoFit/>
            </a:bodyPr>
            <a:lstStyle/>
            <a:p>
              <a:pPr algn="ctr"/>
              <a:r>
                <a:rPr lang="es-MX" sz="2000" b="1" dirty="0">
                  <a:solidFill>
                    <a:schemeClr val="tx1">
                      <a:lumMod val="50000"/>
                      <a:lumOff val="50000"/>
                    </a:schemeClr>
                  </a:solidFill>
                  <a:latin typeface="Rockwell" panose="02060603020205020403" pitchFamily="18" charset="0"/>
                </a:rPr>
                <a:t>2015</a:t>
              </a:r>
              <a:endParaRPr lang="es-MX" sz="2000" b="1" dirty="0">
                <a:solidFill>
                  <a:schemeClr val="tx1">
                    <a:lumMod val="50000"/>
                    <a:lumOff val="50000"/>
                  </a:schemeClr>
                </a:solidFill>
                <a:latin typeface="Rockwell" panose="02060603020205020403" pitchFamily="18" charset="0"/>
              </a:endParaRPr>
            </a:p>
          </p:txBody>
        </p:sp>
        <p:sp>
          <p:nvSpPr>
            <p:cNvPr id="26" name="25 CuadroTexto"/>
            <p:cNvSpPr txBox="1"/>
            <p:nvPr/>
          </p:nvSpPr>
          <p:spPr>
            <a:xfrm>
              <a:off x="8015857" y="3341196"/>
              <a:ext cx="792088" cy="400110"/>
            </a:xfrm>
            <a:prstGeom prst="rect">
              <a:avLst/>
            </a:prstGeom>
            <a:noFill/>
          </p:spPr>
          <p:txBody>
            <a:bodyPr wrap="square" rtlCol="0">
              <a:spAutoFit/>
            </a:bodyPr>
            <a:lstStyle/>
            <a:p>
              <a:pPr algn="ctr"/>
              <a:r>
                <a:rPr lang="es-MX" sz="2000" b="1" dirty="0">
                  <a:solidFill>
                    <a:schemeClr val="tx1">
                      <a:lumMod val="50000"/>
                      <a:lumOff val="50000"/>
                    </a:schemeClr>
                  </a:solidFill>
                  <a:latin typeface="Rockwell" panose="02060603020205020403" pitchFamily="18" charset="0"/>
                </a:rPr>
                <a:t>2020</a:t>
              </a:r>
              <a:endParaRPr lang="es-MX" sz="2000" b="1" dirty="0">
                <a:solidFill>
                  <a:schemeClr val="tx1">
                    <a:lumMod val="50000"/>
                    <a:lumOff val="50000"/>
                  </a:schemeClr>
                </a:solidFill>
                <a:latin typeface="Rockwell" panose="02060603020205020403" pitchFamily="18" charset="0"/>
              </a:endParaRPr>
            </a:p>
          </p:txBody>
        </p:sp>
      </p:grpSp>
      <p:pic>
        <p:nvPicPr>
          <p:cNvPr id="3074" name="Picture 2" descr="C:\Users\mater\Documents\1. IOFI\FORMATOS\LOGOS\IOFI logo NEW.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1125447" y="5906607"/>
            <a:ext cx="733251" cy="7207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484487" y="836712"/>
            <a:ext cx="7164795" cy="4307840"/>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zh-CN" altLang="en-US" sz="5400" b="1" dirty="0">
                <a:solidFill>
                  <a:schemeClr val="tx1"/>
                </a:solidFill>
                <a:latin typeface="Rockwell" panose="02060603020205020403" pitchFamily="18" charset="0"/>
              </a:rPr>
              <a:t>谢谢</a:t>
            </a:r>
            <a:endParaRPr lang="zh-CN" altLang="en-US" sz="5400" b="1" dirty="0">
              <a:solidFill>
                <a:schemeClr val="tx1"/>
              </a:solidFill>
              <a:latin typeface="Rockwell" panose="02060603020205020403" pitchFamily="18" charset="0"/>
            </a:endParaRPr>
          </a:p>
          <a:p>
            <a:pPr algn="ctr"/>
            <a:endParaRPr lang="en-US" sz="5400" b="1" dirty="0">
              <a:solidFill>
                <a:schemeClr val="bg1">
                  <a:lumMod val="50000"/>
                </a:schemeClr>
              </a:solidFill>
              <a:latin typeface="Rockwell" panose="02060603020205020403" pitchFamily="18" charset="0"/>
            </a:endParaRPr>
          </a:p>
          <a:p>
            <a:pPr algn="ctr"/>
            <a:endParaRPr lang="en-US" sz="5400" b="1" dirty="0">
              <a:solidFill>
                <a:schemeClr val="bg1">
                  <a:lumMod val="50000"/>
                </a:schemeClr>
              </a:solidFill>
              <a:latin typeface="Rockwell" panose="02060603020205020403" pitchFamily="18" charset="0"/>
            </a:endParaRPr>
          </a:p>
          <a:p>
            <a:pPr algn="ctr"/>
            <a:endParaRPr lang="en-US" sz="5400" b="1" dirty="0">
              <a:solidFill>
                <a:schemeClr val="bg1">
                  <a:lumMod val="50000"/>
                </a:schemeClr>
              </a:solidFill>
              <a:latin typeface="Rockwell" panose="02060603020205020403" pitchFamily="18" charset="0"/>
            </a:endParaRPr>
          </a:p>
          <a:p>
            <a:pPr algn="ctr"/>
            <a:endParaRPr lang="en-US" b="1" dirty="0">
              <a:solidFill>
                <a:schemeClr val="tx1"/>
              </a:solidFill>
              <a:latin typeface="Rockwell" panose="02060603020205020403" pitchFamily="18" charset="0"/>
            </a:endParaRPr>
          </a:p>
          <a:p>
            <a:pPr algn="ctr"/>
            <a:r>
              <a:rPr lang="zh-CN" altLang="en-US" sz="2000" b="1" dirty="0">
                <a:solidFill>
                  <a:schemeClr val="tx1"/>
                </a:solidFill>
                <a:latin typeface="Rockwell" panose="02060603020205020403" pitchFamily="18" charset="0"/>
              </a:rPr>
              <a:t>如有问题或其他信息，请联系您当地的协会或 </a:t>
            </a:r>
            <a:r>
              <a:rPr lang="en-US" altLang="zh-CN" sz="2000" b="1" dirty="0">
                <a:solidFill>
                  <a:schemeClr val="tx1"/>
                </a:solidFill>
                <a:latin typeface="Rockwell" panose="02060603020205020403" pitchFamily="18" charset="0"/>
              </a:rPr>
              <a:t>IOFI </a:t>
            </a:r>
            <a:r>
              <a:rPr lang="zh-CN" altLang="en-US" sz="2000" b="1" dirty="0">
                <a:solidFill>
                  <a:schemeClr val="tx1"/>
                </a:solidFill>
                <a:latin typeface="Rockwell" panose="02060603020205020403" pitchFamily="18" charset="0"/>
              </a:rPr>
              <a:t>秘书处：</a:t>
            </a:r>
            <a:r>
              <a:rPr lang="en-US" sz="2000" dirty="0">
                <a:solidFill>
                  <a:schemeClr val="bg1">
                    <a:lumMod val="50000"/>
                  </a:schemeClr>
                </a:solidFill>
                <a:latin typeface="Rockwell" panose="02060603020205020403" pitchFamily="18" charset="0"/>
              </a:rPr>
              <a:t> </a:t>
            </a:r>
            <a:r>
              <a:rPr lang="en-US" sz="2000" dirty="0">
                <a:solidFill>
                  <a:schemeClr val="bg1">
                    <a:lumMod val="50000"/>
                  </a:schemeClr>
                </a:solidFill>
                <a:latin typeface="Rockwell" panose="02060603020205020403" pitchFamily="18" charset="0"/>
                <a:hlinkClick r:id="rId1"/>
              </a:rPr>
              <a:t>gps@iofi.org</a:t>
            </a:r>
            <a:endParaRPr lang="en-US" sz="2000" dirty="0">
              <a:solidFill>
                <a:schemeClr val="bg1">
                  <a:lumMod val="50000"/>
                </a:schemeClr>
              </a:solidFill>
              <a:latin typeface="Rockwell" panose="02060603020205020403" pitchFamily="18" charset="0"/>
            </a:endParaRPr>
          </a:p>
        </p:txBody>
      </p:sp>
      <p:pic>
        <p:nvPicPr>
          <p:cNvPr id="3" name="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6775" y="2376662"/>
            <a:ext cx="1698911" cy="166997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IOFI Global Poundage Survey 2025</a:t>
            </a:r>
            <a:endParaRPr lang="en-US"/>
          </a:p>
        </p:txBody>
      </p:sp>
      <p:grpSp>
        <p:nvGrpSpPr>
          <p:cNvPr id="181" name="Group 180"/>
          <p:cNvGrpSpPr/>
          <p:nvPr/>
        </p:nvGrpSpPr>
        <p:grpSpPr>
          <a:xfrm>
            <a:off x="830536" y="1310609"/>
            <a:ext cx="10505591" cy="5099971"/>
            <a:chOff x="1689462" y="1549506"/>
            <a:chExt cx="9535886" cy="4629225"/>
          </a:xfrm>
          <a:solidFill>
            <a:schemeClr val="bg1">
              <a:lumMod val="85000"/>
            </a:schemeClr>
          </a:solidFill>
        </p:grpSpPr>
        <p:sp>
          <p:nvSpPr>
            <p:cNvPr id="182" name="Freeform 63"/>
            <p:cNvSpPr/>
            <p:nvPr/>
          </p:nvSpPr>
          <p:spPr bwMode="auto">
            <a:xfrm>
              <a:off x="4357019" y="5298817"/>
              <a:ext cx="166090" cy="168274"/>
            </a:xfrm>
            <a:custGeom>
              <a:avLst/>
              <a:gdLst>
                <a:gd name="T0" fmla="*/ 79 w 80"/>
                <a:gd name="T1" fmla="*/ 60 h 75"/>
                <a:gd name="T2" fmla="*/ 87 w 80"/>
                <a:gd name="T3" fmla="*/ 30 h 75"/>
                <a:gd name="T4" fmla="*/ 79 w 80"/>
                <a:gd name="T5" fmla="*/ 21 h 75"/>
                <a:gd name="T6" fmla="*/ 50 w 80"/>
                <a:gd name="T7" fmla="*/ 6 h 75"/>
                <a:gd name="T8" fmla="*/ 36 w 80"/>
                <a:gd name="T9" fmla="*/ 6 h 75"/>
                <a:gd name="T10" fmla="*/ 26 w 80"/>
                <a:gd name="T11" fmla="*/ 0 h 75"/>
                <a:gd name="T12" fmla="*/ 13 w 80"/>
                <a:gd name="T13" fmla="*/ 0 h 75"/>
                <a:gd name="T14" fmla="*/ 0 w 80"/>
                <a:gd name="T15" fmla="*/ 65 h 75"/>
                <a:gd name="T16" fmla="*/ 6 w 80"/>
                <a:gd name="T17" fmla="*/ 65 h 75"/>
                <a:gd name="T18" fmla="*/ 36 w 80"/>
                <a:gd name="T19" fmla="*/ 82 h 75"/>
                <a:gd name="T20" fmla="*/ 65 w 80"/>
                <a:gd name="T21" fmla="*/ 82 h 75"/>
                <a:gd name="T22" fmla="*/ 79 w 80"/>
                <a:gd name="T23" fmla="*/ 60 h 75"/>
                <a:gd name="T24" fmla="*/ 79 w 80"/>
                <a:gd name="T25" fmla="*/ 60 h 75"/>
                <a:gd name="T26" fmla="*/ 79 w 80"/>
                <a:gd name="T27" fmla="*/ 60 h 7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0" h="75">
                  <a:moveTo>
                    <a:pt x="72" y="53"/>
                  </a:moveTo>
                  <a:lnTo>
                    <a:pt x="80" y="30"/>
                  </a:lnTo>
                  <a:lnTo>
                    <a:pt x="72" y="21"/>
                  </a:lnTo>
                  <a:lnTo>
                    <a:pt x="43" y="6"/>
                  </a:lnTo>
                  <a:lnTo>
                    <a:pt x="36" y="6"/>
                  </a:lnTo>
                  <a:lnTo>
                    <a:pt x="26" y="0"/>
                  </a:lnTo>
                  <a:lnTo>
                    <a:pt x="13" y="0"/>
                  </a:lnTo>
                  <a:lnTo>
                    <a:pt x="0" y="58"/>
                  </a:lnTo>
                  <a:lnTo>
                    <a:pt x="6" y="58"/>
                  </a:lnTo>
                  <a:lnTo>
                    <a:pt x="36" y="75"/>
                  </a:lnTo>
                  <a:lnTo>
                    <a:pt x="58" y="75"/>
                  </a:lnTo>
                  <a:lnTo>
                    <a:pt x="72" y="53"/>
                  </a:lnTo>
                  <a:close/>
                </a:path>
              </a:pathLst>
            </a:custGeom>
            <a:solidFill>
              <a:schemeClr val="accent1"/>
            </a:solidFill>
            <a:ln w="3175" cmpd="sng">
              <a:noFill/>
              <a:prstDash val="solid"/>
              <a:round/>
            </a:ln>
          </p:spPr>
          <p:txBody>
            <a:bodyPr/>
            <a:lstStyle/>
            <a:p>
              <a:pPr defTabSz="912495">
                <a:defRPr/>
              </a:pPr>
              <a:endParaRPr lang="en-US" sz="1795">
                <a:solidFill>
                  <a:srgbClr val="262626"/>
                </a:solidFill>
                <a:latin typeface="Calibri Light" panose="020F0302020204030204"/>
              </a:endParaRPr>
            </a:p>
          </p:txBody>
        </p:sp>
        <p:sp>
          <p:nvSpPr>
            <p:cNvPr id="183" name="Freeform 6"/>
            <p:cNvSpPr>
              <a:spLocks noEditPoints="1"/>
            </p:cNvSpPr>
            <p:nvPr/>
          </p:nvSpPr>
          <p:spPr bwMode="auto">
            <a:xfrm>
              <a:off x="1689462" y="1858779"/>
              <a:ext cx="1334362" cy="572483"/>
            </a:xfrm>
            <a:custGeom>
              <a:avLst/>
              <a:gdLst>
                <a:gd name="T0" fmla="*/ 630 w 806"/>
                <a:gd name="T1" fmla="*/ 243 h 348"/>
                <a:gd name="T2" fmla="*/ 630 w 806"/>
                <a:gd name="T3" fmla="*/ 243 h 348"/>
                <a:gd name="T4" fmla="*/ 625 w 806"/>
                <a:gd name="T5" fmla="*/ 288 h 348"/>
                <a:gd name="T6" fmla="*/ 625 w 806"/>
                <a:gd name="T7" fmla="*/ 296 h 348"/>
                <a:gd name="T8" fmla="*/ 661 w 806"/>
                <a:gd name="T9" fmla="*/ 276 h 348"/>
                <a:gd name="T10" fmla="*/ 666 w 806"/>
                <a:gd name="T11" fmla="*/ 217 h 348"/>
                <a:gd name="T12" fmla="*/ 643 w 806"/>
                <a:gd name="T13" fmla="*/ 220 h 348"/>
                <a:gd name="T14" fmla="*/ 624 w 806"/>
                <a:gd name="T15" fmla="*/ 220 h 348"/>
                <a:gd name="T16" fmla="*/ 603 w 806"/>
                <a:gd name="T17" fmla="*/ 195 h 348"/>
                <a:gd name="T18" fmla="*/ 756 w 806"/>
                <a:gd name="T19" fmla="*/ 21 h 348"/>
                <a:gd name="T20" fmla="*/ 669 w 806"/>
                <a:gd name="T21" fmla="*/ 6 h 348"/>
                <a:gd name="T22" fmla="*/ 584 w 806"/>
                <a:gd name="T23" fmla="*/ 8 h 348"/>
                <a:gd name="T24" fmla="*/ 447 w 806"/>
                <a:gd name="T25" fmla="*/ 43 h 348"/>
                <a:gd name="T26" fmla="*/ 437 w 806"/>
                <a:gd name="T27" fmla="*/ 70 h 348"/>
                <a:gd name="T28" fmla="*/ 407 w 806"/>
                <a:gd name="T29" fmla="*/ 91 h 348"/>
                <a:gd name="T30" fmla="*/ 351 w 806"/>
                <a:gd name="T31" fmla="*/ 94 h 348"/>
                <a:gd name="T32" fmla="*/ 357 w 806"/>
                <a:gd name="T33" fmla="*/ 121 h 348"/>
                <a:gd name="T34" fmla="*/ 407 w 806"/>
                <a:gd name="T35" fmla="*/ 113 h 348"/>
                <a:gd name="T36" fmla="*/ 362 w 806"/>
                <a:gd name="T37" fmla="*/ 142 h 348"/>
                <a:gd name="T38" fmla="*/ 294 w 806"/>
                <a:gd name="T39" fmla="*/ 163 h 348"/>
                <a:gd name="T40" fmla="*/ 267 w 806"/>
                <a:gd name="T41" fmla="*/ 178 h 348"/>
                <a:gd name="T42" fmla="*/ 249 w 806"/>
                <a:gd name="T43" fmla="*/ 193 h 348"/>
                <a:gd name="T44" fmla="*/ 273 w 806"/>
                <a:gd name="T45" fmla="*/ 202 h 348"/>
                <a:gd name="T46" fmla="*/ 255 w 806"/>
                <a:gd name="T47" fmla="*/ 223 h 348"/>
                <a:gd name="T48" fmla="*/ 276 w 806"/>
                <a:gd name="T49" fmla="*/ 228 h 348"/>
                <a:gd name="T50" fmla="*/ 306 w 806"/>
                <a:gd name="T51" fmla="*/ 225 h 348"/>
                <a:gd name="T52" fmla="*/ 322 w 806"/>
                <a:gd name="T53" fmla="*/ 229 h 348"/>
                <a:gd name="T54" fmla="*/ 285 w 806"/>
                <a:gd name="T55" fmla="*/ 255 h 348"/>
                <a:gd name="T56" fmla="*/ 217 w 806"/>
                <a:gd name="T57" fmla="*/ 278 h 348"/>
                <a:gd name="T58" fmla="*/ 151 w 806"/>
                <a:gd name="T59" fmla="*/ 300 h 348"/>
                <a:gd name="T60" fmla="*/ 172 w 806"/>
                <a:gd name="T61" fmla="*/ 296 h 348"/>
                <a:gd name="T62" fmla="*/ 218 w 806"/>
                <a:gd name="T63" fmla="*/ 290 h 348"/>
                <a:gd name="T64" fmla="*/ 285 w 806"/>
                <a:gd name="T65" fmla="*/ 267 h 348"/>
                <a:gd name="T66" fmla="*/ 368 w 806"/>
                <a:gd name="T67" fmla="*/ 232 h 348"/>
                <a:gd name="T68" fmla="*/ 396 w 806"/>
                <a:gd name="T69" fmla="*/ 214 h 348"/>
                <a:gd name="T70" fmla="*/ 456 w 806"/>
                <a:gd name="T71" fmla="*/ 189 h 348"/>
                <a:gd name="T72" fmla="*/ 447 w 806"/>
                <a:gd name="T73" fmla="*/ 199 h 348"/>
                <a:gd name="T74" fmla="*/ 429 w 806"/>
                <a:gd name="T75" fmla="*/ 214 h 348"/>
                <a:gd name="T76" fmla="*/ 468 w 806"/>
                <a:gd name="T77" fmla="*/ 208 h 348"/>
                <a:gd name="T78" fmla="*/ 520 w 806"/>
                <a:gd name="T79" fmla="*/ 189 h 348"/>
                <a:gd name="T80" fmla="*/ 536 w 806"/>
                <a:gd name="T81" fmla="*/ 202 h 348"/>
                <a:gd name="T82" fmla="*/ 606 w 806"/>
                <a:gd name="T83" fmla="*/ 211 h 348"/>
                <a:gd name="T84" fmla="*/ 627 w 806"/>
                <a:gd name="T85" fmla="*/ 237 h 348"/>
                <a:gd name="T86" fmla="*/ 645 w 806"/>
                <a:gd name="T87" fmla="*/ 234 h 348"/>
                <a:gd name="T88" fmla="*/ 651 w 806"/>
                <a:gd name="T89" fmla="*/ 267 h 348"/>
                <a:gd name="T90" fmla="*/ 643 w 806"/>
                <a:gd name="T91" fmla="*/ 314 h 348"/>
                <a:gd name="T92" fmla="*/ 672 w 806"/>
                <a:gd name="T93" fmla="*/ 282 h 348"/>
                <a:gd name="T94" fmla="*/ 628 w 806"/>
                <a:gd name="T95" fmla="*/ 275 h 348"/>
                <a:gd name="T96" fmla="*/ 607 w 806"/>
                <a:gd name="T97" fmla="*/ 282 h 348"/>
                <a:gd name="T98" fmla="*/ 218 w 806"/>
                <a:gd name="T99" fmla="*/ 208 h 348"/>
                <a:gd name="T100" fmla="*/ 203 w 806"/>
                <a:gd name="T101" fmla="*/ 211 h 348"/>
                <a:gd name="T102" fmla="*/ 354 w 806"/>
                <a:gd name="T103" fmla="*/ 249 h 348"/>
                <a:gd name="T104" fmla="*/ 319 w 806"/>
                <a:gd name="T105" fmla="*/ 264 h 348"/>
                <a:gd name="T106" fmla="*/ 362 w 806"/>
                <a:gd name="T107" fmla="*/ 250 h 348"/>
                <a:gd name="T108" fmla="*/ 648 w 806"/>
                <a:gd name="T109" fmla="*/ 294 h 348"/>
                <a:gd name="T110" fmla="*/ 646 w 806"/>
                <a:gd name="T111" fmla="*/ 297 h 348"/>
                <a:gd name="T112" fmla="*/ 383 w 806"/>
                <a:gd name="T113" fmla="*/ 238 h 348"/>
                <a:gd name="T114" fmla="*/ 111 w 806"/>
                <a:gd name="T115" fmla="*/ 311 h 348"/>
                <a:gd name="T116" fmla="*/ 131 w 806"/>
                <a:gd name="T117" fmla="*/ 305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06" h="348">
                  <a:moveTo>
                    <a:pt x="643" y="243"/>
                  </a:moveTo>
                  <a:lnTo>
                    <a:pt x="634" y="252"/>
                  </a:lnTo>
                  <a:lnTo>
                    <a:pt x="630" y="263"/>
                  </a:lnTo>
                  <a:lnTo>
                    <a:pt x="633" y="263"/>
                  </a:lnTo>
                  <a:lnTo>
                    <a:pt x="642" y="256"/>
                  </a:lnTo>
                  <a:lnTo>
                    <a:pt x="645" y="253"/>
                  </a:lnTo>
                  <a:lnTo>
                    <a:pt x="645" y="249"/>
                  </a:lnTo>
                  <a:lnTo>
                    <a:pt x="648" y="246"/>
                  </a:lnTo>
                  <a:lnTo>
                    <a:pt x="645" y="243"/>
                  </a:lnTo>
                  <a:lnTo>
                    <a:pt x="643" y="243"/>
                  </a:lnTo>
                  <a:lnTo>
                    <a:pt x="643" y="243"/>
                  </a:lnTo>
                  <a:lnTo>
                    <a:pt x="643" y="243"/>
                  </a:lnTo>
                  <a:close/>
                  <a:moveTo>
                    <a:pt x="630" y="243"/>
                  </a:moveTo>
                  <a:lnTo>
                    <a:pt x="627" y="243"/>
                  </a:lnTo>
                  <a:lnTo>
                    <a:pt x="624" y="244"/>
                  </a:lnTo>
                  <a:lnTo>
                    <a:pt x="619" y="247"/>
                  </a:lnTo>
                  <a:lnTo>
                    <a:pt x="619" y="249"/>
                  </a:lnTo>
                  <a:lnTo>
                    <a:pt x="621" y="252"/>
                  </a:lnTo>
                  <a:lnTo>
                    <a:pt x="624" y="253"/>
                  </a:lnTo>
                  <a:lnTo>
                    <a:pt x="631" y="253"/>
                  </a:lnTo>
                  <a:lnTo>
                    <a:pt x="633" y="250"/>
                  </a:lnTo>
                  <a:lnTo>
                    <a:pt x="634" y="249"/>
                  </a:lnTo>
                  <a:lnTo>
                    <a:pt x="634" y="246"/>
                  </a:lnTo>
                  <a:lnTo>
                    <a:pt x="631" y="244"/>
                  </a:lnTo>
                  <a:lnTo>
                    <a:pt x="630" y="243"/>
                  </a:lnTo>
                  <a:lnTo>
                    <a:pt x="630" y="243"/>
                  </a:lnTo>
                  <a:lnTo>
                    <a:pt x="630" y="243"/>
                  </a:lnTo>
                  <a:close/>
                  <a:moveTo>
                    <a:pt x="607" y="311"/>
                  </a:moveTo>
                  <a:lnTo>
                    <a:pt x="610" y="311"/>
                  </a:lnTo>
                  <a:lnTo>
                    <a:pt x="613" y="302"/>
                  </a:lnTo>
                  <a:lnTo>
                    <a:pt x="609" y="303"/>
                  </a:lnTo>
                  <a:lnTo>
                    <a:pt x="607" y="311"/>
                  </a:lnTo>
                  <a:lnTo>
                    <a:pt x="607" y="311"/>
                  </a:lnTo>
                  <a:lnTo>
                    <a:pt x="607" y="311"/>
                  </a:lnTo>
                  <a:close/>
                  <a:moveTo>
                    <a:pt x="627" y="281"/>
                  </a:moveTo>
                  <a:lnTo>
                    <a:pt x="621" y="284"/>
                  </a:lnTo>
                  <a:lnTo>
                    <a:pt x="625" y="287"/>
                  </a:lnTo>
                  <a:lnTo>
                    <a:pt x="627" y="287"/>
                  </a:lnTo>
                  <a:lnTo>
                    <a:pt x="625" y="288"/>
                  </a:lnTo>
                  <a:lnTo>
                    <a:pt x="624" y="288"/>
                  </a:lnTo>
                  <a:lnTo>
                    <a:pt x="619" y="291"/>
                  </a:lnTo>
                  <a:lnTo>
                    <a:pt x="618" y="291"/>
                  </a:lnTo>
                  <a:lnTo>
                    <a:pt x="616" y="293"/>
                  </a:lnTo>
                  <a:lnTo>
                    <a:pt x="616" y="302"/>
                  </a:lnTo>
                  <a:lnTo>
                    <a:pt x="618" y="305"/>
                  </a:lnTo>
                  <a:lnTo>
                    <a:pt x="618" y="311"/>
                  </a:lnTo>
                  <a:lnTo>
                    <a:pt x="621" y="309"/>
                  </a:lnTo>
                  <a:lnTo>
                    <a:pt x="624" y="306"/>
                  </a:lnTo>
                  <a:lnTo>
                    <a:pt x="627" y="305"/>
                  </a:lnTo>
                  <a:lnTo>
                    <a:pt x="628" y="303"/>
                  </a:lnTo>
                  <a:lnTo>
                    <a:pt x="628" y="300"/>
                  </a:lnTo>
                  <a:lnTo>
                    <a:pt x="625" y="296"/>
                  </a:lnTo>
                  <a:lnTo>
                    <a:pt x="628" y="296"/>
                  </a:lnTo>
                  <a:lnTo>
                    <a:pt x="633" y="291"/>
                  </a:lnTo>
                  <a:lnTo>
                    <a:pt x="633" y="287"/>
                  </a:lnTo>
                  <a:lnTo>
                    <a:pt x="627" y="281"/>
                  </a:lnTo>
                  <a:lnTo>
                    <a:pt x="627" y="281"/>
                  </a:lnTo>
                  <a:lnTo>
                    <a:pt x="627" y="281"/>
                  </a:lnTo>
                  <a:close/>
                  <a:moveTo>
                    <a:pt x="672" y="282"/>
                  </a:moveTo>
                  <a:lnTo>
                    <a:pt x="669" y="282"/>
                  </a:lnTo>
                  <a:lnTo>
                    <a:pt x="669" y="281"/>
                  </a:lnTo>
                  <a:lnTo>
                    <a:pt x="667" y="279"/>
                  </a:lnTo>
                  <a:lnTo>
                    <a:pt x="666" y="279"/>
                  </a:lnTo>
                  <a:lnTo>
                    <a:pt x="664" y="278"/>
                  </a:lnTo>
                  <a:lnTo>
                    <a:pt x="661" y="276"/>
                  </a:lnTo>
                  <a:lnTo>
                    <a:pt x="660" y="275"/>
                  </a:lnTo>
                  <a:lnTo>
                    <a:pt x="660" y="273"/>
                  </a:lnTo>
                  <a:lnTo>
                    <a:pt x="661" y="270"/>
                  </a:lnTo>
                  <a:lnTo>
                    <a:pt x="661" y="267"/>
                  </a:lnTo>
                  <a:lnTo>
                    <a:pt x="663" y="264"/>
                  </a:lnTo>
                  <a:lnTo>
                    <a:pt x="664" y="263"/>
                  </a:lnTo>
                  <a:lnTo>
                    <a:pt x="664" y="250"/>
                  </a:lnTo>
                  <a:lnTo>
                    <a:pt x="669" y="241"/>
                  </a:lnTo>
                  <a:lnTo>
                    <a:pt x="669" y="237"/>
                  </a:lnTo>
                  <a:lnTo>
                    <a:pt x="667" y="234"/>
                  </a:lnTo>
                  <a:lnTo>
                    <a:pt x="663" y="229"/>
                  </a:lnTo>
                  <a:lnTo>
                    <a:pt x="666" y="226"/>
                  </a:lnTo>
                  <a:lnTo>
                    <a:pt x="666" y="217"/>
                  </a:lnTo>
                  <a:lnTo>
                    <a:pt x="667" y="216"/>
                  </a:lnTo>
                  <a:lnTo>
                    <a:pt x="669" y="216"/>
                  </a:lnTo>
                  <a:lnTo>
                    <a:pt x="670" y="214"/>
                  </a:lnTo>
                  <a:lnTo>
                    <a:pt x="669" y="213"/>
                  </a:lnTo>
                  <a:lnTo>
                    <a:pt x="664" y="211"/>
                  </a:lnTo>
                  <a:lnTo>
                    <a:pt x="661" y="211"/>
                  </a:lnTo>
                  <a:lnTo>
                    <a:pt x="655" y="213"/>
                  </a:lnTo>
                  <a:lnTo>
                    <a:pt x="652" y="213"/>
                  </a:lnTo>
                  <a:lnTo>
                    <a:pt x="651" y="214"/>
                  </a:lnTo>
                  <a:lnTo>
                    <a:pt x="649" y="214"/>
                  </a:lnTo>
                  <a:lnTo>
                    <a:pt x="649" y="217"/>
                  </a:lnTo>
                  <a:lnTo>
                    <a:pt x="645" y="217"/>
                  </a:lnTo>
                  <a:lnTo>
                    <a:pt x="643" y="220"/>
                  </a:lnTo>
                  <a:lnTo>
                    <a:pt x="640" y="222"/>
                  </a:lnTo>
                  <a:lnTo>
                    <a:pt x="637" y="222"/>
                  </a:lnTo>
                  <a:lnTo>
                    <a:pt x="634" y="223"/>
                  </a:lnTo>
                  <a:lnTo>
                    <a:pt x="631" y="223"/>
                  </a:lnTo>
                  <a:lnTo>
                    <a:pt x="630" y="225"/>
                  </a:lnTo>
                  <a:lnTo>
                    <a:pt x="628" y="225"/>
                  </a:lnTo>
                  <a:lnTo>
                    <a:pt x="627" y="226"/>
                  </a:lnTo>
                  <a:lnTo>
                    <a:pt x="624" y="228"/>
                  </a:lnTo>
                  <a:lnTo>
                    <a:pt x="621" y="229"/>
                  </a:lnTo>
                  <a:lnTo>
                    <a:pt x="619" y="229"/>
                  </a:lnTo>
                  <a:lnTo>
                    <a:pt x="619" y="226"/>
                  </a:lnTo>
                  <a:lnTo>
                    <a:pt x="625" y="222"/>
                  </a:lnTo>
                  <a:lnTo>
                    <a:pt x="624" y="220"/>
                  </a:lnTo>
                  <a:lnTo>
                    <a:pt x="619" y="217"/>
                  </a:lnTo>
                  <a:lnTo>
                    <a:pt x="618" y="216"/>
                  </a:lnTo>
                  <a:lnTo>
                    <a:pt x="618" y="211"/>
                  </a:lnTo>
                  <a:lnTo>
                    <a:pt x="616" y="208"/>
                  </a:lnTo>
                  <a:lnTo>
                    <a:pt x="616" y="207"/>
                  </a:lnTo>
                  <a:lnTo>
                    <a:pt x="624" y="201"/>
                  </a:lnTo>
                  <a:lnTo>
                    <a:pt x="613" y="201"/>
                  </a:lnTo>
                  <a:lnTo>
                    <a:pt x="610" y="204"/>
                  </a:lnTo>
                  <a:lnTo>
                    <a:pt x="596" y="204"/>
                  </a:lnTo>
                  <a:lnTo>
                    <a:pt x="596" y="201"/>
                  </a:lnTo>
                  <a:lnTo>
                    <a:pt x="598" y="198"/>
                  </a:lnTo>
                  <a:lnTo>
                    <a:pt x="601" y="196"/>
                  </a:lnTo>
                  <a:lnTo>
                    <a:pt x="603" y="195"/>
                  </a:lnTo>
                  <a:lnTo>
                    <a:pt x="806" y="29"/>
                  </a:lnTo>
                  <a:lnTo>
                    <a:pt x="801" y="29"/>
                  </a:lnTo>
                  <a:lnTo>
                    <a:pt x="801" y="27"/>
                  </a:lnTo>
                  <a:lnTo>
                    <a:pt x="798" y="24"/>
                  </a:lnTo>
                  <a:lnTo>
                    <a:pt x="795" y="23"/>
                  </a:lnTo>
                  <a:lnTo>
                    <a:pt x="794" y="21"/>
                  </a:lnTo>
                  <a:lnTo>
                    <a:pt x="789" y="21"/>
                  </a:lnTo>
                  <a:lnTo>
                    <a:pt x="783" y="23"/>
                  </a:lnTo>
                  <a:lnTo>
                    <a:pt x="777" y="23"/>
                  </a:lnTo>
                  <a:lnTo>
                    <a:pt x="768" y="26"/>
                  </a:lnTo>
                  <a:lnTo>
                    <a:pt x="764" y="26"/>
                  </a:lnTo>
                  <a:lnTo>
                    <a:pt x="758" y="23"/>
                  </a:lnTo>
                  <a:lnTo>
                    <a:pt x="756" y="21"/>
                  </a:lnTo>
                  <a:lnTo>
                    <a:pt x="753" y="18"/>
                  </a:lnTo>
                  <a:lnTo>
                    <a:pt x="731" y="18"/>
                  </a:lnTo>
                  <a:lnTo>
                    <a:pt x="726" y="17"/>
                  </a:lnTo>
                  <a:lnTo>
                    <a:pt x="725" y="15"/>
                  </a:lnTo>
                  <a:lnTo>
                    <a:pt x="720" y="15"/>
                  </a:lnTo>
                  <a:lnTo>
                    <a:pt x="717" y="14"/>
                  </a:lnTo>
                  <a:lnTo>
                    <a:pt x="681" y="14"/>
                  </a:lnTo>
                  <a:lnTo>
                    <a:pt x="681" y="11"/>
                  </a:lnTo>
                  <a:lnTo>
                    <a:pt x="682" y="9"/>
                  </a:lnTo>
                  <a:lnTo>
                    <a:pt x="679" y="9"/>
                  </a:lnTo>
                  <a:lnTo>
                    <a:pt x="675" y="8"/>
                  </a:lnTo>
                  <a:lnTo>
                    <a:pt x="672" y="8"/>
                  </a:lnTo>
                  <a:lnTo>
                    <a:pt x="669" y="6"/>
                  </a:lnTo>
                  <a:lnTo>
                    <a:pt x="664" y="6"/>
                  </a:lnTo>
                  <a:lnTo>
                    <a:pt x="661" y="8"/>
                  </a:lnTo>
                  <a:lnTo>
                    <a:pt x="654" y="8"/>
                  </a:lnTo>
                  <a:lnTo>
                    <a:pt x="652" y="9"/>
                  </a:lnTo>
                  <a:lnTo>
                    <a:pt x="651" y="9"/>
                  </a:lnTo>
                  <a:lnTo>
                    <a:pt x="660" y="0"/>
                  </a:lnTo>
                  <a:lnTo>
                    <a:pt x="637" y="9"/>
                  </a:lnTo>
                  <a:lnTo>
                    <a:pt x="645" y="0"/>
                  </a:lnTo>
                  <a:lnTo>
                    <a:pt x="637" y="0"/>
                  </a:lnTo>
                  <a:lnTo>
                    <a:pt x="634" y="2"/>
                  </a:lnTo>
                  <a:lnTo>
                    <a:pt x="633" y="3"/>
                  </a:lnTo>
                  <a:lnTo>
                    <a:pt x="618" y="8"/>
                  </a:lnTo>
                  <a:lnTo>
                    <a:pt x="584" y="8"/>
                  </a:lnTo>
                  <a:lnTo>
                    <a:pt x="580" y="9"/>
                  </a:lnTo>
                  <a:lnTo>
                    <a:pt x="578" y="11"/>
                  </a:lnTo>
                  <a:lnTo>
                    <a:pt x="572" y="14"/>
                  </a:lnTo>
                  <a:lnTo>
                    <a:pt x="569" y="14"/>
                  </a:lnTo>
                  <a:lnTo>
                    <a:pt x="568" y="15"/>
                  </a:lnTo>
                  <a:lnTo>
                    <a:pt x="536" y="15"/>
                  </a:lnTo>
                  <a:lnTo>
                    <a:pt x="526" y="18"/>
                  </a:lnTo>
                  <a:lnTo>
                    <a:pt x="512" y="27"/>
                  </a:lnTo>
                  <a:lnTo>
                    <a:pt x="499" y="35"/>
                  </a:lnTo>
                  <a:lnTo>
                    <a:pt x="487" y="38"/>
                  </a:lnTo>
                  <a:lnTo>
                    <a:pt x="461" y="41"/>
                  </a:lnTo>
                  <a:lnTo>
                    <a:pt x="452" y="43"/>
                  </a:lnTo>
                  <a:lnTo>
                    <a:pt x="447" y="43"/>
                  </a:lnTo>
                  <a:lnTo>
                    <a:pt x="446" y="44"/>
                  </a:lnTo>
                  <a:lnTo>
                    <a:pt x="431" y="49"/>
                  </a:lnTo>
                  <a:lnTo>
                    <a:pt x="428" y="50"/>
                  </a:lnTo>
                  <a:lnTo>
                    <a:pt x="425" y="50"/>
                  </a:lnTo>
                  <a:lnTo>
                    <a:pt x="425" y="52"/>
                  </a:lnTo>
                  <a:lnTo>
                    <a:pt x="426" y="53"/>
                  </a:lnTo>
                  <a:lnTo>
                    <a:pt x="429" y="55"/>
                  </a:lnTo>
                  <a:lnTo>
                    <a:pt x="432" y="58"/>
                  </a:lnTo>
                  <a:lnTo>
                    <a:pt x="434" y="58"/>
                  </a:lnTo>
                  <a:lnTo>
                    <a:pt x="435" y="62"/>
                  </a:lnTo>
                  <a:lnTo>
                    <a:pt x="435" y="64"/>
                  </a:lnTo>
                  <a:lnTo>
                    <a:pt x="437" y="67"/>
                  </a:lnTo>
                  <a:lnTo>
                    <a:pt x="437" y="70"/>
                  </a:lnTo>
                  <a:lnTo>
                    <a:pt x="435" y="70"/>
                  </a:lnTo>
                  <a:lnTo>
                    <a:pt x="432" y="71"/>
                  </a:lnTo>
                  <a:lnTo>
                    <a:pt x="431" y="74"/>
                  </a:lnTo>
                  <a:lnTo>
                    <a:pt x="455" y="74"/>
                  </a:lnTo>
                  <a:lnTo>
                    <a:pt x="447" y="83"/>
                  </a:lnTo>
                  <a:lnTo>
                    <a:pt x="464" y="83"/>
                  </a:lnTo>
                  <a:lnTo>
                    <a:pt x="462" y="88"/>
                  </a:lnTo>
                  <a:lnTo>
                    <a:pt x="449" y="88"/>
                  </a:lnTo>
                  <a:lnTo>
                    <a:pt x="446" y="91"/>
                  </a:lnTo>
                  <a:lnTo>
                    <a:pt x="428" y="91"/>
                  </a:lnTo>
                  <a:lnTo>
                    <a:pt x="423" y="92"/>
                  </a:lnTo>
                  <a:lnTo>
                    <a:pt x="410" y="92"/>
                  </a:lnTo>
                  <a:lnTo>
                    <a:pt x="407" y="91"/>
                  </a:lnTo>
                  <a:lnTo>
                    <a:pt x="405" y="91"/>
                  </a:lnTo>
                  <a:lnTo>
                    <a:pt x="407" y="89"/>
                  </a:lnTo>
                  <a:lnTo>
                    <a:pt x="410" y="89"/>
                  </a:lnTo>
                  <a:lnTo>
                    <a:pt x="413" y="86"/>
                  </a:lnTo>
                  <a:lnTo>
                    <a:pt x="411" y="85"/>
                  </a:lnTo>
                  <a:lnTo>
                    <a:pt x="383" y="85"/>
                  </a:lnTo>
                  <a:lnTo>
                    <a:pt x="381" y="86"/>
                  </a:lnTo>
                  <a:lnTo>
                    <a:pt x="381" y="91"/>
                  </a:lnTo>
                  <a:lnTo>
                    <a:pt x="377" y="91"/>
                  </a:lnTo>
                  <a:lnTo>
                    <a:pt x="374" y="92"/>
                  </a:lnTo>
                  <a:lnTo>
                    <a:pt x="368" y="92"/>
                  </a:lnTo>
                  <a:lnTo>
                    <a:pt x="363" y="94"/>
                  </a:lnTo>
                  <a:lnTo>
                    <a:pt x="351" y="94"/>
                  </a:lnTo>
                  <a:lnTo>
                    <a:pt x="343" y="95"/>
                  </a:lnTo>
                  <a:lnTo>
                    <a:pt x="328" y="101"/>
                  </a:lnTo>
                  <a:lnTo>
                    <a:pt x="328" y="103"/>
                  </a:lnTo>
                  <a:lnTo>
                    <a:pt x="333" y="104"/>
                  </a:lnTo>
                  <a:lnTo>
                    <a:pt x="336" y="106"/>
                  </a:lnTo>
                  <a:lnTo>
                    <a:pt x="345" y="106"/>
                  </a:lnTo>
                  <a:lnTo>
                    <a:pt x="333" y="110"/>
                  </a:lnTo>
                  <a:lnTo>
                    <a:pt x="330" y="121"/>
                  </a:lnTo>
                  <a:lnTo>
                    <a:pt x="333" y="121"/>
                  </a:lnTo>
                  <a:lnTo>
                    <a:pt x="339" y="122"/>
                  </a:lnTo>
                  <a:lnTo>
                    <a:pt x="351" y="122"/>
                  </a:lnTo>
                  <a:lnTo>
                    <a:pt x="354" y="121"/>
                  </a:lnTo>
                  <a:lnTo>
                    <a:pt x="357" y="121"/>
                  </a:lnTo>
                  <a:lnTo>
                    <a:pt x="369" y="124"/>
                  </a:lnTo>
                  <a:lnTo>
                    <a:pt x="374" y="119"/>
                  </a:lnTo>
                  <a:lnTo>
                    <a:pt x="377" y="124"/>
                  </a:lnTo>
                  <a:lnTo>
                    <a:pt x="380" y="122"/>
                  </a:lnTo>
                  <a:lnTo>
                    <a:pt x="381" y="121"/>
                  </a:lnTo>
                  <a:lnTo>
                    <a:pt x="387" y="118"/>
                  </a:lnTo>
                  <a:lnTo>
                    <a:pt x="389" y="116"/>
                  </a:lnTo>
                  <a:lnTo>
                    <a:pt x="392" y="116"/>
                  </a:lnTo>
                  <a:lnTo>
                    <a:pt x="395" y="118"/>
                  </a:lnTo>
                  <a:lnTo>
                    <a:pt x="399" y="118"/>
                  </a:lnTo>
                  <a:lnTo>
                    <a:pt x="402" y="116"/>
                  </a:lnTo>
                  <a:lnTo>
                    <a:pt x="404" y="115"/>
                  </a:lnTo>
                  <a:lnTo>
                    <a:pt x="407" y="113"/>
                  </a:lnTo>
                  <a:lnTo>
                    <a:pt x="410" y="113"/>
                  </a:lnTo>
                  <a:lnTo>
                    <a:pt x="411" y="112"/>
                  </a:lnTo>
                  <a:lnTo>
                    <a:pt x="411" y="118"/>
                  </a:lnTo>
                  <a:lnTo>
                    <a:pt x="410" y="121"/>
                  </a:lnTo>
                  <a:lnTo>
                    <a:pt x="407" y="122"/>
                  </a:lnTo>
                  <a:lnTo>
                    <a:pt x="393" y="122"/>
                  </a:lnTo>
                  <a:lnTo>
                    <a:pt x="395" y="130"/>
                  </a:lnTo>
                  <a:lnTo>
                    <a:pt x="392" y="131"/>
                  </a:lnTo>
                  <a:lnTo>
                    <a:pt x="390" y="134"/>
                  </a:lnTo>
                  <a:lnTo>
                    <a:pt x="387" y="136"/>
                  </a:lnTo>
                  <a:lnTo>
                    <a:pt x="384" y="140"/>
                  </a:lnTo>
                  <a:lnTo>
                    <a:pt x="380" y="142"/>
                  </a:lnTo>
                  <a:lnTo>
                    <a:pt x="362" y="142"/>
                  </a:lnTo>
                  <a:lnTo>
                    <a:pt x="357" y="136"/>
                  </a:lnTo>
                  <a:lnTo>
                    <a:pt x="352" y="140"/>
                  </a:lnTo>
                  <a:lnTo>
                    <a:pt x="352" y="143"/>
                  </a:lnTo>
                  <a:lnTo>
                    <a:pt x="351" y="143"/>
                  </a:lnTo>
                  <a:lnTo>
                    <a:pt x="349" y="145"/>
                  </a:lnTo>
                  <a:lnTo>
                    <a:pt x="346" y="146"/>
                  </a:lnTo>
                  <a:lnTo>
                    <a:pt x="342" y="148"/>
                  </a:lnTo>
                  <a:lnTo>
                    <a:pt x="339" y="150"/>
                  </a:lnTo>
                  <a:lnTo>
                    <a:pt x="331" y="150"/>
                  </a:lnTo>
                  <a:lnTo>
                    <a:pt x="325" y="146"/>
                  </a:lnTo>
                  <a:lnTo>
                    <a:pt x="324" y="146"/>
                  </a:lnTo>
                  <a:lnTo>
                    <a:pt x="298" y="159"/>
                  </a:lnTo>
                  <a:lnTo>
                    <a:pt x="294" y="163"/>
                  </a:lnTo>
                  <a:lnTo>
                    <a:pt x="292" y="159"/>
                  </a:lnTo>
                  <a:lnTo>
                    <a:pt x="283" y="163"/>
                  </a:lnTo>
                  <a:lnTo>
                    <a:pt x="280" y="163"/>
                  </a:lnTo>
                  <a:lnTo>
                    <a:pt x="274" y="166"/>
                  </a:lnTo>
                  <a:lnTo>
                    <a:pt x="268" y="172"/>
                  </a:lnTo>
                  <a:lnTo>
                    <a:pt x="259" y="169"/>
                  </a:lnTo>
                  <a:lnTo>
                    <a:pt x="259" y="175"/>
                  </a:lnTo>
                  <a:lnTo>
                    <a:pt x="258" y="174"/>
                  </a:lnTo>
                  <a:lnTo>
                    <a:pt x="255" y="174"/>
                  </a:lnTo>
                  <a:lnTo>
                    <a:pt x="253" y="175"/>
                  </a:lnTo>
                  <a:lnTo>
                    <a:pt x="253" y="181"/>
                  </a:lnTo>
                  <a:lnTo>
                    <a:pt x="250" y="186"/>
                  </a:lnTo>
                  <a:lnTo>
                    <a:pt x="267" y="178"/>
                  </a:lnTo>
                  <a:lnTo>
                    <a:pt x="259" y="184"/>
                  </a:lnTo>
                  <a:lnTo>
                    <a:pt x="259" y="187"/>
                  </a:lnTo>
                  <a:lnTo>
                    <a:pt x="255" y="190"/>
                  </a:lnTo>
                  <a:lnTo>
                    <a:pt x="270" y="190"/>
                  </a:lnTo>
                  <a:lnTo>
                    <a:pt x="271" y="192"/>
                  </a:lnTo>
                  <a:lnTo>
                    <a:pt x="271" y="193"/>
                  </a:lnTo>
                  <a:lnTo>
                    <a:pt x="268" y="195"/>
                  </a:lnTo>
                  <a:lnTo>
                    <a:pt x="258" y="195"/>
                  </a:lnTo>
                  <a:lnTo>
                    <a:pt x="252" y="196"/>
                  </a:lnTo>
                  <a:lnTo>
                    <a:pt x="255" y="193"/>
                  </a:lnTo>
                  <a:lnTo>
                    <a:pt x="252" y="192"/>
                  </a:lnTo>
                  <a:lnTo>
                    <a:pt x="250" y="192"/>
                  </a:lnTo>
                  <a:lnTo>
                    <a:pt x="249" y="193"/>
                  </a:lnTo>
                  <a:lnTo>
                    <a:pt x="246" y="195"/>
                  </a:lnTo>
                  <a:lnTo>
                    <a:pt x="244" y="196"/>
                  </a:lnTo>
                  <a:lnTo>
                    <a:pt x="243" y="196"/>
                  </a:lnTo>
                  <a:lnTo>
                    <a:pt x="241" y="198"/>
                  </a:lnTo>
                  <a:lnTo>
                    <a:pt x="243" y="198"/>
                  </a:lnTo>
                  <a:lnTo>
                    <a:pt x="244" y="199"/>
                  </a:lnTo>
                  <a:lnTo>
                    <a:pt x="244" y="201"/>
                  </a:lnTo>
                  <a:lnTo>
                    <a:pt x="243" y="202"/>
                  </a:lnTo>
                  <a:lnTo>
                    <a:pt x="243" y="204"/>
                  </a:lnTo>
                  <a:lnTo>
                    <a:pt x="241" y="207"/>
                  </a:lnTo>
                  <a:lnTo>
                    <a:pt x="241" y="210"/>
                  </a:lnTo>
                  <a:lnTo>
                    <a:pt x="259" y="210"/>
                  </a:lnTo>
                  <a:lnTo>
                    <a:pt x="273" y="202"/>
                  </a:lnTo>
                  <a:lnTo>
                    <a:pt x="289" y="196"/>
                  </a:lnTo>
                  <a:lnTo>
                    <a:pt x="288" y="196"/>
                  </a:lnTo>
                  <a:lnTo>
                    <a:pt x="286" y="198"/>
                  </a:lnTo>
                  <a:lnTo>
                    <a:pt x="283" y="199"/>
                  </a:lnTo>
                  <a:lnTo>
                    <a:pt x="279" y="201"/>
                  </a:lnTo>
                  <a:lnTo>
                    <a:pt x="276" y="204"/>
                  </a:lnTo>
                  <a:lnTo>
                    <a:pt x="273" y="205"/>
                  </a:lnTo>
                  <a:lnTo>
                    <a:pt x="270" y="208"/>
                  </a:lnTo>
                  <a:lnTo>
                    <a:pt x="270" y="213"/>
                  </a:lnTo>
                  <a:lnTo>
                    <a:pt x="268" y="216"/>
                  </a:lnTo>
                  <a:lnTo>
                    <a:pt x="259" y="216"/>
                  </a:lnTo>
                  <a:lnTo>
                    <a:pt x="256" y="217"/>
                  </a:lnTo>
                  <a:lnTo>
                    <a:pt x="255" y="223"/>
                  </a:lnTo>
                  <a:lnTo>
                    <a:pt x="253" y="226"/>
                  </a:lnTo>
                  <a:lnTo>
                    <a:pt x="250" y="228"/>
                  </a:lnTo>
                  <a:lnTo>
                    <a:pt x="247" y="231"/>
                  </a:lnTo>
                  <a:lnTo>
                    <a:pt x="244" y="232"/>
                  </a:lnTo>
                  <a:lnTo>
                    <a:pt x="243" y="234"/>
                  </a:lnTo>
                  <a:lnTo>
                    <a:pt x="256" y="232"/>
                  </a:lnTo>
                  <a:lnTo>
                    <a:pt x="255" y="237"/>
                  </a:lnTo>
                  <a:lnTo>
                    <a:pt x="256" y="234"/>
                  </a:lnTo>
                  <a:lnTo>
                    <a:pt x="259" y="232"/>
                  </a:lnTo>
                  <a:lnTo>
                    <a:pt x="262" y="229"/>
                  </a:lnTo>
                  <a:lnTo>
                    <a:pt x="270" y="226"/>
                  </a:lnTo>
                  <a:lnTo>
                    <a:pt x="273" y="226"/>
                  </a:lnTo>
                  <a:lnTo>
                    <a:pt x="276" y="228"/>
                  </a:lnTo>
                  <a:lnTo>
                    <a:pt x="277" y="228"/>
                  </a:lnTo>
                  <a:lnTo>
                    <a:pt x="277" y="229"/>
                  </a:lnTo>
                  <a:lnTo>
                    <a:pt x="276" y="229"/>
                  </a:lnTo>
                  <a:lnTo>
                    <a:pt x="282" y="228"/>
                  </a:lnTo>
                  <a:lnTo>
                    <a:pt x="280" y="229"/>
                  </a:lnTo>
                  <a:lnTo>
                    <a:pt x="280" y="237"/>
                  </a:lnTo>
                  <a:lnTo>
                    <a:pt x="282" y="238"/>
                  </a:lnTo>
                  <a:lnTo>
                    <a:pt x="286" y="238"/>
                  </a:lnTo>
                  <a:lnTo>
                    <a:pt x="288" y="235"/>
                  </a:lnTo>
                  <a:lnTo>
                    <a:pt x="291" y="234"/>
                  </a:lnTo>
                  <a:lnTo>
                    <a:pt x="292" y="232"/>
                  </a:lnTo>
                  <a:lnTo>
                    <a:pt x="294" y="229"/>
                  </a:lnTo>
                  <a:lnTo>
                    <a:pt x="306" y="225"/>
                  </a:lnTo>
                  <a:lnTo>
                    <a:pt x="309" y="228"/>
                  </a:lnTo>
                  <a:lnTo>
                    <a:pt x="300" y="228"/>
                  </a:lnTo>
                  <a:lnTo>
                    <a:pt x="298" y="229"/>
                  </a:lnTo>
                  <a:lnTo>
                    <a:pt x="298" y="231"/>
                  </a:lnTo>
                  <a:lnTo>
                    <a:pt x="297" y="232"/>
                  </a:lnTo>
                  <a:lnTo>
                    <a:pt x="297" y="234"/>
                  </a:lnTo>
                  <a:lnTo>
                    <a:pt x="303" y="234"/>
                  </a:lnTo>
                  <a:lnTo>
                    <a:pt x="306" y="232"/>
                  </a:lnTo>
                  <a:lnTo>
                    <a:pt x="310" y="232"/>
                  </a:lnTo>
                  <a:lnTo>
                    <a:pt x="315" y="231"/>
                  </a:lnTo>
                  <a:lnTo>
                    <a:pt x="319" y="231"/>
                  </a:lnTo>
                  <a:lnTo>
                    <a:pt x="321" y="229"/>
                  </a:lnTo>
                  <a:lnTo>
                    <a:pt x="322" y="229"/>
                  </a:lnTo>
                  <a:lnTo>
                    <a:pt x="333" y="225"/>
                  </a:lnTo>
                  <a:lnTo>
                    <a:pt x="321" y="231"/>
                  </a:lnTo>
                  <a:lnTo>
                    <a:pt x="321" y="234"/>
                  </a:lnTo>
                  <a:lnTo>
                    <a:pt x="318" y="234"/>
                  </a:lnTo>
                  <a:lnTo>
                    <a:pt x="315" y="235"/>
                  </a:lnTo>
                  <a:lnTo>
                    <a:pt x="312" y="235"/>
                  </a:lnTo>
                  <a:lnTo>
                    <a:pt x="309" y="237"/>
                  </a:lnTo>
                  <a:lnTo>
                    <a:pt x="307" y="238"/>
                  </a:lnTo>
                  <a:lnTo>
                    <a:pt x="304" y="240"/>
                  </a:lnTo>
                  <a:lnTo>
                    <a:pt x="303" y="243"/>
                  </a:lnTo>
                  <a:lnTo>
                    <a:pt x="294" y="243"/>
                  </a:lnTo>
                  <a:lnTo>
                    <a:pt x="285" y="250"/>
                  </a:lnTo>
                  <a:lnTo>
                    <a:pt x="285" y="255"/>
                  </a:lnTo>
                  <a:lnTo>
                    <a:pt x="273" y="255"/>
                  </a:lnTo>
                  <a:lnTo>
                    <a:pt x="271" y="256"/>
                  </a:lnTo>
                  <a:lnTo>
                    <a:pt x="268" y="256"/>
                  </a:lnTo>
                  <a:lnTo>
                    <a:pt x="262" y="258"/>
                  </a:lnTo>
                  <a:lnTo>
                    <a:pt x="259" y="261"/>
                  </a:lnTo>
                  <a:lnTo>
                    <a:pt x="256" y="261"/>
                  </a:lnTo>
                  <a:lnTo>
                    <a:pt x="253" y="264"/>
                  </a:lnTo>
                  <a:lnTo>
                    <a:pt x="253" y="267"/>
                  </a:lnTo>
                  <a:lnTo>
                    <a:pt x="252" y="269"/>
                  </a:lnTo>
                  <a:lnTo>
                    <a:pt x="252" y="272"/>
                  </a:lnTo>
                  <a:lnTo>
                    <a:pt x="229" y="272"/>
                  </a:lnTo>
                  <a:lnTo>
                    <a:pt x="224" y="273"/>
                  </a:lnTo>
                  <a:lnTo>
                    <a:pt x="217" y="278"/>
                  </a:lnTo>
                  <a:lnTo>
                    <a:pt x="211" y="282"/>
                  </a:lnTo>
                  <a:lnTo>
                    <a:pt x="205" y="285"/>
                  </a:lnTo>
                  <a:lnTo>
                    <a:pt x="203" y="287"/>
                  </a:lnTo>
                  <a:lnTo>
                    <a:pt x="197" y="288"/>
                  </a:lnTo>
                  <a:lnTo>
                    <a:pt x="193" y="293"/>
                  </a:lnTo>
                  <a:lnTo>
                    <a:pt x="191" y="288"/>
                  </a:lnTo>
                  <a:lnTo>
                    <a:pt x="176" y="288"/>
                  </a:lnTo>
                  <a:lnTo>
                    <a:pt x="170" y="291"/>
                  </a:lnTo>
                  <a:lnTo>
                    <a:pt x="166" y="293"/>
                  </a:lnTo>
                  <a:lnTo>
                    <a:pt x="164" y="294"/>
                  </a:lnTo>
                  <a:lnTo>
                    <a:pt x="160" y="294"/>
                  </a:lnTo>
                  <a:lnTo>
                    <a:pt x="160" y="297"/>
                  </a:lnTo>
                  <a:lnTo>
                    <a:pt x="151" y="300"/>
                  </a:lnTo>
                  <a:lnTo>
                    <a:pt x="148" y="302"/>
                  </a:lnTo>
                  <a:lnTo>
                    <a:pt x="142" y="302"/>
                  </a:lnTo>
                  <a:lnTo>
                    <a:pt x="136" y="306"/>
                  </a:lnTo>
                  <a:lnTo>
                    <a:pt x="137" y="309"/>
                  </a:lnTo>
                  <a:lnTo>
                    <a:pt x="142" y="305"/>
                  </a:lnTo>
                  <a:lnTo>
                    <a:pt x="146" y="308"/>
                  </a:lnTo>
                  <a:lnTo>
                    <a:pt x="152" y="303"/>
                  </a:lnTo>
                  <a:lnTo>
                    <a:pt x="152" y="306"/>
                  </a:lnTo>
                  <a:lnTo>
                    <a:pt x="155" y="306"/>
                  </a:lnTo>
                  <a:lnTo>
                    <a:pt x="160" y="305"/>
                  </a:lnTo>
                  <a:lnTo>
                    <a:pt x="163" y="305"/>
                  </a:lnTo>
                  <a:lnTo>
                    <a:pt x="169" y="297"/>
                  </a:lnTo>
                  <a:lnTo>
                    <a:pt x="172" y="296"/>
                  </a:lnTo>
                  <a:lnTo>
                    <a:pt x="175" y="293"/>
                  </a:lnTo>
                  <a:lnTo>
                    <a:pt x="179" y="293"/>
                  </a:lnTo>
                  <a:lnTo>
                    <a:pt x="179" y="296"/>
                  </a:lnTo>
                  <a:lnTo>
                    <a:pt x="181" y="297"/>
                  </a:lnTo>
                  <a:lnTo>
                    <a:pt x="185" y="297"/>
                  </a:lnTo>
                  <a:lnTo>
                    <a:pt x="191" y="294"/>
                  </a:lnTo>
                  <a:lnTo>
                    <a:pt x="196" y="294"/>
                  </a:lnTo>
                  <a:lnTo>
                    <a:pt x="199" y="293"/>
                  </a:lnTo>
                  <a:lnTo>
                    <a:pt x="200" y="291"/>
                  </a:lnTo>
                  <a:lnTo>
                    <a:pt x="202" y="291"/>
                  </a:lnTo>
                  <a:lnTo>
                    <a:pt x="211" y="294"/>
                  </a:lnTo>
                  <a:lnTo>
                    <a:pt x="215" y="290"/>
                  </a:lnTo>
                  <a:lnTo>
                    <a:pt x="218" y="290"/>
                  </a:lnTo>
                  <a:lnTo>
                    <a:pt x="223" y="288"/>
                  </a:lnTo>
                  <a:lnTo>
                    <a:pt x="227" y="288"/>
                  </a:lnTo>
                  <a:lnTo>
                    <a:pt x="235" y="285"/>
                  </a:lnTo>
                  <a:lnTo>
                    <a:pt x="241" y="279"/>
                  </a:lnTo>
                  <a:lnTo>
                    <a:pt x="247" y="276"/>
                  </a:lnTo>
                  <a:lnTo>
                    <a:pt x="255" y="276"/>
                  </a:lnTo>
                  <a:lnTo>
                    <a:pt x="256" y="273"/>
                  </a:lnTo>
                  <a:lnTo>
                    <a:pt x="267" y="273"/>
                  </a:lnTo>
                  <a:lnTo>
                    <a:pt x="270" y="272"/>
                  </a:lnTo>
                  <a:lnTo>
                    <a:pt x="271" y="272"/>
                  </a:lnTo>
                  <a:lnTo>
                    <a:pt x="273" y="270"/>
                  </a:lnTo>
                  <a:lnTo>
                    <a:pt x="276" y="270"/>
                  </a:lnTo>
                  <a:lnTo>
                    <a:pt x="285" y="267"/>
                  </a:lnTo>
                  <a:lnTo>
                    <a:pt x="291" y="264"/>
                  </a:lnTo>
                  <a:lnTo>
                    <a:pt x="294" y="261"/>
                  </a:lnTo>
                  <a:lnTo>
                    <a:pt x="297" y="258"/>
                  </a:lnTo>
                  <a:lnTo>
                    <a:pt x="298" y="256"/>
                  </a:lnTo>
                  <a:lnTo>
                    <a:pt x="316" y="253"/>
                  </a:lnTo>
                  <a:lnTo>
                    <a:pt x="330" y="246"/>
                  </a:lnTo>
                  <a:lnTo>
                    <a:pt x="340" y="246"/>
                  </a:lnTo>
                  <a:lnTo>
                    <a:pt x="345" y="244"/>
                  </a:lnTo>
                  <a:lnTo>
                    <a:pt x="348" y="244"/>
                  </a:lnTo>
                  <a:lnTo>
                    <a:pt x="351" y="243"/>
                  </a:lnTo>
                  <a:lnTo>
                    <a:pt x="358" y="235"/>
                  </a:lnTo>
                  <a:lnTo>
                    <a:pt x="362" y="235"/>
                  </a:lnTo>
                  <a:lnTo>
                    <a:pt x="368" y="232"/>
                  </a:lnTo>
                  <a:lnTo>
                    <a:pt x="371" y="232"/>
                  </a:lnTo>
                  <a:lnTo>
                    <a:pt x="375" y="231"/>
                  </a:lnTo>
                  <a:lnTo>
                    <a:pt x="377" y="229"/>
                  </a:lnTo>
                  <a:lnTo>
                    <a:pt x="377" y="226"/>
                  </a:lnTo>
                  <a:lnTo>
                    <a:pt x="374" y="226"/>
                  </a:lnTo>
                  <a:lnTo>
                    <a:pt x="375" y="225"/>
                  </a:lnTo>
                  <a:lnTo>
                    <a:pt x="381" y="222"/>
                  </a:lnTo>
                  <a:lnTo>
                    <a:pt x="383" y="220"/>
                  </a:lnTo>
                  <a:lnTo>
                    <a:pt x="386" y="217"/>
                  </a:lnTo>
                  <a:lnTo>
                    <a:pt x="387" y="216"/>
                  </a:lnTo>
                  <a:lnTo>
                    <a:pt x="390" y="216"/>
                  </a:lnTo>
                  <a:lnTo>
                    <a:pt x="393" y="214"/>
                  </a:lnTo>
                  <a:lnTo>
                    <a:pt x="396" y="214"/>
                  </a:lnTo>
                  <a:lnTo>
                    <a:pt x="398" y="213"/>
                  </a:lnTo>
                  <a:lnTo>
                    <a:pt x="399" y="213"/>
                  </a:lnTo>
                  <a:lnTo>
                    <a:pt x="419" y="205"/>
                  </a:lnTo>
                  <a:lnTo>
                    <a:pt x="417" y="201"/>
                  </a:lnTo>
                  <a:lnTo>
                    <a:pt x="420" y="201"/>
                  </a:lnTo>
                  <a:lnTo>
                    <a:pt x="422" y="202"/>
                  </a:lnTo>
                  <a:lnTo>
                    <a:pt x="426" y="202"/>
                  </a:lnTo>
                  <a:lnTo>
                    <a:pt x="429" y="199"/>
                  </a:lnTo>
                  <a:lnTo>
                    <a:pt x="432" y="199"/>
                  </a:lnTo>
                  <a:lnTo>
                    <a:pt x="438" y="196"/>
                  </a:lnTo>
                  <a:lnTo>
                    <a:pt x="440" y="195"/>
                  </a:lnTo>
                  <a:lnTo>
                    <a:pt x="447" y="192"/>
                  </a:lnTo>
                  <a:lnTo>
                    <a:pt x="456" y="189"/>
                  </a:lnTo>
                  <a:lnTo>
                    <a:pt x="464" y="186"/>
                  </a:lnTo>
                  <a:lnTo>
                    <a:pt x="470" y="184"/>
                  </a:lnTo>
                  <a:lnTo>
                    <a:pt x="474" y="184"/>
                  </a:lnTo>
                  <a:lnTo>
                    <a:pt x="476" y="186"/>
                  </a:lnTo>
                  <a:lnTo>
                    <a:pt x="484" y="189"/>
                  </a:lnTo>
                  <a:lnTo>
                    <a:pt x="485" y="190"/>
                  </a:lnTo>
                  <a:lnTo>
                    <a:pt x="474" y="190"/>
                  </a:lnTo>
                  <a:lnTo>
                    <a:pt x="470" y="187"/>
                  </a:lnTo>
                  <a:lnTo>
                    <a:pt x="461" y="193"/>
                  </a:lnTo>
                  <a:lnTo>
                    <a:pt x="453" y="193"/>
                  </a:lnTo>
                  <a:lnTo>
                    <a:pt x="452" y="195"/>
                  </a:lnTo>
                  <a:lnTo>
                    <a:pt x="449" y="196"/>
                  </a:lnTo>
                  <a:lnTo>
                    <a:pt x="447" y="199"/>
                  </a:lnTo>
                  <a:lnTo>
                    <a:pt x="443" y="201"/>
                  </a:lnTo>
                  <a:lnTo>
                    <a:pt x="441" y="202"/>
                  </a:lnTo>
                  <a:lnTo>
                    <a:pt x="440" y="202"/>
                  </a:lnTo>
                  <a:lnTo>
                    <a:pt x="437" y="204"/>
                  </a:lnTo>
                  <a:lnTo>
                    <a:pt x="434" y="204"/>
                  </a:lnTo>
                  <a:lnTo>
                    <a:pt x="429" y="205"/>
                  </a:lnTo>
                  <a:lnTo>
                    <a:pt x="423" y="208"/>
                  </a:lnTo>
                  <a:lnTo>
                    <a:pt x="423" y="210"/>
                  </a:lnTo>
                  <a:lnTo>
                    <a:pt x="425" y="211"/>
                  </a:lnTo>
                  <a:lnTo>
                    <a:pt x="428" y="213"/>
                  </a:lnTo>
                  <a:lnTo>
                    <a:pt x="432" y="213"/>
                  </a:lnTo>
                  <a:lnTo>
                    <a:pt x="431" y="213"/>
                  </a:lnTo>
                  <a:lnTo>
                    <a:pt x="429" y="214"/>
                  </a:lnTo>
                  <a:lnTo>
                    <a:pt x="428" y="214"/>
                  </a:lnTo>
                  <a:lnTo>
                    <a:pt x="425" y="216"/>
                  </a:lnTo>
                  <a:lnTo>
                    <a:pt x="413" y="216"/>
                  </a:lnTo>
                  <a:lnTo>
                    <a:pt x="411" y="217"/>
                  </a:lnTo>
                  <a:lnTo>
                    <a:pt x="410" y="217"/>
                  </a:lnTo>
                  <a:lnTo>
                    <a:pt x="410" y="222"/>
                  </a:lnTo>
                  <a:lnTo>
                    <a:pt x="413" y="225"/>
                  </a:lnTo>
                  <a:lnTo>
                    <a:pt x="416" y="225"/>
                  </a:lnTo>
                  <a:lnTo>
                    <a:pt x="419" y="223"/>
                  </a:lnTo>
                  <a:lnTo>
                    <a:pt x="429" y="217"/>
                  </a:lnTo>
                  <a:lnTo>
                    <a:pt x="440" y="211"/>
                  </a:lnTo>
                  <a:lnTo>
                    <a:pt x="452" y="208"/>
                  </a:lnTo>
                  <a:lnTo>
                    <a:pt x="468" y="208"/>
                  </a:lnTo>
                  <a:lnTo>
                    <a:pt x="476" y="207"/>
                  </a:lnTo>
                  <a:lnTo>
                    <a:pt x="477" y="205"/>
                  </a:lnTo>
                  <a:lnTo>
                    <a:pt x="485" y="202"/>
                  </a:lnTo>
                  <a:lnTo>
                    <a:pt x="487" y="199"/>
                  </a:lnTo>
                  <a:lnTo>
                    <a:pt x="490" y="198"/>
                  </a:lnTo>
                  <a:lnTo>
                    <a:pt x="491" y="196"/>
                  </a:lnTo>
                  <a:lnTo>
                    <a:pt x="490" y="193"/>
                  </a:lnTo>
                  <a:lnTo>
                    <a:pt x="493" y="192"/>
                  </a:lnTo>
                  <a:lnTo>
                    <a:pt x="500" y="189"/>
                  </a:lnTo>
                  <a:lnTo>
                    <a:pt x="509" y="187"/>
                  </a:lnTo>
                  <a:lnTo>
                    <a:pt x="514" y="186"/>
                  </a:lnTo>
                  <a:lnTo>
                    <a:pt x="517" y="186"/>
                  </a:lnTo>
                  <a:lnTo>
                    <a:pt x="520" y="189"/>
                  </a:lnTo>
                  <a:lnTo>
                    <a:pt x="520" y="190"/>
                  </a:lnTo>
                  <a:lnTo>
                    <a:pt x="536" y="184"/>
                  </a:lnTo>
                  <a:lnTo>
                    <a:pt x="526" y="193"/>
                  </a:lnTo>
                  <a:lnTo>
                    <a:pt x="530" y="195"/>
                  </a:lnTo>
                  <a:lnTo>
                    <a:pt x="530" y="199"/>
                  </a:lnTo>
                  <a:lnTo>
                    <a:pt x="532" y="199"/>
                  </a:lnTo>
                  <a:lnTo>
                    <a:pt x="533" y="198"/>
                  </a:lnTo>
                  <a:lnTo>
                    <a:pt x="548" y="190"/>
                  </a:lnTo>
                  <a:lnTo>
                    <a:pt x="545" y="192"/>
                  </a:lnTo>
                  <a:lnTo>
                    <a:pt x="544" y="195"/>
                  </a:lnTo>
                  <a:lnTo>
                    <a:pt x="541" y="196"/>
                  </a:lnTo>
                  <a:lnTo>
                    <a:pt x="539" y="199"/>
                  </a:lnTo>
                  <a:lnTo>
                    <a:pt x="536" y="202"/>
                  </a:lnTo>
                  <a:lnTo>
                    <a:pt x="538" y="204"/>
                  </a:lnTo>
                  <a:lnTo>
                    <a:pt x="541" y="204"/>
                  </a:lnTo>
                  <a:lnTo>
                    <a:pt x="544" y="205"/>
                  </a:lnTo>
                  <a:lnTo>
                    <a:pt x="553" y="205"/>
                  </a:lnTo>
                  <a:lnTo>
                    <a:pt x="578" y="208"/>
                  </a:lnTo>
                  <a:lnTo>
                    <a:pt x="587" y="204"/>
                  </a:lnTo>
                  <a:lnTo>
                    <a:pt x="584" y="205"/>
                  </a:lnTo>
                  <a:lnTo>
                    <a:pt x="584" y="211"/>
                  </a:lnTo>
                  <a:lnTo>
                    <a:pt x="603" y="211"/>
                  </a:lnTo>
                  <a:lnTo>
                    <a:pt x="612" y="210"/>
                  </a:lnTo>
                  <a:lnTo>
                    <a:pt x="610" y="210"/>
                  </a:lnTo>
                  <a:lnTo>
                    <a:pt x="609" y="211"/>
                  </a:lnTo>
                  <a:lnTo>
                    <a:pt x="606" y="211"/>
                  </a:lnTo>
                  <a:lnTo>
                    <a:pt x="599" y="214"/>
                  </a:lnTo>
                  <a:lnTo>
                    <a:pt x="598" y="216"/>
                  </a:lnTo>
                  <a:lnTo>
                    <a:pt x="598" y="217"/>
                  </a:lnTo>
                  <a:lnTo>
                    <a:pt x="601" y="222"/>
                  </a:lnTo>
                  <a:lnTo>
                    <a:pt x="604" y="223"/>
                  </a:lnTo>
                  <a:lnTo>
                    <a:pt x="606" y="225"/>
                  </a:lnTo>
                  <a:lnTo>
                    <a:pt x="606" y="231"/>
                  </a:lnTo>
                  <a:lnTo>
                    <a:pt x="607" y="232"/>
                  </a:lnTo>
                  <a:lnTo>
                    <a:pt x="607" y="235"/>
                  </a:lnTo>
                  <a:lnTo>
                    <a:pt x="609" y="238"/>
                  </a:lnTo>
                  <a:lnTo>
                    <a:pt x="618" y="238"/>
                  </a:lnTo>
                  <a:lnTo>
                    <a:pt x="621" y="237"/>
                  </a:lnTo>
                  <a:lnTo>
                    <a:pt x="627" y="237"/>
                  </a:lnTo>
                  <a:lnTo>
                    <a:pt x="625" y="229"/>
                  </a:lnTo>
                  <a:lnTo>
                    <a:pt x="630" y="228"/>
                  </a:lnTo>
                  <a:lnTo>
                    <a:pt x="633" y="232"/>
                  </a:lnTo>
                  <a:lnTo>
                    <a:pt x="640" y="229"/>
                  </a:lnTo>
                  <a:lnTo>
                    <a:pt x="637" y="232"/>
                  </a:lnTo>
                  <a:lnTo>
                    <a:pt x="637" y="235"/>
                  </a:lnTo>
                  <a:lnTo>
                    <a:pt x="636" y="237"/>
                  </a:lnTo>
                  <a:lnTo>
                    <a:pt x="636" y="238"/>
                  </a:lnTo>
                  <a:lnTo>
                    <a:pt x="637" y="240"/>
                  </a:lnTo>
                  <a:lnTo>
                    <a:pt x="639" y="240"/>
                  </a:lnTo>
                  <a:lnTo>
                    <a:pt x="642" y="238"/>
                  </a:lnTo>
                  <a:lnTo>
                    <a:pt x="643" y="237"/>
                  </a:lnTo>
                  <a:lnTo>
                    <a:pt x="645" y="234"/>
                  </a:lnTo>
                  <a:lnTo>
                    <a:pt x="646" y="232"/>
                  </a:lnTo>
                  <a:lnTo>
                    <a:pt x="648" y="229"/>
                  </a:lnTo>
                  <a:lnTo>
                    <a:pt x="655" y="217"/>
                  </a:lnTo>
                  <a:lnTo>
                    <a:pt x="649" y="235"/>
                  </a:lnTo>
                  <a:lnTo>
                    <a:pt x="651" y="241"/>
                  </a:lnTo>
                  <a:lnTo>
                    <a:pt x="661" y="238"/>
                  </a:lnTo>
                  <a:lnTo>
                    <a:pt x="654" y="244"/>
                  </a:lnTo>
                  <a:lnTo>
                    <a:pt x="661" y="249"/>
                  </a:lnTo>
                  <a:lnTo>
                    <a:pt x="655" y="249"/>
                  </a:lnTo>
                  <a:lnTo>
                    <a:pt x="655" y="253"/>
                  </a:lnTo>
                  <a:lnTo>
                    <a:pt x="648" y="258"/>
                  </a:lnTo>
                  <a:lnTo>
                    <a:pt x="643" y="263"/>
                  </a:lnTo>
                  <a:lnTo>
                    <a:pt x="651" y="267"/>
                  </a:lnTo>
                  <a:lnTo>
                    <a:pt x="649" y="275"/>
                  </a:lnTo>
                  <a:lnTo>
                    <a:pt x="645" y="279"/>
                  </a:lnTo>
                  <a:lnTo>
                    <a:pt x="649" y="282"/>
                  </a:lnTo>
                  <a:lnTo>
                    <a:pt x="645" y="287"/>
                  </a:lnTo>
                  <a:lnTo>
                    <a:pt x="652" y="287"/>
                  </a:lnTo>
                  <a:lnTo>
                    <a:pt x="663" y="284"/>
                  </a:lnTo>
                  <a:lnTo>
                    <a:pt x="654" y="293"/>
                  </a:lnTo>
                  <a:lnTo>
                    <a:pt x="649" y="297"/>
                  </a:lnTo>
                  <a:lnTo>
                    <a:pt x="655" y="300"/>
                  </a:lnTo>
                  <a:lnTo>
                    <a:pt x="643" y="305"/>
                  </a:lnTo>
                  <a:lnTo>
                    <a:pt x="639" y="308"/>
                  </a:lnTo>
                  <a:lnTo>
                    <a:pt x="643" y="311"/>
                  </a:lnTo>
                  <a:lnTo>
                    <a:pt x="643" y="314"/>
                  </a:lnTo>
                  <a:lnTo>
                    <a:pt x="648" y="311"/>
                  </a:lnTo>
                  <a:lnTo>
                    <a:pt x="652" y="309"/>
                  </a:lnTo>
                  <a:lnTo>
                    <a:pt x="655" y="306"/>
                  </a:lnTo>
                  <a:lnTo>
                    <a:pt x="660" y="305"/>
                  </a:lnTo>
                  <a:lnTo>
                    <a:pt x="664" y="300"/>
                  </a:lnTo>
                  <a:lnTo>
                    <a:pt x="666" y="296"/>
                  </a:lnTo>
                  <a:lnTo>
                    <a:pt x="666" y="293"/>
                  </a:lnTo>
                  <a:lnTo>
                    <a:pt x="669" y="291"/>
                  </a:lnTo>
                  <a:lnTo>
                    <a:pt x="672" y="288"/>
                  </a:lnTo>
                  <a:lnTo>
                    <a:pt x="675" y="287"/>
                  </a:lnTo>
                  <a:lnTo>
                    <a:pt x="675" y="284"/>
                  </a:lnTo>
                  <a:lnTo>
                    <a:pt x="673" y="282"/>
                  </a:lnTo>
                  <a:lnTo>
                    <a:pt x="672" y="282"/>
                  </a:lnTo>
                  <a:lnTo>
                    <a:pt x="672" y="282"/>
                  </a:lnTo>
                  <a:lnTo>
                    <a:pt x="672" y="282"/>
                  </a:lnTo>
                  <a:close/>
                  <a:moveTo>
                    <a:pt x="628" y="276"/>
                  </a:moveTo>
                  <a:lnTo>
                    <a:pt x="630" y="278"/>
                  </a:lnTo>
                  <a:lnTo>
                    <a:pt x="634" y="278"/>
                  </a:lnTo>
                  <a:lnTo>
                    <a:pt x="639" y="273"/>
                  </a:lnTo>
                  <a:lnTo>
                    <a:pt x="645" y="272"/>
                  </a:lnTo>
                  <a:lnTo>
                    <a:pt x="643" y="267"/>
                  </a:lnTo>
                  <a:lnTo>
                    <a:pt x="637" y="267"/>
                  </a:lnTo>
                  <a:lnTo>
                    <a:pt x="634" y="269"/>
                  </a:lnTo>
                  <a:lnTo>
                    <a:pt x="633" y="270"/>
                  </a:lnTo>
                  <a:lnTo>
                    <a:pt x="631" y="273"/>
                  </a:lnTo>
                  <a:lnTo>
                    <a:pt x="628" y="275"/>
                  </a:lnTo>
                  <a:lnTo>
                    <a:pt x="628" y="276"/>
                  </a:lnTo>
                  <a:lnTo>
                    <a:pt x="628" y="276"/>
                  </a:lnTo>
                  <a:lnTo>
                    <a:pt x="628" y="276"/>
                  </a:lnTo>
                  <a:close/>
                  <a:moveTo>
                    <a:pt x="624" y="256"/>
                  </a:moveTo>
                  <a:lnTo>
                    <a:pt x="618" y="256"/>
                  </a:lnTo>
                  <a:lnTo>
                    <a:pt x="615" y="258"/>
                  </a:lnTo>
                  <a:lnTo>
                    <a:pt x="612" y="263"/>
                  </a:lnTo>
                  <a:lnTo>
                    <a:pt x="612" y="266"/>
                  </a:lnTo>
                  <a:lnTo>
                    <a:pt x="609" y="269"/>
                  </a:lnTo>
                  <a:lnTo>
                    <a:pt x="609" y="273"/>
                  </a:lnTo>
                  <a:lnTo>
                    <a:pt x="606" y="276"/>
                  </a:lnTo>
                  <a:lnTo>
                    <a:pt x="606" y="281"/>
                  </a:lnTo>
                  <a:lnTo>
                    <a:pt x="607" y="282"/>
                  </a:lnTo>
                  <a:lnTo>
                    <a:pt x="609" y="281"/>
                  </a:lnTo>
                  <a:lnTo>
                    <a:pt x="610" y="278"/>
                  </a:lnTo>
                  <a:lnTo>
                    <a:pt x="613" y="275"/>
                  </a:lnTo>
                  <a:lnTo>
                    <a:pt x="616" y="273"/>
                  </a:lnTo>
                  <a:lnTo>
                    <a:pt x="624" y="267"/>
                  </a:lnTo>
                  <a:lnTo>
                    <a:pt x="625" y="264"/>
                  </a:lnTo>
                  <a:lnTo>
                    <a:pt x="625" y="258"/>
                  </a:lnTo>
                  <a:lnTo>
                    <a:pt x="624" y="256"/>
                  </a:lnTo>
                  <a:lnTo>
                    <a:pt x="624" y="256"/>
                  </a:lnTo>
                  <a:lnTo>
                    <a:pt x="624" y="256"/>
                  </a:lnTo>
                  <a:close/>
                  <a:moveTo>
                    <a:pt x="206" y="211"/>
                  </a:moveTo>
                  <a:lnTo>
                    <a:pt x="209" y="211"/>
                  </a:lnTo>
                  <a:lnTo>
                    <a:pt x="218" y="208"/>
                  </a:lnTo>
                  <a:lnTo>
                    <a:pt x="224" y="205"/>
                  </a:lnTo>
                  <a:lnTo>
                    <a:pt x="226" y="204"/>
                  </a:lnTo>
                  <a:lnTo>
                    <a:pt x="227" y="204"/>
                  </a:lnTo>
                  <a:lnTo>
                    <a:pt x="226" y="202"/>
                  </a:lnTo>
                  <a:lnTo>
                    <a:pt x="217" y="199"/>
                  </a:lnTo>
                  <a:lnTo>
                    <a:pt x="212" y="199"/>
                  </a:lnTo>
                  <a:lnTo>
                    <a:pt x="209" y="201"/>
                  </a:lnTo>
                  <a:lnTo>
                    <a:pt x="208" y="202"/>
                  </a:lnTo>
                  <a:lnTo>
                    <a:pt x="206" y="201"/>
                  </a:lnTo>
                  <a:lnTo>
                    <a:pt x="203" y="201"/>
                  </a:lnTo>
                  <a:lnTo>
                    <a:pt x="202" y="202"/>
                  </a:lnTo>
                  <a:lnTo>
                    <a:pt x="202" y="210"/>
                  </a:lnTo>
                  <a:lnTo>
                    <a:pt x="203" y="211"/>
                  </a:lnTo>
                  <a:lnTo>
                    <a:pt x="206" y="211"/>
                  </a:lnTo>
                  <a:lnTo>
                    <a:pt x="206" y="211"/>
                  </a:lnTo>
                  <a:lnTo>
                    <a:pt x="206" y="211"/>
                  </a:lnTo>
                  <a:close/>
                  <a:moveTo>
                    <a:pt x="0" y="348"/>
                  </a:moveTo>
                  <a:lnTo>
                    <a:pt x="15" y="345"/>
                  </a:lnTo>
                  <a:lnTo>
                    <a:pt x="20" y="341"/>
                  </a:lnTo>
                  <a:lnTo>
                    <a:pt x="35" y="338"/>
                  </a:lnTo>
                  <a:lnTo>
                    <a:pt x="30" y="332"/>
                  </a:lnTo>
                  <a:lnTo>
                    <a:pt x="0" y="348"/>
                  </a:lnTo>
                  <a:lnTo>
                    <a:pt x="0" y="348"/>
                  </a:lnTo>
                  <a:lnTo>
                    <a:pt x="0" y="348"/>
                  </a:lnTo>
                  <a:close/>
                  <a:moveTo>
                    <a:pt x="357" y="249"/>
                  </a:moveTo>
                  <a:lnTo>
                    <a:pt x="354" y="249"/>
                  </a:lnTo>
                  <a:lnTo>
                    <a:pt x="351" y="250"/>
                  </a:lnTo>
                  <a:lnTo>
                    <a:pt x="349" y="249"/>
                  </a:lnTo>
                  <a:lnTo>
                    <a:pt x="345" y="249"/>
                  </a:lnTo>
                  <a:lnTo>
                    <a:pt x="345" y="255"/>
                  </a:lnTo>
                  <a:lnTo>
                    <a:pt x="339" y="261"/>
                  </a:lnTo>
                  <a:lnTo>
                    <a:pt x="339" y="253"/>
                  </a:lnTo>
                  <a:lnTo>
                    <a:pt x="334" y="252"/>
                  </a:lnTo>
                  <a:lnTo>
                    <a:pt x="333" y="252"/>
                  </a:lnTo>
                  <a:lnTo>
                    <a:pt x="327" y="255"/>
                  </a:lnTo>
                  <a:lnTo>
                    <a:pt x="325" y="255"/>
                  </a:lnTo>
                  <a:lnTo>
                    <a:pt x="322" y="258"/>
                  </a:lnTo>
                  <a:lnTo>
                    <a:pt x="321" y="263"/>
                  </a:lnTo>
                  <a:lnTo>
                    <a:pt x="319" y="264"/>
                  </a:lnTo>
                  <a:lnTo>
                    <a:pt x="319" y="266"/>
                  </a:lnTo>
                  <a:lnTo>
                    <a:pt x="321" y="266"/>
                  </a:lnTo>
                  <a:lnTo>
                    <a:pt x="322" y="267"/>
                  </a:lnTo>
                  <a:lnTo>
                    <a:pt x="334" y="267"/>
                  </a:lnTo>
                  <a:lnTo>
                    <a:pt x="340" y="266"/>
                  </a:lnTo>
                  <a:lnTo>
                    <a:pt x="343" y="266"/>
                  </a:lnTo>
                  <a:lnTo>
                    <a:pt x="346" y="264"/>
                  </a:lnTo>
                  <a:lnTo>
                    <a:pt x="346" y="261"/>
                  </a:lnTo>
                  <a:lnTo>
                    <a:pt x="354" y="258"/>
                  </a:lnTo>
                  <a:lnTo>
                    <a:pt x="354" y="256"/>
                  </a:lnTo>
                  <a:lnTo>
                    <a:pt x="363" y="255"/>
                  </a:lnTo>
                  <a:lnTo>
                    <a:pt x="366" y="249"/>
                  </a:lnTo>
                  <a:lnTo>
                    <a:pt x="362" y="250"/>
                  </a:lnTo>
                  <a:lnTo>
                    <a:pt x="360" y="249"/>
                  </a:lnTo>
                  <a:lnTo>
                    <a:pt x="357" y="249"/>
                  </a:lnTo>
                  <a:lnTo>
                    <a:pt x="357" y="249"/>
                  </a:lnTo>
                  <a:lnTo>
                    <a:pt x="357" y="249"/>
                  </a:lnTo>
                  <a:close/>
                  <a:moveTo>
                    <a:pt x="42" y="336"/>
                  </a:moveTo>
                  <a:lnTo>
                    <a:pt x="54" y="336"/>
                  </a:lnTo>
                  <a:lnTo>
                    <a:pt x="63" y="329"/>
                  </a:lnTo>
                  <a:lnTo>
                    <a:pt x="60" y="324"/>
                  </a:lnTo>
                  <a:lnTo>
                    <a:pt x="42" y="336"/>
                  </a:lnTo>
                  <a:lnTo>
                    <a:pt x="42" y="336"/>
                  </a:lnTo>
                  <a:lnTo>
                    <a:pt x="42" y="336"/>
                  </a:lnTo>
                  <a:close/>
                  <a:moveTo>
                    <a:pt x="646" y="297"/>
                  </a:moveTo>
                  <a:lnTo>
                    <a:pt x="648" y="294"/>
                  </a:lnTo>
                  <a:lnTo>
                    <a:pt x="643" y="290"/>
                  </a:lnTo>
                  <a:lnTo>
                    <a:pt x="642" y="290"/>
                  </a:lnTo>
                  <a:lnTo>
                    <a:pt x="639" y="293"/>
                  </a:lnTo>
                  <a:lnTo>
                    <a:pt x="637" y="296"/>
                  </a:lnTo>
                  <a:lnTo>
                    <a:pt x="636" y="302"/>
                  </a:lnTo>
                  <a:lnTo>
                    <a:pt x="634" y="305"/>
                  </a:lnTo>
                  <a:lnTo>
                    <a:pt x="634" y="308"/>
                  </a:lnTo>
                  <a:lnTo>
                    <a:pt x="639" y="303"/>
                  </a:lnTo>
                  <a:lnTo>
                    <a:pt x="643" y="303"/>
                  </a:lnTo>
                  <a:lnTo>
                    <a:pt x="645" y="302"/>
                  </a:lnTo>
                  <a:lnTo>
                    <a:pt x="646" y="297"/>
                  </a:lnTo>
                  <a:lnTo>
                    <a:pt x="646" y="297"/>
                  </a:lnTo>
                  <a:lnTo>
                    <a:pt x="646" y="297"/>
                  </a:lnTo>
                  <a:close/>
                  <a:moveTo>
                    <a:pt x="375" y="238"/>
                  </a:moveTo>
                  <a:lnTo>
                    <a:pt x="368" y="241"/>
                  </a:lnTo>
                  <a:lnTo>
                    <a:pt x="363" y="246"/>
                  </a:lnTo>
                  <a:lnTo>
                    <a:pt x="363" y="247"/>
                  </a:lnTo>
                  <a:lnTo>
                    <a:pt x="366" y="249"/>
                  </a:lnTo>
                  <a:lnTo>
                    <a:pt x="369" y="249"/>
                  </a:lnTo>
                  <a:lnTo>
                    <a:pt x="374" y="247"/>
                  </a:lnTo>
                  <a:lnTo>
                    <a:pt x="375" y="247"/>
                  </a:lnTo>
                  <a:lnTo>
                    <a:pt x="378" y="246"/>
                  </a:lnTo>
                  <a:lnTo>
                    <a:pt x="380" y="243"/>
                  </a:lnTo>
                  <a:lnTo>
                    <a:pt x="386" y="243"/>
                  </a:lnTo>
                  <a:lnTo>
                    <a:pt x="386" y="241"/>
                  </a:lnTo>
                  <a:lnTo>
                    <a:pt x="383" y="238"/>
                  </a:lnTo>
                  <a:lnTo>
                    <a:pt x="381" y="238"/>
                  </a:lnTo>
                  <a:lnTo>
                    <a:pt x="378" y="237"/>
                  </a:lnTo>
                  <a:lnTo>
                    <a:pt x="375" y="238"/>
                  </a:lnTo>
                  <a:lnTo>
                    <a:pt x="375" y="238"/>
                  </a:lnTo>
                  <a:lnTo>
                    <a:pt x="375" y="238"/>
                  </a:lnTo>
                  <a:close/>
                  <a:moveTo>
                    <a:pt x="131" y="305"/>
                  </a:moveTo>
                  <a:lnTo>
                    <a:pt x="128" y="305"/>
                  </a:lnTo>
                  <a:lnTo>
                    <a:pt x="125" y="306"/>
                  </a:lnTo>
                  <a:lnTo>
                    <a:pt x="121" y="306"/>
                  </a:lnTo>
                  <a:lnTo>
                    <a:pt x="117" y="308"/>
                  </a:lnTo>
                  <a:lnTo>
                    <a:pt x="116" y="309"/>
                  </a:lnTo>
                  <a:lnTo>
                    <a:pt x="113" y="309"/>
                  </a:lnTo>
                  <a:lnTo>
                    <a:pt x="111" y="311"/>
                  </a:lnTo>
                  <a:lnTo>
                    <a:pt x="108" y="311"/>
                  </a:lnTo>
                  <a:lnTo>
                    <a:pt x="102" y="314"/>
                  </a:lnTo>
                  <a:lnTo>
                    <a:pt x="101" y="315"/>
                  </a:lnTo>
                  <a:lnTo>
                    <a:pt x="101" y="318"/>
                  </a:lnTo>
                  <a:lnTo>
                    <a:pt x="105" y="318"/>
                  </a:lnTo>
                  <a:lnTo>
                    <a:pt x="110" y="317"/>
                  </a:lnTo>
                  <a:lnTo>
                    <a:pt x="113" y="315"/>
                  </a:lnTo>
                  <a:lnTo>
                    <a:pt x="133" y="315"/>
                  </a:lnTo>
                  <a:lnTo>
                    <a:pt x="134" y="314"/>
                  </a:lnTo>
                  <a:lnTo>
                    <a:pt x="134" y="308"/>
                  </a:lnTo>
                  <a:lnTo>
                    <a:pt x="131" y="305"/>
                  </a:lnTo>
                  <a:lnTo>
                    <a:pt x="131" y="305"/>
                  </a:lnTo>
                  <a:lnTo>
                    <a:pt x="131" y="305"/>
                  </a:lnTo>
                  <a:close/>
                  <a:moveTo>
                    <a:pt x="86" y="324"/>
                  </a:moveTo>
                  <a:lnTo>
                    <a:pt x="86" y="320"/>
                  </a:lnTo>
                  <a:lnTo>
                    <a:pt x="72" y="324"/>
                  </a:lnTo>
                  <a:lnTo>
                    <a:pt x="86" y="324"/>
                  </a:lnTo>
                  <a:lnTo>
                    <a:pt x="86" y="324"/>
                  </a:lnTo>
                  <a:lnTo>
                    <a:pt x="86" y="324"/>
                  </a:lnTo>
                  <a:close/>
                </a:path>
              </a:pathLst>
            </a:custGeom>
            <a:grp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184" name="Freeform 7"/>
            <p:cNvSpPr>
              <a:spLocks noEditPoints="1"/>
            </p:cNvSpPr>
            <p:nvPr/>
          </p:nvSpPr>
          <p:spPr bwMode="auto">
            <a:xfrm>
              <a:off x="2560272" y="2548062"/>
              <a:ext cx="1696925" cy="837341"/>
            </a:xfrm>
            <a:custGeom>
              <a:avLst/>
              <a:gdLst>
                <a:gd name="T0" fmla="*/ 974 w 1025"/>
                <a:gd name="T1" fmla="*/ 77 h 509"/>
                <a:gd name="T2" fmla="*/ 879 w 1025"/>
                <a:gd name="T3" fmla="*/ 94 h 509"/>
                <a:gd name="T4" fmla="*/ 854 w 1025"/>
                <a:gd name="T5" fmla="*/ 122 h 509"/>
                <a:gd name="T6" fmla="*/ 804 w 1025"/>
                <a:gd name="T7" fmla="*/ 134 h 509"/>
                <a:gd name="T8" fmla="*/ 733 w 1025"/>
                <a:gd name="T9" fmla="*/ 166 h 509"/>
                <a:gd name="T10" fmla="*/ 744 w 1025"/>
                <a:gd name="T11" fmla="*/ 133 h 509"/>
                <a:gd name="T12" fmla="*/ 732 w 1025"/>
                <a:gd name="T13" fmla="*/ 119 h 509"/>
                <a:gd name="T14" fmla="*/ 751 w 1025"/>
                <a:gd name="T15" fmla="*/ 83 h 509"/>
                <a:gd name="T16" fmla="*/ 751 w 1025"/>
                <a:gd name="T17" fmla="*/ 59 h 509"/>
                <a:gd name="T18" fmla="*/ 694 w 1025"/>
                <a:gd name="T19" fmla="*/ 51 h 509"/>
                <a:gd name="T20" fmla="*/ 664 w 1025"/>
                <a:gd name="T21" fmla="*/ 53 h 509"/>
                <a:gd name="T22" fmla="*/ 628 w 1025"/>
                <a:gd name="T23" fmla="*/ 47 h 509"/>
                <a:gd name="T24" fmla="*/ 652 w 1025"/>
                <a:gd name="T25" fmla="*/ 24 h 509"/>
                <a:gd name="T26" fmla="*/ 604 w 1025"/>
                <a:gd name="T27" fmla="*/ 14 h 509"/>
                <a:gd name="T28" fmla="*/ 143 w 1025"/>
                <a:gd name="T29" fmla="*/ 18 h 509"/>
                <a:gd name="T30" fmla="*/ 119 w 1025"/>
                <a:gd name="T31" fmla="*/ 26 h 509"/>
                <a:gd name="T32" fmla="*/ 92 w 1025"/>
                <a:gd name="T33" fmla="*/ 60 h 509"/>
                <a:gd name="T34" fmla="*/ 43 w 1025"/>
                <a:gd name="T35" fmla="*/ 125 h 509"/>
                <a:gd name="T36" fmla="*/ 4 w 1025"/>
                <a:gd name="T37" fmla="*/ 192 h 509"/>
                <a:gd name="T38" fmla="*/ 13 w 1025"/>
                <a:gd name="T39" fmla="*/ 234 h 509"/>
                <a:gd name="T40" fmla="*/ 10 w 1025"/>
                <a:gd name="T41" fmla="*/ 259 h 509"/>
                <a:gd name="T42" fmla="*/ 10 w 1025"/>
                <a:gd name="T43" fmla="*/ 308 h 509"/>
                <a:gd name="T44" fmla="*/ 46 w 1025"/>
                <a:gd name="T45" fmla="*/ 329 h 509"/>
                <a:gd name="T46" fmla="*/ 206 w 1025"/>
                <a:gd name="T47" fmla="*/ 368 h 509"/>
                <a:gd name="T48" fmla="*/ 274 w 1025"/>
                <a:gd name="T49" fmla="*/ 425 h 509"/>
                <a:gd name="T50" fmla="*/ 325 w 1025"/>
                <a:gd name="T51" fmla="*/ 427 h 509"/>
                <a:gd name="T52" fmla="*/ 336 w 1025"/>
                <a:gd name="T53" fmla="*/ 481 h 509"/>
                <a:gd name="T54" fmla="*/ 372 w 1025"/>
                <a:gd name="T55" fmla="*/ 461 h 509"/>
                <a:gd name="T56" fmla="*/ 403 w 1025"/>
                <a:gd name="T57" fmla="*/ 437 h 509"/>
                <a:gd name="T58" fmla="*/ 438 w 1025"/>
                <a:gd name="T59" fmla="*/ 416 h 509"/>
                <a:gd name="T60" fmla="*/ 476 w 1025"/>
                <a:gd name="T61" fmla="*/ 415 h 509"/>
                <a:gd name="T62" fmla="*/ 506 w 1025"/>
                <a:gd name="T63" fmla="*/ 421 h 509"/>
                <a:gd name="T64" fmla="*/ 531 w 1025"/>
                <a:gd name="T65" fmla="*/ 421 h 509"/>
                <a:gd name="T66" fmla="*/ 524 w 1025"/>
                <a:gd name="T67" fmla="*/ 401 h 509"/>
                <a:gd name="T68" fmla="*/ 560 w 1025"/>
                <a:gd name="T69" fmla="*/ 389 h 509"/>
                <a:gd name="T70" fmla="*/ 598 w 1025"/>
                <a:gd name="T71" fmla="*/ 399 h 509"/>
                <a:gd name="T72" fmla="*/ 634 w 1025"/>
                <a:gd name="T73" fmla="*/ 421 h 509"/>
                <a:gd name="T74" fmla="*/ 649 w 1025"/>
                <a:gd name="T75" fmla="*/ 469 h 509"/>
                <a:gd name="T76" fmla="*/ 664 w 1025"/>
                <a:gd name="T77" fmla="*/ 508 h 509"/>
                <a:gd name="T78" fmla="*/ 679 w 1025"/>
                <a:gd name="T79" fmla="*/ 455 h 509"/>
                <a:gd name="T80" fmla="*/ 684 w 1025"/>
                <a:gd name="T81" fmla="*/ 372 h 509"/>
                <a:gd name="T82" fmla="*/ 733 w 1025"/>
                <a:gd name="T83" fmla="*/ 332 h 509"/>
                <a:gd name="T84" fmla="*/ 781 w 1025"/>
                <a:gd name="T85" fmla="*/ 300 h 509"/>
                <a:gd name="T86" fmla="*/ 800 w 1025"/>
                <a:gd name="T87" fmla="*/ 262 h 509"/>
                <a:gd name="T88" fmla="*/ 798 w 1025"/>
                <a:gd name="T89" fmla="*/ 226 h 509"/>
                <a:gd name="T90" fmla="*/ 825 w 1025"/>
                <a:gd name="T91" fmla="*/ 214 h 509"/>
                <a:gd name="T92" fmla="*/ 833 w 1025"/>
                <a:gd name="T93" fmla="*/ 237 h 509"/>
                <a:gd name="T94" fmla="*/ 861 w 1025"/>
                <a:gd name="T95" fmla="*/ 199 h 509"/>
                <a:gd name="T96" fmla="*/ 902 w 1025"/>
                <a:gd name="T97" fmla="*/ 172 h 509"/>
                <a:gd name="T98" fmla="*/ 890 w 1025"/>
                <a:gd name="T99" fmla="*/ 169 h 509"/>
                <a:gd name="T100" fmla="*/ 943 w 1025"/>
                <a:gd name="T101" fmla="*/ 131 h 509"/>
                <a:gd name="T102" fmla="*/ 979 w 1025"/>
                <a:gd name="T103" fmla="*/ 110 h 509"/>
                <a:gd name="T104" fmla="*/ 1015 w 1025"/>
                <a:gd name="T105" fmla="*/ 86 h 509"/>
                <a:gd name="T106" fmla="*/ 1012 w 1025"/>
                <a:gd name="T107" fmla="*/ 44 h 509"/>
                <a:gd name="T108" fmla="*/ 697 w 1025"/>
                <a:gd name="T109" fmla="*/ 98 h 509"/>
                <a:gd name="T110" fmla="*/ 679 w 1025"/>
                <a:gd name="T111" fmla="*/ 140 h 509"/>
                <a:gd name="T112" fmla="*/ 655 w 1025"/>
                <a:gd name="T113" fmla="*/ 125 h 509"/>
                <a:gd name="T114" fmla="*/ 668 w 1025"/>
                <a:gd name="T115" fmla="*/ 95 h 509"/>
                <a:gd name="T116" fmla="*/ 726 w 1025"/>
                <a:gd name="T117" fmla="*/ 70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25" h="509">
                  <a:moveTo>
                    <a:pt x="1010" y="44"/>
                  </a:moveTo>
                  <a:lnTo>
                    <a:pt x="1009" y="44"/>
                  </a:lnTo>
                  <a:lnTo>
                    <a:pt x="1007" y="42"/>
                  </a:lnTo>
                  <a:lnTo>
                    <a:pt x="1007" y="41"/>
                  </a:lnTo>
                  <a:lnTo>
                    <a:pt x="1004" y="39"/>
                  </a:lnTo>
                  <a:lnTo>
                    <a:pt x="1001" y="39"/>
                  </a:lnTo>
                  <a:lnTo>
                    <a:pt x="995" y="45"/>
                  </a:lnTo>
                  <a:lnTo>
                    <a:pt x="994" y="48"/>
                  </a:lnTo>
                  <a:lnTo>
                    <a:pt x="983" y="54"/>
                  </a:lnTo>
                  <a:lnTo>
                    <a:pt x="983" y="60"/>
                  </a:lnTo>
                  <a:lnTo>
                    <a:pt x="980" y="63"/>
                  </a:lnTo>
                  <a:lnTo>
                    <a:pt x="979" y="63"/>
                  </a:lnTo>
                  <a:lnTo>
                    <a:pt x="976" y="68"/>
                  </a:lnTo>
                  <a:lnTo>
                    <a:pt x="974" y="71"/>
                  </a:lnTo>
                  <a:lnTo>
                    <a:pt x="974" y="77"/>
                  </a:lnTo>
                  <a:lnTo>
                    <a:pt x="973" y="77"/>
                  </a:lnTo>
                  <a:lnTo>
                    <a:pt x="971" y="76"/>
                  </a:lnTo>
                  <a:lnTo>
                    <a:pt x="967" y="76"/>
                  </a:lnTo>
                  <a:lnTo>
                    <a:pt x="965" y="77"/>
                  </a:lnTo>
                  <a:lnTo>
                    <a:pt x="962" y="79"/>
                  </a:lnTo>
                  <a:lnTo>
                    <a:pt x="959" y="82"/>
                  </a:lnTo>
                  <a:lnTo>
                    <a:pt x="959" y="83"/>
                  </a:lnTo>
                  <a:lnTo>
                    <a:pt x="958" y="83"/>
                  </a:lnTo>
                  <a:lnTo>
                    <a:pt x="955" y="85"/>
                  </a:lnTo>
                  <a:lnTo>
                    <a:pt x="950" y="85"/>
                  </a:lnTo>
                  <a:lnTo>
                    <a:pt x="947" y="88"/>
                  </a:lnTo>
                  <a:lnTo>
                    <a:pt x="947" y="89"/>
                  </a:lnTo>
                  <a:lnTo>
                    <a:pt x="885" y="89"/>
                  </a:lnTo>
                  <a:lnTo>
                    <a:pt x="882" y="92"/>
                  </a:lnTo>
                  <a:lnTo>
                    <a:pt x="879" y="94"/>
                  </a:lnTo>
                  <a:lnTo>
                    <a:pt x="873" y="100"/>
                  </a:lnTo>
                  <a:lnTo>
                    <a:pt x="870" y="103"/>
                  </a:lnTo>
                  <a:lnTo>
                    <a:pt x="867" y="106"/>
                  </a:lnTo>
                  <a:lnTo>
                    <a:pt x="860" y="106"/>
                  </a:lnTo>
                  <a:lnTo>
                    <a:pt x="860" y="107"/>
                  </a:lnTo>
                  <a:lnTo>
                    <a:pt x="857" y="107"/>
                  </a:lnTo>
                  <a:lnTo>
                    <a:pt x="860" y="109"/>
                  </a:lnTo>
                  <a:lnTo>
                    <a:pt x="860" y="110"/>
                  </a:lnTo>
                  <a:lnTo>
                    <a:pt x="861" y="112"/>
                  </a:lnTo>
                  <a:lnTo>
                    <a:pt x="860" y="113"/>
                  </a:lnTo>
                  <a:lnTo>
                    <a:pt x="860" y="115"/>
                  </a:lnTo>
                  <a:lnTo>
                    <a:pt x="857" y="116"/>
                  </a:lnTo>
                  <a:lnTo>
                    <a:pt x="855" y="119"/>
                  </a:lnTo>
                  <a:lnTo>
                    <a:pt x="854" y="121"/>
                  </a:lnTo>
                  <a:lnTo>
                    <a:pt x="854" y="122"/>
                  </a:lnTo>
                  <a:lnTo>
                    <a:pt x="849" y="122"/>
                  </a:lnTo>
                  <a:lnTo>
                    <a:pt x="849" y="124"/>
                  </a:lnTo>
                  <a:lnTo>
                    <a:pt x="848" y="124"/>
                  </a:lnTo>
                  <a:lnTo>
                    <a:pt x="845" y="125"/>
                  </a:lnTo>
                  <a:lnTo>
                    <a:pt x="839" y="125"/>
                  </a:lnTo>
                  <a:lnTo>
                    <a:pt x="837" y="124"/>
                  </a:lnTo>
                  <a:lnTo>
                    <a:pt x="834" y="127"/>
                  </a:lnTo>
                  <a:lnTo>
                    <a:pt x="828" y="127"/>
                  </a:lnTo>
                  <a:lnTo>
                    <a:pt x="825" y="125"/>
                  </a:lnTo>
                  <a:lnTo>
                    <a:pt x="824" y="124"/>
                  </a:lnTo>
                  <a:lnTo>
                    <a:pt x="815" y="124"/>
                  </a:lnTo>
                  <a:lnTo>
                    <a:pt x="810" y="127"/>
                  </a:lnTo>
                  <a:lnTo>
                    <a:pt x="806" y="128"/>
                  </a:lnTo>
                  <a:lnTo>
                    <a:pt x="804" y="128"/>
                  </a:lnTo>
                  <a:lnTo>
                    <a:pt x="804" y="134"/>
                  </a:lnTo>
                  <a:lnTo>
                    <a:pt x="803" y="136"/>
                  </a:lnTo>
                  <a:lnTo>
                    <a:pt x="806" y="136"/>
                  </a:lnTo>
                  <a:lnTo>
                    <a:pt x="803" y="139"/>
                  </a:lnTo>
                  <a:lnTo>
                    <a:pt x="795" y="143"/>
                  </a:lnTo>
                  <a:lnTo>
                    <a:pt x="786" y="148"/>
                  </a:lnTo>
                  <a:lnTo>
                    <a:pt x="775" y="151"/>
                  </a:lnTo>
                  <a:lnTo>
                    <a:pt x="771" y="154"/>
                  </a:lnTo>
                  <a:lnTo>
                    <a:pt x="768" y="155"/>
                  </a:lnTo>
                  <a:lnTo>
                    <a:pt x="766" y="155"/>
                  </a:lnTo>
                  <a:lnTo>
                    <a:pt x="747" y="161"/>
                  </a:lnTo>
                  <a:lnTo>
                    <a:pt x="745" y="163"/>
                  </a:lnTo>
                  <a:lnTo>
                    <a:pt x="742" y="163"/>
                  </a:lnTo>
                  <a:lnTo>
                    <a:pt x="739" y="164"/>
                  </a:lnTo>
                  <a:lnTo>
                    <a:pt x="735" y="164"/>
                  </a:lnTo>
                  <a:lnTo>
                    <a:pt x="733" y="166"/>
                  </a:lnTo>
                  <a:lnTo>
                    <a:pt x="727" y="166"/>
                  </a:lnTo>
                  <a:lnTo>
                    <a:pt x="726" y="164"/>
                  </a:lnTo>
                  <a:lnTo>
                    <a:pt x="726" y="163"/>
                  </a:lnTo>
                  <a:lnTo>
                    <a:pt x="723" y="163"/>
                  </a:lnTo>
                  <a:lnTo>
                    <a:pt x="720" y="161"/>
                  </a:lnTo>
                  <a:lnTo>
                    <a:pt x="717" y="158"/>
                  </a:lnTo>
                  <a:lnTo>
                    <a:pt x="718" y="158"/>
                  </a:lnTo>
                  <a:lnTo>
                    <a:pt x="720" y="157"/>
                  </a:lnTo>
                  <a:lnTo>
                    <a:pt x="726" y="154"/>
                  </a:lnTo>
                  <a:lnTo>
                    <a:pt x="726" y="152"/>
                  </a:lnTo>
                  <a:lnTo>
                    <a:pt x="732" y="146"/>
                  </a:lnTo>
                  <a:lnTo>
                    <a:pt x="741" y="142"/>
                  </a:lnTo>
                  <a:lnTo>
                    <a:pt x="742" y="142"/>
                  </a:lnTo>
                  <a:lnTo>
                    <a:pt x="744" y="140"/>
                  </a:lnTo>
                  <a:lnTo>
                    <a:pt x="744" y="133"/>
                  </a:lnTo>
                  <a:lnTo>
                    <a:pt x="745" y="131"/>
                  </a:lnTo>
                  <a:lnTo>
                    <a:pt x="747" y="128"/>
                  </a:lnTo>
                  <a:lnTo>
                    <a:pt x="745" y="127"/>
                  </a:lnTo>
                  <a:lnTo>
                    <a:pt x="745" y="125"/>
                  </a:lnTo>
                  <a:lnTo>
                    <a:pt x="747" y="122"/>
                  </a:lnTo>
                  <a:lnTo>
                    <a:pt x="747" y="116"/>
                  </a:lnTo>
                  <a:lnTo>
                    <a:pt x="750" y="113"/>
                  </a:lnTo>
                  <a:lnTo>
                    <a:pt x="750" y="112"/>
                  </a:lnTo>
                  <a:lnTo>
                    <a:pt x="747" y="110"/>
                  </a:lnTo>
                  <a:lnTo>
                    <a:pt x="745" y="110"/>
                  </a:lnTo>
                  <a:lnTo>
                    <a:pt x="744" y="112"/>
                  </a:lnTo>
                  <a:lnTo>
                    <a:pt x="741" y="112"/>
                  </a:lnTo>
                  <a:lnTo>
                    <a:pt x="736" y="116"/>
                  </a:lnTo>
                  <a:lnTo>
                    <a:pt x="733" y="118"/>
                  </a:lnTo>
                  <a:lnTo>
                    <a:pt x="732" y="119"/>
                  </a:lnTo>
                  <a:lnTo>
                    <a:pt x="727" y="119"/>
                  </a:lnTo>
                  <a:lnTo>
                    <a:pt x="726" y="118"/>
                  </a:lnTo>
                  <a:lnTo>
                    <a:pt x="727" y="116"/>
                  </a:lnTo>
                  <a:lnTo>
                    <a:pt x="729" y="113"/>
                  </a:lnTo>
                  <a:lnTo>
                    <a:pt x="735" y="110"/>
                  </a:lnTo>
                  <a:lnTo>
                    <a:pt x="739" y="106"/>
                  </a:lnTo>
                  <a:lnTo>
                    <a:pt x="745" y="103"/>
                  </a:lnTo>
                  <a:lnTo>
                    <a:pt x="747" y="100"/>
                  </a:lnTo>
                  <a:lnTo>
                    <a:pt x="747" y="95"/>
                  </a:lnTo>
                  <a:lnTo>
                    <a:pt x="745" y="94"/>
                  </a:lnTo>
                  <a:lnTo>
                    <a:pt x="745" y="91"/>
                  </a:lnTo>
                  <a:lnTo>
                    <a:pt x="747" y="91"/>
                  </a:lnTo>
                  <a:lnTo>
                    <a:pt x="750" y="89"/>
                  </a:lnTo>
                  <a:lnTo>
                    <a:pt x="751" y="86"/>
                  </a:lnTo>
                  <a:lnTo>
                    <a:pt x="751" y="83"/>
                  </a:lnTo>
                  <a:lnTo>
                    <a:pt x="750" y="82"/>
                  </a:lnTo>
                  <a:lnTo>
                    <a:pt x="745" y="82"/>
                  </a:lnTo>
                  <a:lnTo>
                    <a:pt x="742" y="80"/>
                  </a:lnTo>
                  <a:lnTo>
                    <a:pt x="741" y="80"/>
                  </a:lnTo>
                  <a:lnTo>
                    <a:pt x="739" y="77"/>
                  </a:lnTo>
                  <a:lnTo>
                    <a:pt x="738" y="76"/>
                  </a:lnTo>
                  <a:lnTo>
                    <a:pt x="738" y="74"/>
                  </a:lnTo>
                  <a:lnTo>
                    <a:pt x="736" y="76"/>
                  </a:lnTo>
                  <a:lnTo>
                    <a:pt x="735" y="76"/>
                  </a:lnTo>
                  <a:lnTo>
                    <a:pt x="735" y="70"/>
                  </a:lnTo>
                  <a:lnTo>
                    <a:pt x="744" y="71"/>
                  </a:lnTo>
                  <a:lnTo>
                    <a:pt x="745" y="70"/>
                  </a:lnTo>
                  <a:lnTo>
                    <a:pt x="745" y="63"/>
                  </a:lnTo>
                  <a:lnTo>
                    <a:pt x="750" y="63"/>
                  </a:lnTo>
                  <a:lnTo>
                    <a:pt x="751" y="59"/>
                  </a:lnTo>
                  <a:lnTo>
                    <a:pt x="745" y="59"/>
                  </a:lnTo>
                  <a:lnTo>
                    <a:pt x="744" y="62"/>
                  </a:lnTo>
                  <a:lnTo>
                    <a:pt x="738" y="59"/>
                  </a:lnTo>
                  <a:lnTo>
                    <a:pt x="738" y="54"/>
                  </a:lnTo>
                  <a:lnTo>
                    <a:pt x="733" y="54"/>
                  </a:lnTo>
                  <a:lnTo>
                    <a:pt x="730" y="56"/>
                  </a:lnTo>
                  <a:lnTo>
                    <a:pt x="717" y="56"/>
                  </a:lnTo>
                  <a:lnTo>
                    <a:pt x="714" y="57"/>
                  </a:lnTo>
                  <a:lnTo>
                    <a:pt x="709" y="57"/>
                  </a:lnTo>
                  <a:lnTo>
                    <a:pt x="706" y="59"/>
                  </a:lnTo>
                  <a:lnTo>
                    <a:pt x="702" y="59"/>
                  </a:lnTo>
                  <a:lnTo>
                    <a:pt x="696" y="56"/>
                  </a:lnTo>
                  <a:lnTo>
                    <a:pt x="696" y="54"/>
                  </a:lnTo>
                  <a:lnTo>
                    <a:pt x="694" y="53"/>
                  </a:lnTo>
                  <a:lnTo>
                    <a:pt x="694" y="51"/>
                  </a:lnTo>
                  <a:lnTo>
                    <a:pt x="693" y="50"/>
                  </a:lnTo>
                  <a:lnTo>
                    <a:pt x="688" y="50"/>
                  </a:lnTo>
                  <a:lnTo>
                    <a:pt x="687" y="51"/>
                  </a:lnTo>
                  <a:lnTo>
                    <a:pt x="685" y="51"/>
                  </a:lnTo>
                  <a:lnTo>
                    <a:pt x="684" y="50"/>
                  </a:lnTo>
                  <a:lnTo>
                    <a:pt x="699" y="42"/>
                  </a:lnTo>
                  <a:lnTo>
                    <a:pt x="696" y="39"/>
                  </a:lnTo>
                  <a:lnTo>
                    <a:pt x="691" y="39"/>
                  </a:lnTo>
                  <a:lnTo>
                    <a:pt x="688" y="42"/>
                  </a:lnTo>
                  <a:lnTo>
                    <a:pt x="685" y="44"/>
                  </a:lnTo>
                  <a:lnTo>
                    <a:pt x="684" y="45"/>
                  </a:lnTo>
                  <a:lnTo>
                    <a:pt x="682" y="45"/>
                  </a:lnTo>
                  <a:lnTo>
                    <a:pt x="676" y="48"/>
                  </a:lnTo>
                  <a:lnTo>
                    <a:pt x="670" y="50"/>
                  </a:lnTo>
                  <a:lnTo>
                    <a:pt x="664" y="53"/>
                  </a:lnTo>
                  <a:lnTo>
                    <a:pt x="656" y="53"/>
                  </a:lnTo>
                  <a:lnTo>
                    <a:pt x="653" y="56"/>
                  </a:lnTo>
                  <a:lnTo>
                    <a:pt x="641" y="56"/>
                  </a:lnTo>
                  <a:lnTo>
                    <a:pt x="641" y="54"/>
                  </a:lnTo>
                  <a:lnTo>
                    <a:pt x="643" y="53"/>
                  </a:lnTo>
                  <a:lnTo>
                    <a:pt x="644" y="53"/>
                  </a:lnTo>
                  <a:lnTo>
                    <a:pt x="647" y="50"/>
                  </a:lnTo>
                  <a:lnTo>
                    <a:pt x="644" y="50"/>
                  </a:lnTo>
                  <a:lnTo>
                    <a:pt x="641" y="51"/>
                  </a:lnTo>
                  <a:lnTo>
                    <a:pt x="631" y="51"/>
                  </a:lnTo>
                  <a:lnTo>
                    <a:pt x="628" y="53"/>
                  </a:lnTo>
                  <a:lnTo>
                    <a:pt x="626" y="54"/>
                  </a:lnTo>
                  <a:lnTo>
                    <a:pt x="620" y="54"/>
                  </a:lnTo>
                  <a:lnTo>
                    <a:pt x="620" y="51"/>
                  </a:lnTo>
                  <a:lnTo>
                    <a:pt x="628" y="47"/>
                  </a:lnTo>
                  <a:lnTo>
                    <a:pt x="640" y="44"/>
                  </a:lnTo>
                  <a:lnTo>
                    <a:pt x="655" y="36"/>
                  </a:lnTo>
                  <a:lnTo>
                    <a:pt x="659" y="33"/>
                  </a:lnTo>
                  <a:lnTo>
                    <a:pt x="665" y="32"/>
                  </a:lnTo>
                  <a:lnTo>
                    <a:pt x="673" y="30"/>
                  </a:lnTo>
                  <a:lnTo>
                    <a:pt x="676" y="30"/>
                  </a:lnTo>
                  <a:lnTo>
                    <a:pt x="679" y="29"/>
                  </a:lnTo>
                  <a:lnTo>
                    <a:pt x="673" y="29"/>
                  </a:lnTo>
                  <a:lnTo>
                    <a:pt x="670" y="26"/>
                  </a:lnTo>
                  <a:lnTo>
                    <a:pt x="668" y="26"/>
                  </a:lnTo>
                  <a:lnTo>
                    <a:pt x="668" y="24"/>
                  </a:lnTo>
                  <a:lnTo>
                    <a:pt x="656" y="26"/>
                  </a:lnTo>
                  <a:lnTo>
                    <a:pt x="656" y="21"/>
                  </a:lnTo>
                  <a:lnTo>
                    <a:pt x="655" y="23"/>
                  </a:lnTo>
                  <a:lnTo>
                    <a:pt x="652" y="24"/>
                  </a:lnTo>
                  <a:lnTo>
                    <a:pt x="649" y="29"/>
                  </a:lnTo>
                  <a:lnTo>
                    <a:pt x="646" y="29"/>
                  </a:lnTo>
                  <a:lnTo>
                    <a:pt x="641" y="23"/>
                  </a:lnTo>
                  <a:lnTo>
                    <a:pt x="632" y="23"/>
                  </a:lnTo>
                  <a:lnTo>
                    <a:pt x="631" y="21"/>
                  </a:lnTo>
                  <a:lnTo>
                    <a:pt x="631" y="20"/>
                  </a:lnTo>
                  <a:lnTo>
                    <a:pt x="628" y="17"/>
                  </a:lnTo>
                  <a:lnTo>
                    <a:pt x="625" y="15"/>
                  </a:lnTo>
                  <a:lnTo>
                    <a:pt x="622" y="15"/>
                  </a:lnTo>
                  <a:lnTo>
                    <a:pt x="619" y="18"/>
                  </a:lnTo>
                  <a:lnTo>
                    <a:pt x="619" y="20"/>
                  </a:lnTo>
                  <a:lnTo>
                    <a:pt x="616" y="20"/>
                  </a:lnTo>
                  <a:lnTo>
                    <a:pt x="611" y="15"/>
                  </a:lnTo>
                  <a:lnTo>
                    <a:pt x="608" y="15"/>
                  </a:lnTo>
                  <a:lnTo>
                    <a:pt x="604" y="14"/>
                  </a:lnTo>
                  <a:lnTo>
                    <a:pt x="599" y="12"/>
                  </a:lnTo>
                  <a:lnTo>
                    <a:pt x="599" y="9"/>
                  </a:lnTo>
                  <a:lnTo>
                    <a:pt x="602" y="6"/>
                  </a:lnTo>
                  <a:lnTo>
                    <a:pt x="605" y="3"/>
                  </a:lnTo>
                  <a:lnTo>
                    <a:pt x="602" y="0"/>
                  </a:lnTo>
                  <a:lnTo>
                    <a:pt x="598" y="2"/>
                  </a:lnTo>
                  <a:lnTo>
                    <a:pt x="596" y="3"/>
                  </a:lnTo>
                  <a:lnTo>
                    <a:pt x="595" y="6"/>
                  </a:lnTo>
                  <a:lnTo>
                    <a:pt x="595" y="8"/>
                  </a:lnTo>
                  <a:lnTo>
                    <a:pt x="593" y="11"/>
                  </a:lnTo>
                  <a:lnTo>
                    <a:pt x="146" y="11"/>
                  </a:lnTo>
                  <a:lnTo>
                    <a:pt x="144" y="14"/>
                  </a:lnTo>
                  <a:lnTo>
                    <a:pt x="144" y="15"/>
                  </a:lnTo>
                  <a:lnTo>
                    <a:pt x="143" y="15"/>
                  </a:lnTo>
                  <a:lnTo>
                    <a:pt x="143" y="18"/>
                  </a:lnTo>
                  <a:lnTo>
                    <a:pt x="141" y="21"/>
                  </a:lnTo>
                  <a:lnTo>
                    <a:pt x="141" y="29"/>
                  </a:lnTo>
                  <a:lnTo>
                    <a:pt x="134" y="33"/>
                  </a:lnTo>
                  <a:lnTo>
                    <a:pt x="132" y="38"/>
                  </a:lnTo>
                  <a:lnTo>
                    <a:pt x="128" y="44"/>
                  </a:lnTo>
                  <a:lnTo>
                    <a:pt x="114" y="47"/>
                  </a:lnTo>
                  <a:lnTo>
                    <a:pt x="125" y="42"/>
                  </a:lnTo>
                  <a:lnTo>
                    <a:pt x="117" y="42"/>
                  </a:lnTo>
                  <a:lnTo>
                    <a:pt x="119" y="41"/>
                  </a:lnTo>
                  <a:lnTo>
                    <a:pt x="120" y="38"/>
                  </a:lnTo>
                  <a:lnTo>
                    <a:pt x="128" y="32"/>
                  </a:lnTo>
                  <a:lnTo>
                    <a:pt x="129" y="32"/>
                  </a:lnTo>
                  <a:lnTo>
                    <a:pt x="132" y="29"/>
                  </a:lnTo>
                  <a:lnTo>
                    <a:pt x="132" y="26"/>
                  </a:lnTo>
                  <a:lnTo>
                    <a:pt x="119" y="26"/>
                  </a:lnTo>
                  <a:lnTo>
                    <a:pt x="117" y="24"/>
                  </a:lnTo>
                  <a:lnTo>
                    <a:pt x="114" y="23"/>
                  </a:lnTo>
                  <a:lnTo>
                    <a:pt x="113" y="21"/>
                  </a:lnTo>
                  <a:lnTo>
                    <a:pt x="110" y="20"/>
                  </a:lnTo>
                  <a:lnTo>
                    <a:pt x="105" y="20"/>
                  </a:lnTo>
                  <a:lnTo>
                    <a:pt x="102" y="23"/>
                  </a:lnTo>
                  <a:lnTo>
                    <a:pt x="101" y="26"/>
                  </a:lnTo>
                  <a:lnTo>
                    <a:pt x="101" y="39"/>
                  </a:lnTo>
                  <a:lnTo>
                    <a:pt x="99" y="41"/>
                  </a:lnTo>
                  <a:lnTo>
                    <a:pt x="99" y="42"/>
                  </a:lnTo>
                  <a:lnTo>
                    <a:pt x="95" y="47"/>
                  </a:lnTo>
                  <a:lnTo>
                    <a:pt x="102" y="48"/>
                  </a:lnTo>
                  <a:lnTo>
                    <a:pt x="95" y="50"/>
                  </a:lnTo>
                  <a:lnTo>
                    <a:pt x="96" y="54"/>
                  </a:lnTo>
                  <a:lnTo>
                    <a:pt x="92" y="60"/>
                  </a:lnTo>
                  <a:lnTo>
                    <a:pt x="93" y="60"/>
                  </a:lnTo>
                  <a:lnTo>
                    <a:pt x="96" y="63"/>
                  </a:lnTo>
                  <a:lnTo>
                    <a:pt x="98" y="63"/>
                  </a:lnTo>
                  <a:lnTo>
                    <a:pt x="99" y="66"/>
                  </a:lnTo>
                  <a:lnTo>
                    <a:pt x="87" y="66"/>
                  </a:lnTo>
                  <a:lnTo>
                    <a:pt x="84" y="70"/>
                  </a:lnTo>
                  <a:lnTo>
                    <a:pt x="80" y="74"/>
                  </a:lnTo>
                  <a:lnTo>
                    <a:pt x="70" y="89"/>
                  </a:lnTo>
                  <a:lnTo>
                    <a:pt x="67" y="94"/>
                  </a:lnTo>
                  <a:lnTo>
                    <a:pt x="57" y="106"/>
                  </a:lnTo>
                  <a:lnTo>
                    <a:pt x="51" y="113"/>
                  </a:lnTo>
                  <a:lnTo>
                    <a:pt x="45" y="119"/>
                  </a:lnTo>
                  <a:lnTo>
                    <a:pt x="43" y="121"/>
                  </a:lnTo>
                  <a:lnTo>
                    <a:pt x="45" y="125"/>
                  </a:lnTo>
                  <a:lnTo>
                    <a:pt x="43" y="125"/>
                  </a:lnTo>
                  <a:lnTo>
                    <a:pt x="42" y="127"/>
                  </a:lnTo>
                  <a:lnTo>
                    <a:pt x="39" y="128"/>
                  </a:lnTo>
                  <a:lnTo>
                    <a:pt x="33" y="134"/>
                  </a:lnTo>
                  <a:lnTo>
                    <a:pt x="31" y="140"/>
                  </a:lnTo>
                  <a:lnTo>
                    <a:pt x="31" y="143"/>
                  </a:lnTo>
                  <a:lnTo>
                    <a:pt x="27" y="149"/>
                  </a:lnTo>
                  <a:lnTo>
                    <a:pt x="25" y="161"/>
                  </a:lnTo>
                  <a:lnTo>
                    <a:pt x="24" y="164"/>
                  </a:lnTo>
                  <a:lnTo>
                    <a:pt x="19" y="169"/>
                  </a:lnTo>
                  <a:lnTo>
                    <a:pt x="16" y="176"/>
                  </a:lnTo>
                  <a:lnTo>
                    <a:pt x="15" y="178"/>
                  </a:lnTo>
                  <a:lnTo>
                    <a:pt x="10" y="179"/>
                  </a:lnTo>
                  <a:lnTo>
                    <a:pt x="4" y="186"/>
                  </a:lnTo>
                  <a:lnTo>
                    <a:pt x="3" y="189"/>
                  </a:lnTo>
                  <a:lnTo>
                    <a:pt x="4" y="192"/>
                  </a:lnTo>
                  <a:lnTo>
                    <a:pt x="9" y="196"/>
                  </a:lnTo>
                  <a:lnTo>
                    <a:pt x="9" y="199"/>
                  </a:lnTo>
                  <a:lnTo>
                    <a:pt x="7" y="202"/>
                  </a:lnTo>
                  <a:lnTo>
                    <a:pt x="4" y="205"/>
                  </a:lnTo>
                  <a:lnTo>
                    <a:pt x="3" y="208"/>
                  </a:lnTo>
                  <a:lnTo>
                    <a:pt x="1" y="214"/>
                  </a:lnTo>
                  <a:lnTo>
                    <a:pt x="0" y="217"/>
                  </a:lnTo>
                  <a:lnTo>
                    <a:pt x="0" y="220"/>
                  </a:lnTo>
                  <a:lnTo>
                    <a:pt x="1" y="223"/>
                  </a:lnTo>
                  <a:lnTo>
                    <a:pt x="3" y="228"/>
                  </a:lnTo>
                  <a:lnTo>
                    <a:pt x="3" y="231"/>
                  </a:lnTo>
                  <a:lnTo>
                    <a:pt x="4" y="235"/>
                  </a:lnTo>
                  <a:lnTo>
                    <a:pt x="6" y="237"/>
                  </a:lnTo>
                  <a:lnTo>
                    <a:pt x="6" y="238"/>
                  </a:lnTo>
                  <a:lnTo>
                    <a:pt x="13" y="234"/>
                  </a:lnTo>
                  <a:lnTo>
                    <a:pt x="30" y="235"/>
                  </a:lnTo>
                  <a:lnTo>
                    <a:pt x="21" y="235"/>
                  </a:lnTo>
                  <a:lnTo>
                    <a:pt x="18" y="237"/>
                  </a:lnTo>
                  <a:lnTo>
                    <a:pt x="16" y="237"/>
                  </a:lnTo>
                  <a:lnTo>
                    <a:pt x="13" y="240"/>
                  </a:lnTo>
                  <a:lnTo>
                    <a:pt x="13" y="246"/>
                  </a:lnTo>
                  <a:lnTo>
                    <a:pt x="7" y="241"/>
                  </a:lnTo>
                  <a:lnTo>
                    <a:pt x="6" y="241"/>
                  </a:lnTo>
                  <a:lnTo>
                    <a:pt x="4" y="244"/>
                  </a:lnTo>
                  <a:lnTo>
                    <a:pt x="4" y="246"/>
                  </a:lnTo>
                  <a:lnTo>
                    <a:pt x="3" y="252"/>
                  </a:lnTo>
                  <a:lnTo>
                    <a:pt x="3" y="256"/>
                  </a:lnTo>
                  <a:lnTo>
                    <a:pt x="4" y="258"/>
                  </a:lnTo>
                  <a:lnTo>
                    <a:pt x="7" y="259"/>
                  </a:lnTo>
                  <a:lnTo>
                    <a:pt x="10" y="259"/>
                  </a:lnTo>
                  <a:lnTo>
                    <a:pt x="10" y="262"/>
                  </a:lnTo>
                  <a:lnTo>
                    <a:pt x="9" y="264"/>
                  </a:lnTo>
                  <a:lnTo>
                    <a:pt x="9" y="265"/>
                  </a:lnTo>
                  <a:lnTo>
                    <a:pt x="4" y="270"/>
                  </a:lnTo>
                  <a:lnTo>
                    <a:pt x="3" y="273"/>
                  </a:lnTo>
                  <a:lnTo>
                    <a:pt x="3" y="276"/>
                  </a:lnTo>
                  <a:lnTo>
                    <a:pt x="4" y="279"/>
                  </a:lnTo>
                  <a:lnTo>
                    <a:pt x="6" y="280"/>
                  </a:lnTo>
                  <a:lnTo>
                    <a:pt x="9" y="288"/>
                  </a:lnTo>
                  <a:lnTo>
                    <a:pt x="10" y="289"/>
                  </a:lnTo>
                  <a:lnTo>
                    <a:pt x="15" y="296"/>
                  </a:lnTo>
                  <a:lnTo>
                    <a:pt x="16" y="297"/>
                  </a:lnTo>
                  <a:lnTo>
                    <a:pt x="16" y="300"/>
                  </a:lnTo>
                  <a:lnTo>
                    <a:pt x="15" y="302"/>
                  </a:lnTo>
                  <a:lnTo>
                    <a:pt x="10" y="308"/>
                  </a:lnTo>
                  <a:lnTo>
                    <a:pt x="9" y="309"/>
                  </a:lnTo>
                  <a:lnTo>
                    <a:pt x="9" y="311"/>
                  </a:lnTo>
                  <a:lnTo>
                    <a:pt x="10" y="312"/>
                  </a:lnTo>
                  <a:lnTo>
                    <a:pt x="15" y="312"/>
                  </a:lnTo>
                  <a:lnTo>
                    <a:pt x="19" y="314"/>
                  </a:lnTo>
                  <a:lnTo>
                    <a:pt x="27" y="314"/>
                  </a:lnTo>
                  <a:lnTo>
                    <a:pt x="27" y="317"/>
                  </a:lnTo>
                  <a:lnTo>
                    <a:pt x="31" y="321"/>
                  </a:lnTo>
                  <a:lnTo>
                    <a:pt x="34" y="321"/>
                  </a:lnTo>
                  <a:lnTo>
                    <a:pt x="37" y="320"/>
                  </a:lnTo>
                  <a:lnTo>
                    <a:pt x="39" y="320"/>
                  </a:lnTo>
                  <a:lnTo>
                    <a:pt x="42" y="318"/>
                  </a:lnTo>
                  <a:lnTo>
                    <a:pt x="43" y="327"/>
                  </a:lnTo>
                  <a:lnTo>
                    <a:pt x="45" y="327"/>
                  </a:lnTo>
                  <a:lnTo>
                    <a:pt x="46" y="329"/>
                  </a:lnTo>
                  <a:lnTo>
                    <a:pt x="54" y="332"/>
                  </a:lnTo>
                  <a:lnTo>
                    <a:pt x="57" y="338"/>
                  </a:lnTo>
                  <a:lnTo>
                    <a:pt x="57" y="344"/>
                  </a:lnTo>
                  <a:lnTo>
                    <a:pt x="55" y="350"/>
                  </a:lnTo>
                  <a:lnTo>
                    <a:pt x="57" y="351"/>
                  </a:lnTo>
                  <a:lnTo>
                    <a:pt x="95" y="350"/>
                  </a:lnTo>
                  <a:lnTo>
                    <a:pt x="93" y="351"/>
                  </a:lnTo>
                  <a:lnTo>
                    <a:pt x="93" y="353"/>
                  </a:lnTo>
                  <a:lnTo>
                    <a:pt x="95" y="353"/>
                  </a:lnTo>
                  <a:lnTo>
                    <a:pt x="149" y="378"/>
                  </a:lnTo>
                  <a:lnTo>
                    <a:pt x="203" y="378"/>
                  </a:lnTo>
                  <a:lnTo>
                    <a:pt x="203" y="377"/>
                  </a:lnTo>
                  <a:lnTo>
                    <a:pt x="205" y="374"/>
                  </a:lnTo>
                  <a:lnTo>
                    <a:pt x="205" y="369"/>
                  </a:lnTo>
                  <a:lnTo>
                    <a:pt x="206" y="368"/>
                  </a:lnTo>
                  <a:lnTo>
                    <a:pt x="236" y="368"/>
                  </a:lnTo>
                  <a:lnTo>
                    <a:pt x="239" y="371"/>
                  </a:lnTo>
                  <a:lnTo>
                    <a:pt x="239" y="377"/>
                  </a:lnTo>
                  <a:lnTo>
                    <a:pt x="247" y="380"/>
                  </a:lnTo>
                  <a:lnTo>
                    <a:pt x="248" y="387"/>
                  </a:lnTo>
                  <a:lnTo>
                    <a:pt x="251" y="387"/>
                  </a:lnTo>
                  <a:lnTo>
                    <a:pt x="254" y="389"/>
                  </a:lnTo>
                  <a:lnTo>
                    <a:pt x="257" y="392"/>
                  </a:lnTo>
                  <a:lnTo>
                    <a:pt x="259" y="396"/>
                  </a:lnTo>
                  <a:lnTo>
                    <a:pt x="259" y="407"/>
                  </a:lnTo>
                  <a:lnTo>
                    <a:pt x="257" y="410"/>
                  </a:lnTo>
                  <a:lnTo>
                    <a:pt x="257" y="413"/>
                  </a:lnTo>
                  <a:lnTo>
                    <a:pt x="265" y="421"/>
                  </a:lnTo>
                  <a:lnTo>
                    <a:pt x="268" y="422"/>
                  </a:lnTo>
                  <a:lnTo>
                    <a:pt x="274" y="425"/>
                  </a:lnTo>
                  <a:lnTo>
                    <a:pt x="277" y="425"/>
                  </a:lnTo>
                  <a:lnTo>
                    <a:pt x="283" y="422"/>
                  </a:lnTo>
                  <a:lnTo>
                    <a:pt x="286" y="419"/>
                  </a:lnTo>
                  <a:lnTo>
                    <a:pt x="289" y="413"/>
                  </a:lnTo>
                  <a:lnTo>
                    <a:pt x="292" y="410"/>
                  </a:lnTo>
                  <a:lnTo>
                    <a:pt x="296" y="410"/>
                  </a:lnTo>
                  <a:lnTo>
                    <a:pt x="296" y="409"/>
                  </a:lnTo>
                  <a:lnTo>
                    <a:pt x="301" y="410"/>
                  </a:lnTo>
                  <a:lnTo>
                    <a:pt x="313" y="410"/>
                  </a:lnTo>
                  <a:lnTo>
                    <a:pt x="315" y="413"/>
                  </a:lnTo>
                  <a:lnTo>
                    <a:pt x="316" y="415"/>
                  </a:lnTo>
                  <a:lnTo>
                    <a:pt x="318" y="418"/>
                  </a:lnTo>
                  <a:lnTo>
                    <a:pt x="321" y="421"/>
                  </a:lnTo>
                  <a:lnTo>
                    <a:pt x="322" y="424"/>
                  </a:lnTo>
                  <a:lnTo>
                    <a:pt x="325" y="427"/>
                  </a:lnTo>
                  <a:lnTo>
                    <a:pt x="325" y="434"/>
                  </a:lnTo>
                  <a:lnTo>
                    <a:pt x="324" y="437"/>
                  </a:lnTo>
                  <a:lnTo>
                    <a:pt x="324" y="440"/>
                  </a:lnTo>
                  <a:lnTo>
                    <a:pt x="325" y="443"/>
                  </a:lnTo>
                  <a:lnTo>
                    <a:pt x="328" y="445"/>
                  </a:lnTo>
                  <a:lnTo>
                    <a:pt x="328" y="451"/>
                  </a:lnTo>
                  <a:lnTo>
                    <a:pt x="330" y="452"/>
                  </a:lnTo>
                  <a:lnTo>
                    <a:pt x="333" y="454"/>
                  </a:lnTo>
                  <a:lnTo>
                    <a:pt x="336" y="457"/>
                  </a:lnTo>
                  <a:lnTo>
                    <a:pt x="336" y="458"/>
                  </a:lnTo>
                  <a:lnTo>
                    <a:pt x="334" y="460"/>
                  </a:lnTo>
                  <a:lnTo>
                    <a:pt x="333" y="460"/>
                  </a:lnTo>
                  <a:lnTo>
                    <a:pt x="333" y="469"/>
                  </a:lnTo>
                  <a:lnTo>
                    <a:pt x="336" y="473"/>
                  </a:lnTo>
                  <a:lnTo>
                    <a:pt x="336" y="481"/>
                  </a:lnTo>
                  <a:lnTo>
                    <a:pt x="339" y="484"/>
                  </a:lnTo>
                  <a:lnTo>
                    <a:pt x="345" y="485"/>
                  </a:lnTo>
                  <a:lnTo>
                    <a:pt x="348" y="485"/>
                  </a:lnTo>
                  <a:lnTo>
                    <a:pt x="351" y="488"/>
                  </a:lnTo>
                  <a:lnTo>
                    <a:pt x="361" y="488"/>
                  </a:lnTo>
                  <a:lnTo>
                    <a:pt x="361" y="490"/>
                  </a:lnTo>
                  <a:lnTo>
                    <a:pt x="363" y="493"/>
                  </a:lnTo>
                  <a:lnTo>
                    <a:pt x="369" y="493"/>
                  </a:lnTo>
                  <a:lnTo>
                    <a:pt x="369" y="491"/>
                  </a:lnTo>
                  <a:lnTo>
                    <a:pt x="366" y="473"/>
                  </a:lnTo>
                  <a:lnTo>
                    <a:pt x="370" y="467"/>
                  </a:lnTo>
                  <a:lnTo>
                    <a:pt x="366" y="464"/>
                  </a:lnTo>
                  <a:lnTo>
                    <a:pt x="366" y="460"/>
                  </a:lnTo>
                  <a:lnTo>
                    <a:pt x="367" y="461"/>
                  </a:lnTo>
                  <a:lnTo>
                    <a:pt x="372" y="461"/>
                  </a:lnTo>
                  <a:lnTo>
                    <a:pt x="373" y="460"/>
                  </a:lnTo>
                  <a:lnTo>
                    <a:pt x="373" y="452"/>
                  </a:lnTo>
                  <a:lnTo>
                    <a:pt x="381" y="451"/>
                  </a:lnTo>
                  <a:lnTo>
                    <a:pt x="382" y="445"/>
                  </a:lnTo>
                  <a:lnTo>
                    <a:pt x="387" y="446"/>
                  </a:lnTo>
                  <a:lnTo>
                    <a:pt x="391" y="443"/>
                  </a:lnTo>
                  <a:lnTo>
                    <a:pt x="390" y="437"/>
                  </a:lnTo>
                  <a:lnTo>
                    <a:pt x="393" y="440"/>
                  </a:lnTo>
                  <a:lnTo>
                    <a:pt x="393" y="437"/>
                  </a:lnTo>
                  <a:lnTo>
                    <a:pt x="394" y="434"/>
                  </a:lnTo>
                  <a:lnTo>
                    <a:pt x="396" y="431"/>
                  </a:lnTo>
                  <a:lnTo>
                    <a:pt x="397" y="431"/>
                  </a:lnTo>
                  <a:lnTo>
                    <a:pt x="399" y="434"/>
                  </a:lnTo>
                  <a:lnTo>
                    <a:pt x="399" y="437"/>
                  </a:lnTo>
                  <a:lnTo>
                    <a:pt x="403" y="437"/>
                  </a:lnTo>
                  <a:lnTo>
                    <a:pt x="406" y="436"/>
                  </a:lnTo>
                  <a:lnTo>
                    <a:pt x="411" y="434"/>
                  </a:lnTo>
                  <a:lnTo>
                    <a:pt x="418" y="430"/>
                  </a:lnTo>
                  <a:lnTo>
                    <a:pt x="420" y="428"/>
                  </a:lnTo>
                  <a:lnTo>
                    <a:pt x="421" y="425"/>
                  </a:lnTo>
                  <a:lnTo>
                    <a:pt x="424" y="424"/>
                  </a:lnTo>
                  <a:lnTo>
                    <a:pt x="426" y="421"/>
                  </a:lnTo>
                  <a:lnTo>
                    <a:pt x="427" y="419"/>
                  </a:lnTo>
                  <a:lnTo>
                    <a:pt x="427" y="416"/>
                  </a:lnTo>
                  <a:lnTo>
                    <a:pt x="426" y="415"/>
                  </a:lnTo>
                  <a:lnTo>
                    <a:pt x="426" y="410"/>
                  </a:lnTo>
                  <a:lnTo>
                    <a:pt x="427" y="410"/>
                  </a:lnTo>
                  <a:lnTo>
                    <a:pt x="433" y="413"/>
                  </a:lnTo>
                  <a:lnTo>
                    <a:pt x="435" y="415"/>
                  </a:lnTo>
                  <a:lnTo>
                    <a:pt x="438" y="416"/>
                  </a:lnTo>
                  <a:lnTo>
                    <a:pt x="441" y="416"/>
                  </a:lnTo>
                  <a:lnTo>
                    <a:pt x="443" y="415"/>
                  </a:lnTo>
                  <a:lnTo>
                    <a:pt x="447" y="406"/>
                  </a:lnTo>
                  <a:lnTo>
                    <a:pt x="449" y="406"/>
                  </a:lnTo>
                  <a:lnTo>
                    <a:pt x="455" y="410"/>
                  </a:lnTo>
                  <a:lnTo>
                    <a:pt x="458" y="410"/>
                  </a:lnTo>
                  <a:lnTo>
                    <a:pt x="459" y="409"/>
                  </a:lnTo>
                  <a:lnTo>
                    <a:pt x="461" y="406"/>
                  </a:lnTo>
                  <a:lnTo>
                    <a:pt x="462" y="404"/>
                  </a:lnTo>
                  <a:lnTo>
                    <a:pt x="464" y="407"/>
                  </a:lnTo>
                  <a:lnTo>
                    <a:pt x="465" y="409"/>
                  </a:lnTo>
                  <a:lnTo>
                    <a:pt x="467" y="412"/>
                  </a:lnTo>
                  <a:lnTo>
                    <a:pt x="470" y="413"/>
                  </a:lnTo>
                  <a:lnTo>
                    <a:pt x="471" y="415"/>
                  </a:lnTo>
                  <a:lnTo>
                    <a:pt x="476" y="415"/>
                  </a:lnTo>
                  <a:lnTo>
                    <a:pt x="477" y="413"/>
                  </a:lnTo>
                  <a:lnTo>
                    <a:pt x="479" y="410"/>
                  </a:lnTo>
                  <a:lnTo>
                    <a:pt x="482" y="407"/>
                  </a:lnTo>
                  <a:lnTo>
                    <a:pt x="483" y="407"/>
                  </a:lnTo>
                  <a:lnTo>
                    <a:pt x="486" y="409"/>
                  </a:lnTo>
                  <a:lnTo>
                    <a:pt x="489" y="412"/>
                  </a:lnTo>
                  <a:lnTo>
                    <a:pt x="489" y="415"/>
                  </a:lnTo>
                  <a:lnTo>
                    <a:pt x="492" y="418"/>
                  </a:lnTo>
                  <a:lnTo>
                    <a:pt x="492" y="422"/>
                  </a:lnTo>
                  <a:lnTo>
                    <a:pt x="501" y="422"/>
                  </a:lnTo>
                  <a:lnTo>
                    <a:pt x="503" y="424"/>
                  </a:lnTo>
                  <a:lnTo>
                    <a:pt x="504" y="424"/>
                  </a:lnTo>
                  <a:lnTo>
                    <a:pt x="504" y="421"/>
                  </a:lnTo>
                  <a:lnTo>
                    <a:pt x="506" y="419"/>
                  </a:lnTo>
                  <a:lnTo>
                    <a:pt x="506" y="421"/>
                  </a:lnTo>
                  <a:lnTo>
                    <a:pt x="512" y="427"/>
                  </a:lnTo>
                  <a:lnTo>
                    <a:pt x="513" y="425"/>
                  </a:lnTo>
                  <a:lnTo>
                    <a:pt x="515" y="422"/>
                  </a:lnTo>
                  <a:lnTo>
                    <a:pt x="515" y="418"/>
                  </a:lnTo>
                  <a:lnTo>
                    <a:pt x="513" y="415"/>
                  </a:lnTo>
                  <a:lnTo>
                    <a:pt x="518" y="416"/>
                  </a:lnTo>
                  <a:lnTo>
                    <a:pt x="521" y="421"/>
                  </a:lnTo>
                  <a:lnTo>
                    <a:pt x="524" y="422"/>
                  </a:lnTo>
                  <a:lnTo>
                    <a:pt x="524" y="425"/>
                  </a:lnTo>
                  <a:lnTo>
                    <a:pt x="525" y="425"/>
                  </a:lnTo>
                  <a:lnTo>
                    <a:pt x="528" y="427"/>
                  </a:lnTo>
                  <a:lnTo>
                    <a:pt x="531" y="427"/>
                  </a:lnTo>
                  <a:lnTo>
                    <a:pt x="533" y="425"/>
                  </a:lnTo>
                  <a:lnTo>
                    <a:pt x="533" y="424"/>
                  </a:lnTo>
                  <a:lnTo>
                    <a:pt x="531" y="421"/>
                  </a:lnTo>
                  <a:lnTo>
                    <a:pt x="530" y="419"/>
                  </a:lnTo>
                  <a:lnTo>
                    <a:pt x="525" y="418"/>
                  </a:lnTo>
                  <a:lnTo>
                    <a:pt x="524" y="416"/>
                  </a:lnTo>
                  <a:lnTo>
                    <a:pt x="522" y="413"/>
                  </a:lnTo>
                  <a:lnTo>
                    <a:pt x="525" y="413"/>
                  </a:lnTo>
                  <a:lnTo>
                    <a:pt x="530" y="410"/>
                  </a:lnTo>
                  <a:lnTo>
                    <a:pt x="530" y="407"/>
                  </a:lnTo>
                  <a:lnTo>
                    <a:pt x="528" y="406"/>
                  </a:lnTo>
                  <a:lnTo>
                    <a:pt x="515" y="406"/>
                  </a:lnTo>
                  <a:lnTo>
                    <a:pt x="513" y="404"/>
                  </a:lnTo>
                  <a:lnTo>
                    <a:pt x="513" y="401"/>
                  </a:lnTo>
                  <a:lnTo>
                    <a:pt x="515" y="399"/>
                  </a:lnTo>
                  <a:lnTo>
                    <a:pt x="519" y="399"/>
                  </a:lnTo>
                  <a:lnTo>
                    <a:pt x="522" y="401"/>
                  </a:lnTo>
                  <a:lnTo>
                    <a:pt x="524" y="401"/>
                  </a:lnTo>
                  <a:lnTo>
                    <a:pt x="528" y="402"/>
                  </a:lnTo>
                  <a:lnTo>
                    <a:pt x="531" y="402"/>
                  </a:lnTo>
                  <a:lnTo>
                    <a:pt x="540" y="398"/>
                  </a:lnTo>
                  <a:lnTo>
                    <a:pt x="542" y="396"/>
                  </a:lnTo>
                  <a:lnTo>
                    <a:pt x="545" y="396"/>
                  </a:lnTo>
                  <a:lnTo>
                    <a:pt x="545" y="398"/>
                  </a:lnTo>
                  <a:lnTo>
                    <a:pt x="551" y="398"/>
                  </a:lnTo>
                  <a:lnTo>
                    <a:pt x="554" y="396"/>
                  </a:lnTo>
                  <a:lnTo>
                    <a:pt x="556" y="396"/>
                  </a:lnTo>
                  <a:lnTo>
                    <a:pt x="557" y="393"/>
                  </a:lnTo>
                  <a:lnTo>
                    <a:pt x="557" y="392"/>
                  </a:lnTo>
                  <a:lnTo>
                    <a:pt x="559" y="389"/>
                  </a:lnTo>
                  <a:lnTo>
                    <a:pt x="559" y="387"/>
                  </a:lnTo>
                  <a:lnTo>
                    <a:pt x="560" y="387"/>
                  </a:lnTo>
                  <a:lnTo>
                    <a:pt x="560" y="389"/>
                  </a:lnTo>
                  <a:lnTo>
                    <a:pt x="562" y="392"/>
                  </a:lnTo>
                  <a:lnTo>
                    <a:pt x="562" y="399"/>
                  </a:lnTo>
                  <a:lnTo>
                    <a:pt x="563" y="399"/>
                  </a:lnTo>
                  <a:lnTo>
                    <a:pt x="566" y="398"/>
                  </a:lnTo>
                  <a:lnTo>
                    <a:pt x="569" y="396"/>
                  </a:lnTo>
                  <a:lnTo>
                    <a:pt x="574" y="396"/>
                  </a:lnTo>
                  <a:lnTo>
                    <a:pt x="577" y="393"/>
                  </a:lnTo>
                  <a:lnTo>
                    <a:pt x="580" y="393"/>
                  </a:lnTo>
                  <a:lnTo>
                    <a:pt x="583" y="396"/>
                  </a:lnTo>
                  <a:lnTo>
                    <a:pt x="584" y="399"/>
                  </a:lnTo>
                  <a:lnTo>
                    <a:pt x="584" y="393"/>
                  </a:lnTo>
                  <a:lnTo>
                    <a:pt x="587" y="393"/>
                  </a:lnTo>
                  <a:lnTo>
                    <a:pt x="590" y="398"/>
                  </a:lnTo>
                  <a:lnTo>
                    <a:pt x="590" y="401"/>
                  </a:lnTo>
                  <a:lnTo>
                    <a:pt x="598" y="399"/>
                  </a:lnTo>
                  <a:lnTo>
                    <a:pt x="596" y="402"/>
                  </a:lnTo>
                  <a:lnTo>
                    <a:pt x="596" y="406"/>
                  </a:lnTo>
                  <a:lnTo>
                    <a:pt x="598" y="407"/>
                  </a:lnTo>
                  <a:lnTo>
                    <a:pt x="598" y="410"/>
                  </a:lnTo>
                  <a:lnTo>
                    <a:pt x="602" y="413"/>
                  </a:lnTo>
                  <a:lnTo>
                    <a:pt x="605" y="413"/>
                  </a:lnTo>
                  <a:lnTo>
                    <a:pt x="610" y="412"/>
                  </a:lnTo>
                  <a:lnTo>
                    <a:pt x="616" y="406"/>
                  </a:lnTo>
                  <a:lnTo>
                    <a:pt x="620" y="404"/>
                  </a:lnTo>
                  <a:lnTo>
                    <a:pt x="623" y="404"/>
                  </a:lnTo>
                  <a:lnTo>
                    <a:pt x="626" y="406"/>
                  </a:lnTo>
                  <a:lnTo>
                    <a:pt x="628" y="407"/>
                  </a:lnTo>
                  <a:lnTo>
                    <a:pt x="632" y="416"/>
                  </a:lnTo>
                  <a:lnTo>
                    <a:pt x="632" y="419"/>
                  </a:lnTo>
                  <a:lnTo>
                    <a:pt x="634" y="421"/>
                  </a:lnTo>
                  <a:lnTo>
                    <a:pt x="638" y="422"/>
                  </a:lnTo>
                  <a:lnTo>
                    <a:pt x="646" y="422"/>
                  </a:lnTo>
                  <a:lnTo>
                    <a:pt x="644" y="434"/>
                  </a:lnTo>
                  <a:lnTo>
                    <a:pt x="644" y="436"/>
                  </a:lnTo>
                  <a:lnTo>
                    <a:pt x="643" y="437"/>
                  </a:lnTo>
                  <a:lnTo>
                    <a:pt x="638" y="446"/>
                  </a:lnTo>
                  <a:lnTo>
                    <a:pt x="638" y="448"/>
                  </a:lnTo>
                  <a:lnTo>
                    <a:pt x="641" y="451"/>
                  </a:lnTo>
                  <a:lnTo>
                    <a:pt x="643" y="451"/>
                  </a:lnTo>
                  <a:lnTo>
                    <a:pt x="644" y="454"/>
                  </a:lnTo>
                  <a:lnTo>
                    <a:pt x="638" y="460"/>
                  </a:lnTo>
                  <a:lnTo>
                    <a:pt x="643" y="473"/>
                  </a:lnTo>
                  <a:lnTo>
                    <a:pt x="647" y="467"/>
                  </a:lnTo>
                  <a:lnTo>
                    <a:pt x="649" y="467"/>
                  </a:lnTo>
                  <a:lnTo>
                    <a:pt x="649" y="469"/>
                  </a:lnTo>
                  <a:lnTo>
                    <a:pt x="647" y="472"/>
                  </a:lnTo>
                  <a:lnTo>
                    <a:pt x="646" y="475"/>
                  </a:lnTo>
                  <a:lnTo>
                    <a:pt x="646" y="476"/>
                  </a:lnTo>
                  <a:lnTo>
                    <a:pt x="644" y="479"/>
                  </a:lnTo>
                  <a:lnTo>
                    <a:pt x="649" y="479"/>
                  </a:lnTo>
                  <a:lnTo>
                    <a:pt x="649" y="491"/>
                  </a:lnTo>
                  <a:lnTo>
                    <a:pt x="653" y="491"/>
                  </a:lnTo>
                  <a:lnTo>
                    <a:pt x="655" y="493"/>
                  </a:lnTo>
                  <a:lnTo>
                    <a:pt x="656" y="493"/>
                  </a:lnTo>
                  <a:lnTo>
                    <a:pt x="656" y="496"/>
                  </a:lnTo>
                  <a:lnTo>
                    <a:pt x="655" y="499"/>
                  </a:lnTo>
                  <a:lnTo>
                    <a:pt x="655" y="502"/>
                  </a:lnTo>
                  <a:lnTo>
                    <a:pt x="661" y="509"/>
                  </a:lnTo>
                  <a:lnTo>
                    <a:pt x="662" y="509"/>
                  </a:lnTo>
                  <a:lnTo>
                    <a:pt x="664" y="508"/>
                  </a:lnTo>
                  <a:lnTo>
                    <a:pt x="667" y="505"/>
                  </a:lnTo>
                  <a:lnTo>
                    <a:pt x="668" y="505"/>
                  </a:lnTo>
                  <a:lnTo>
                    <a:pt x="670" y="503"/>
                  </a:lnTo>
                  <a:lnTo>
                    <a:pt x="671" y="500"/>
                  </a:lnTo>
                  <a:lnTo>
                    <a:pt x="671" y="496"/>
                  </a:lnTo>
                  <a:lnTo>
                    <a:pt x="678" y="496"/>
                  </a:lnTo>
                  <a:lnTo>
                    <a:pt x="678" y="490"/>
                  </a:lnTo>
                  <a:lnTo>
                    <a:pt x="682" y="481"/>
                  </a:lnTo>
                  <a:lnTo>
                    <a:pt x="682" y="476"/>
                  </a:lnTo>
                  <a:lnTo>
                    <a:pt x="684" y="473"/>
                  </a:lnTo>
                  <a:lnTo>
                    <a:pt x="684" y="469"/>
                  </a:lnTo>
                  <a:lnTo>
                    <a:pt x="682" y="466"/>
                  </a:lnTo>
                  <a:lnTo>
                    <a:pt x="682" y="463"/>
                  </a:lnTo>
                  <a:lnTo>
                    <a:pt x="681" y="458"/>
                  </a:lnTo>
                  <a:lnTo>
                    <a:pt x="679" y="455"/>
                  </a:lnTo>
                  <a:lnTo>
                    <a:pt x="678" y="451"/>
                  </a:lnTo>
                  <a:lnTo>
                    <a:pt x="678" y="446"/>
                  </a:lnTo>
                  <a:lnTo>
                    <a:pt x="679" y="442"/>
                  </a:lnTo>
                  <a:lnTo>
                    <a:pt x="681" y="439"/>
                  </a:lnTo>
                  <a:lnTo>
                    <a:pt x="681" y="430"/>
                  </a:lnTo>
                  <a:lnTo>
                    <a:pt x="679" y="425"/>
                  </a:lnTo>
                  <a:lnTo>
                    <a:pt x="678" y="422"/>
                  </a:lnTo>
                  <a:lnTo>
                    <a:pt x="676" y="418"/>
                  </a:lnTo>
                  <a:lnTo>
                    <a:pt x="673" y="415"/>
                  </a:lnTo>
                  <a:lnTo>
                    <a:pt x="673" y="398"/>
                  </a:lnTo>
                  <a:lnTo>
                    <a:pt x="676" y="389"/>
                  </a:lnTo>
                  <a:lnTo>
                    <a:pt x="678" y="384"/>
                  </a:lnTo>
                  <a:lnTo>
                    <a:pt x="681" y="380"/>
                  </a:lnTo>
                  <a:lnTo>
                    <a:pt x="682" y="377"/>
                  </a:lnTo>
                  <a:lnTo>
                    <a:pt x="684" y="372"/>
                  </a:lnTo>
                  <a:lnTo>
                    <a:pt x="685" y="371"/>
                  </a:lnTo>
                  <a:lnTo>
                    <a:pt x="685" y="369"/>
                  </a:lnTo>
                  <a:lnTo>
                    <a:pt x="688" y="366"/>
                  </a:lnTo>
                  <a:lnTo>
                    <a:pt x="694" y="362"/>
                  </a:lnTo>
                  <a:lnTo>
                    <a:pt x="696" y="354"/>
                  </a:lnTo>
                  <a:lnTo>
                    <a:pt x="699" y="357"/>
                  </a:lnTo>
                  <a:lnTo>
                    <a:pt x="700" y="351"/>
                  </a:lnTo>
                  <a:lnTo>
                    <a:pt x="715" y="351"/>
                  </a:lnTo>
                  <a:lnTo>
                    <a:pt x="715" y="344"/>
                  </a:lnTo>
                  <a:lnTo>
                    <a:pt x="720" y="345"/>
                  </a:lnTo>
                  <a:lnTo>
                    <a:pt x="721" y="342"/>
                  </a:lnTo>
                  <a:lnTo>
                    <a:pt x="726" y="342"/>
                  </a:lnTo>
                  <a:lnTo>
                    <a:pt x="732" y="335"/>
                  </a:lnTo>
                  <a:lnTo>
                    <a:pt x="732" y="333"/>
                  </a:lnTo>
                  <a:lnTo>
                    <a:pt x="733" y="332"/>
                  </a:lnTo>
                  <a:lnTo>
                    <a:pt x="736" y="326"/>
                  </a:lnTo>
                  <a:lnTo>
                    <a:pt x="741" y="324"/>
                  </a:lnTo>
                  <a:lnTo>
                    <a:pt x="750" y="324"/>
                  </a:lnTo>
                  <a:lnTo>
                    <a:pt x="753" y="326"/>
                  </a:lnTo>
                  <a:lnTo>
                    <a:pt x="756" y="326"/>
                  </a:lnTo>
                  <a:lnTo>
                    <a:pt x="757" y="324"/>
                  </a:lnTo>
                  <a:lnTo>
                    <a:pt x="760" y="317"/>
                  </a:lnTo>
                  <a:lnTo>
                    <a:pt x="762" y="315"/>
                  </a:lnTo>
                  <a:lnTo>
                    <a:pt x="763" y="312"/>
                  </a:lnTo>
                  <a:lnTo>
                    <a:pt x="766" y="314"/>
                  </a:lnTo>
                  <a:lnTo>
                    <a:pt x="768" y="308"/>
                  </a:lnTo>
                  <a:lnTo>
                    <a:pt x="790" y="306"/>
                  </a:lnTo>
                  <a:lnTo>
                    <a:pt x="792" y="300"/>
                  </a:lnTo>
                  <a:lnTo>
                    <a:pt x="780" y="302"/>
                  </a:lnTo>
                  <a:lnTo>
                    <a:pt x="781" y="300"/>
                  </a:lnTo>
                  <a:lnTo>
                    <a:pt x="786" y="299"/>
                  </a:lnTo>
                  <a:lnTo>
                    <a:pt x="787" y="299"/>
                  </a:lnTo>
                  <a:lnTo>
                    <a:pt x="787" y="297"/>
                  </a:lnTo>
                  <a:lnTo>
                    <a:pt x="786" y="296"/>
                  </a:lnTo>
                  <a:lnTo>
                    <a:pt x="783" y="293"/>
                  </a:lnTo>
                  <a:lnTo>
                    <a:pt x="781" y="291"/>
                  </a:lnTo>
                  <a:lnTo>
                    <a:pt x="792" y="289"/>
                  </a:lnTo>
                  <a:lnTo>
                    <a:pt x="798" y="293"/>
                  </a:lnTo>
                  <a:lnTo>
                    <a:pt x="806" y="282"/>
                  </a:lnTo>
                  <a:lnTo>
                    <a:pt x="792" y="280"/>
                  </a:lnTo>
                  <a:lnTo>
                    <a:pt x="792" y="274"/>
                  </a:lnTo>
                  <a:lnTo>
                    <a:pt x="795" y="277"/>
                  </a:lnTo>
                  <a:lnTo>
                    <a:pt x="806" y="274"/>
                  </a:lnTo>
                  <a:lnTo>
                    <a:pt x="807" y="259"/>
                  </a:lnTo>
                  <a:lnTo>
                    <a:pt x="800" y="262"/>
                  </a:lnTo>
                  <a:lnTo>
                    <a:pt x="798" y="255"/>
                  </a:lnTo>
                  <a:lnTo>
                    <a:pt x="792" y="252"/>
                  </a:lnTo>
                  <a:lnTo>
                    <a:pt x="804" y="256"/>
                  </a:lnTo>
                  <a:lnTo>
                    <a:pt x="806" y="255"/>
                  </a:lnTo>
                  <a:lnTo>
                    <a:pt x="801" y="250"/>
                  </a:lnTo>
                  <a:lnTo>
                    <a:pt x="809" y="250"/>
                  </a:lnTo>
                  <a:lnTo>
                    <a:pt x="807" y="247"/>
                  </a:lnTo>
                  <a:lnTo>
                    <a:pt x="806" y="244"/>
                  </a:lnTo>
                  <a:lnTo>
                    <a:pt x="801" y="240"/>
                  </a:lnTo>
                  <a:lnTo>
                    <a:pt x="800" y="237"/>
                  </a:lnTo>
                  <a:lnTo>
                    <a:pt x="800" y="234"/>
                  </a:lnTo>
                  <a:lnTo>
                    <a:pt x="801" y="232"/>
                  </a:lnTo>
                  <a:lnTo>
                    <a:pt x="797" y="228"/>
                  </a:lnTo>
                  <a:lnTo>
                    <a:pt x="797" y="226"/>
                  </a:lnTo>
                  <a:lnTo>
                    <a:pt x="798" y="226"/>
                  </a:lnTo>
                  <a:lnTo>
                    <a:pt x="803" y="222"/>
                  </a:lnTo>
                  <a:lnTo>
                    <a:pt x="804" y="222"/>
                  </a:lnTo>
                  <a:lnTo>
                    <a:pt x="803" y="228"/>
                  </a:lnTo>
                  <a:lnTo>
                    <a:pt x="810" y="234"/>
                  </a:lnTo>
                  <a:lnTo>
                    <a:pt x="810" y="232"/>
                  </a:lnTo>
                  <a:lnTo>
                    <a:pt x="812" y="231"/>
                  </a:lnTo>
                  <a:lnTo>
                    <a:pt x="812" y="226"/>
                  </a:lnTo>
                  <a:lnTo>
                    <a:pt x="813" y="223"/>
                  </a:lnTo>
                  <a:lnTo>
                    <a:pt x="813" y="219"/>
                  </a:lnTo>
                  <a:lnTo>
                    <a:pt x="815" y="216"/>
                  </a:lnTo>
                  <a:lnTo>
                    <a:pt x="824" y="207"/>
                  </a:lnTo>
                  <a:lnTo>
                    <a:pt x="827" y="205"/>
                  </a:lnTo>
                  <a:lnTo>
                    <a:pt x="828" y="205"/>
                  </a:lnTo>
                  <a:lnTo>
                    <a:pt x="828" y="207"/>
                  </a:lnTo>
                  <a:lnTo>
                    <a:pt x="825" y="214"/>
                  </a:lnTo>
                  <a:lnTo>
                    <a:pt x="819" y="219"/>
                  </a:lnTo>
                  <a:lnTo>
                    <a:pt x="818" y="222"/>
                  </a:lnTo>
                  <a:lnTo>
                    <a:pt x="816" y="231"/>
                  </a:lnTo>
                  <a:lnTo>
                    <a:pt x="821" y="231"/>
                  </a:lnTo>
                  <a:lnTo>
                    <a:pt x="821" y="234"/>
                  </a:lnTo>
                  <a:lnTo>
                    <a:pt x="819" y="237"/>
                  </a:lnTo>
                  <a:lnTo>
                    <a:pt x="819" y="240"/>
                  </a:lnTo>
                  <a:lnTo>
                    <a:pt x="815" y="244"/>
                  </a:lnTo>
                  <a:lnTo>
                    <a:pt x="812" y="252"/>
                  </a:lnTo>
                  <a:lnTo>
                    <a:pt x="812" y="256"/>
                  </a:lnTo>
                  <a:lnTo>
                    <a:pt x="818" y="250"/>
                  </a:lnTo>
                  <a:lnTo>
                    <a:pt x="819" y="246"/>
                  </a:lnTo>
                  <a:lnTo>
                    <a:pt x="824" y="243"/>
                  </a:lnTo>
                  <a:lnTo>
                    <a:pt x="830" y="240"/>
                  </a:lnTo>
                  <a:lnTo>
                    <a:pt x="833" y="237"/>
                  </a:lnTo>
                  <a:lnTo>
                    <a:pt x="836" y="231"/>
                  </a:lnTo>
                  <a:lnTo>
                    <a:pt x="836" y="208"/>
                  </a:lnTo>
                  <a:lnTo>
                    <a:pt x="837" y="204"/>
                  </a:lnTo>
                  <a:lnTo>
                    <a:pt x="837" y="201"/>
                  </a:lnTo>
                  <a:lnTo>
                    <a:pt x="839" y="198"/>
                  </a:lnTo>
                  <a:lnTo>
                    <a:pt x="840" y="198"/>
                  </a:lnTo>
                  <a:lnTo>
                    <a:pt x="840" y="201"/>
                  </a:lnTo>
                  <a:lnTo>
                    <a:pt x="839" y="204"/>
                  </a:lnTo>
                  <a:lnTo>
                    <a:pt x="839" y="208"/>
                  </a:lnTo>
                  <a:lnTo>
                    <a:pt x="840" y="208"/>
                  </a:lnTo>
                  <a:lnTo>
                    <a:pt x="842" y="210"/>
                  </a:lnTo>
                  <a:lnTo>
                    <a:pt x="842" y="220"/>
                  </a:lnTo>
                  <a:lnTo>
                    <a:pt x="846" y="216"/>
                  </a:lnTo>
                  <a:lnTo>
                    <a:pt x="848" y="213"/>
                  </a:lnTo>
                  <a:lnTo>
                    <a:pt x="861" y="199"/>
                  </a:lnTo>
                  <a:lnTo>
                    <a:pt x="864" y="198"/>
                  </a:lnTo>
                  <a:lnTo>
                    <a:pt x="870" y="192"/>
                  </a:lnTo>
                  <a:lnTo>
                    <a:pt x="870" y="190"/>
                  </a:lnTo>
                  <a:lnTo>
                    <a:pt x="869" y="189"/>
                  </a:lnTo>
                  <a:lnTo>
                    <a:pt x="867" y="189"/>
                  </a:lnTo>
                  <a:lnTo>
                    <a:pt x="866" y="187"/>
                  </a:lnTo>
                  <a:lnTo>
                    <a:pt x="866" y="184"/>
                  </a:lnTo>
                  <a:lnTo>
                    <a:pt x="867" y="183"/>
                  </a:lnTo>
                  <a:lnTo>
                    <a:pt x="870" y="183"/>
                  </a:lnTo>
                  <a:lnTo>
                    <a:pt x="872" y="184"/>
                  </a:lnTo>
                  <a:lnTo>
                    <a:pt x="879" y="184"/>
                  </a:lnTo>
                  <a:lnTo>
                    <a:pt x="887" y="183"/>
                  </a:lnTo>
                  <a:lnTo>
                    <a:pt x="903" y="176"/>
                  </a:lnTo>
                  <a:lnTo>
                    <a:pt x="906" y="173"/>
                  </a:lnTo>
                  <a:lnTo>
                    <a:pt x="902" y="172"/>
                  </a:lnTo>
                  <a:lnTo>
                    <a:pt x="900" y="172"/>
                  </a:lnTo>
                  <a:lnTo>
                    <a:pt x="899" y="173"/>
                  </a:lnTo>
                  <a:lnTo>
                    <a:pt x="893" y="176"/>
                  </a:lnTo>
                  <a:lnTo>
                    <a:pt x="890" y="176"/>
                  </a:lnTo>
                  <a:lnTo>
                    <a:pt x="887" y="178"/>
                  </a:lnTo>
                  <a:lnTo>
                    <a:pt x="882" y="178"/>
                  </a:lnTo>
                  <a:lnTo>
                    <a:pt x="879" y="179"/>
                  </a:lnTo>
                  <a:lnTo>
                    <a:pt x="876" y="179"/>
                  </a:lnTo>
                  <a:lnTo>
                    <a:pt x="875" y="178"/>
                  </a:lnTo>
                  <a:lnTo>
                    <a:pt x="875" y="176"/>
                  </a:lnTo>
                  <a:lnTo>
                    <a:pt x="876" y="173"/>
                  </a:lnTo>
                  <a:lnTo>
                    <a:pt x="878" y="170"/>
                  </a:lnTo>
                  <a:lnTo>
                    <a:pt x="881" y="170"/>
                  </a:lnTo>
                  <a:lnTo>
                    <a:pt x="884" y="169"/>
                  </a:lnTo>
                  <a:lnTo>
                    <a:pt x="890" y="169"/>
                  </a:lnTo>
                  <a:lnTo>
                    <a:pt x="914" y="167"/>
                  </a:lnTo>
                  <a:lnTo>
                    <a:pt x="925" y="158"/>
                  </a:lnTo>
                  <a:lnTo>
                    <a:pt x="928" y="161"/>
                  </a:lnTo>
                  <a:lnTo>
                    <a:pt x="935" y="158"/>
                  </a:lnTo>
                  <a:lnTo>
                    <a:pt x="935" y="167"/>
                  </a:lnTo>
                  <a:lnTo>
                    <a:pt x="943" y="161"/>
                  </a:lnTo>
                  <a:lnTo>
                    <a:pt x="949" y="160"/>
                  </a:lnTo>
                  <a:lnTo>
                    <a:pt x="950" y="152"/>
                  </a:lnTo>
                  <a:lnTo>
                    <a:pt x="947" y="149"/>
                  </a:lnTo>
                  <a:lnTo>
                    <a:pt x="946" y="157"/>
                  </a:lnTo>
                  <a:lnTo>
                    <a:pt x="940" y="157"/>
                  </a:lnTo>
                  <a:lnTo>
                    <a:pt x="940" y="151"/>
                  </a:lnTo>
                  <a:lnTo>
                    <a:pt x="935" y="145"/>
                  </a:lnTo>
                  <a:lnTo>
                    <a:pt x="941" y="142"/>
                  </a:lnTo>
                  <a:lnTo>
                    <a:pt x="943" y="131"/>
                  </a:lnTo>
                  <a:lnTo>
                    <a:pt x="946" y="130"/>
                  </a:lnTo>
                  <a:lnTo>
                    <a:pt x="947" y="127"/>
                  </a:lnTo>
                  <a:lnTo>
                    <a:pt x="950" y="125"/>
                  </a:lnTo>
                  <a:lnTo>
                    <a:pt x="952" y="124"/>
                  </a:lnTo>
                  <a:lnTo>
                    <a:pt x="955" y="122"/>
                  </a:lnTo>
                  <a:lnTo>
                    <a:pt x="956" y="119"/>
                  </a:lnTo>
                  <a:lnTo>
                    <a:pt x="956" y="118"/>
                  </a:lnTo>
                  <a:lnTo>
                    <a:pt x="958" y="116"/>
                  </a:lnTo>
                  <a:lnTo>
                    <a:pt x="958" y="115"/>
                  </a:lnTo>
                  <a:lnTo>
                    <a:pt x="965" y="116"/>
                  </a:lnTo>
                  <a:lnTo>
                    <a:pt x="970" y="112"/>
                  </a:lnTo>
                  <a:lnTo>
                    <a:pt x="971" y="113"/>
                  </a:lnTo>
                  <a:lnTo>
                    <a:pt x="974" y="113"/>
                  </a:lnTo>
                  <a:lnTo>
                    <a:pt x="976" y="112"/>
                  </a:lnTo>
                  <a:lnTo>
                    <a:pt x="979" y="110"/>
                  </a:lnTo>
                  <a:lnTo>
                    <a:pt x="980" y="107"/>
                  </a:lnTo>
                  <a:lnTo>
                    <a:pt x="983" y="106"/>
                  </a:lnTo>
                  <a:lnTo>
                    <a:pt x="988" y="100"/>
                  </a:lnTo>
                  <a:lnTo>
                    <a:pt x="988" y="109"/>
                  </a:lnTo>
                  <a:lnTo>
                    <a:pt x="991" y="107"/>
                  </a:lnTo>
                  <a:lnTo>
                    <a:pt x="992" y="106"/>
                  </a:lnTo>
                  <a:lnTo>
                    <a:pt x="1001" y="100"/>
                  </a:lnTo>
                  <a:lnTo>
                    <a:pt x="1003" y="98"/>
                  </a:lnTo>
                  <a:lnTo>
                    <a:pt x="1007" y="98"/>
                  </a:lnTo>
                  <a:lnTo>
                    <a:pt x="1010" y="97"/>
                  </a:lnTo>
                  <a:lnTo>
                    <a:pt x="1015" y="97"/>
                  </a:lnTo>
                  <a:lnTo>
                    <a:pt x="1018" y="95"/>
                  </a:lnTo>
                  <a:lnTo>
                    <a:pt x="1021" y="95"/>
                  </a:lnTo>
                  <a:lnTo>
                    <a:pt x="1021" y="86"/>
                  </a:lnTo>
                  <a:lnTo>
                    <a:pt x="1015" y="86"/>
                  </a:lnTo>
                  <a:lnTo>
                    <a:pt x="1015" y="85"/>
                  </a:lnTo>
                  <a:lnTo>
                    <a:pt x="1016" y="82"/>
                  </a:lnTo>
                  <a:lnTo>
                    <a:pt x="1019" y="79"/>
                  </a:lnTo>
                  <a:lnTo>
                    <a:pt x="1018" y="77"/>
                  </a:lnTo>
                  <a:lnTo>
                    <a:pt x="1016" y="77"/>
                  </a:lnTo>
                  <a:lnTo>
                    <a:pt x="1015" y="76"/>
                  </a:lnTo>
                  <a:lnTo>
                    <a:pt x="1015" y="73"/>
                  </a:lnTo>
                  <a:lnTo>
                    <a:pt x="1018" y="66"/>
                  </a:lnTo>
                  <a:lnTo>
                    <a:pt x="1021" y="57"/>
                  </a:lnTo>
                  <a:lnTo>
                    <a:pt x="1024" y="51"/>
                  </a:lnTo>
                  <a:lnTo>
                    <a:pt x="1025" y="45"/>
                  </a:lnTo>
                  <a:lnTo>
                    <a:pt x="1025" y="44"/>
                  </a:lnTo>
                  <a:lnTo>
                    <a:pt x="1024" y="42"/>
                  </a:lnTo>
                  <a:lnTo>
                    <a:pt x="1015" y="42"/>
                  </a:lnTo>
                  <a:lnTo>
                    <a:pt x="1012" y="44"/>
                  </a:lnTo>
                  <a:lnTo>
                    <a:pt x="1010" y="44"/>
                  </a:lnTo>
                  <a:lnTo>
                    <a:pt x="1010" y="44"/>
                  </a:lnTo>
                  <a:lnTo>
                    <a:pt x="1010" y="44"/>
                  </a:lnTo>
                  <a:close/>
                  <a:moveTo>
                    <a:pt x="712" y="95"/>
                  </a:moveTo>
                  <a:lnTo>
                    <a:pt x="709" y="95"/>
                  </a:lnTo>
                  <a:lnTo>
                    <a:pt x="709" y="92"/>
                  </a:lnTo>
                  <a:lnTo>
                    <a:pt x="712" y="91"/>
                  </a:lnTo>
                  <a:lnTo>
                    <a:pt x="712" y="88"/>
                  </a:lnTo>
                  <a:lnTo>
                    <a:pt x="709" y="88"/>
                  </a:lnTo>
                  <a:lnTo>
                    <a:pt x="706" y="89"/>
                  </a:lnTo>
                  <a:lnTo>
                    <a:pt x="705" y="91"/>
                  </a:lnTo>
                  <a:lnTo>
                    <a:pt x="702" y="92"/>
                  </a:lnTo>
                  <a:lnTo>
                    <a:pt x="700" y="97"/>
                  </a:lnTo>
                  <a:lnTo>
                    <a:pt x="697" y="95"/>
                  </a:lnTo>
                  <a:lnTo>
                    <a:pt x="697" y="98"/>
                  </a:lnTo>
                  <a:lnTo>
                    <a:pt x="694" y="106"/>
                  </a:lnTo>
                  <a:lnTo>
                    <a:pt x="688" y="109"/>
                  </a:lnTo>
                  <a:lnTo>
                    <a:pt x="688" y="112"/>
                  </a:lnTo>
                  <a:lnTo>
                    <a:pt x="690" y="113"/>
                  </a:lnTo>
                  <a:lnTo>
                    <a:pt x="688" y="113"/>
                  </a:lnTo>
                  <a:lnTo>
                    <a:pt x="681" y="121"/>
                  </a:lnTo>
                  <a:lnTo>
                    <a:pt x="681" y="122"/>
                  </a:lnTo>
                  <a:lnTo>
                    <a:pt x="682" y="124"/>
                  </a:lnTo>
                  <a:lnTo>
                    <a:pt x="684" y="124"/>
                  </a:lnTo>
                  <a:lnTo>
                    <a:pt x="685" y="125"/>
                  </a:lnTo>
                  <a:lnTo>
                    <a:pt x="685" y="128"/>
                  </a:lnTo>
                  <a:lnTo>
                    <a:pt x="684" y="130"/>
                  </a:lnTo>
                  <a:lnTo>
                    <a:pt x="682" y="130"/>
                  </a:lnTo>
                  <a:lnTo>
                    <a:pt x="682" y="133"/>
                  </a:lnTo>
                  <a:lnTo>
                    <a:pt x="679" y="140"/>
                  </a:lnTo>
                  <a:lnTo>
                    <a:pt x="676" y="145"/>
                  </a:lnTo>
                  <a:lnTo>
                    <a:pt x="667" y="152"/>
                  </a:lnTo>
                  <a:lnTo>
                    <a:pt x="649" y="161"/>
                  </a:lnTo>
                  <a:lnTo>
                    <a:pt x="650" y="154"/>
                  </a:lnTo>
                  <a:lnTo>
                    <a:pt x="649" y="152"/>
                  </a:lnTo>
                  <a:lnTo>
                    <a:pt x="649" y="151"/>
                  </a:lnTo>
                  <a:lnTo>
                    <a:pt x="647" y="149"/>
                  </a:lnTo>
                  <a:lnTo>
                    <a:pt x="647" y="148"/>
                  </a:lnTo>
                  <a:lnTo>
                    <a:pt x="649" y="145"/>
                  </a:lnTo>
                  <a:lnTo>
                    <a:pt x="653" y="140"/>
                  </a:lnTo>
                  <a:lnTo>
                    <a:pt x="655" y="136"/>
                  </a:lnTo>
                  <a:lnTo>
                    <a:pt x="655" y="134"/>
                  </a:lnTo>
                  <a:lnTo>
                    <a:pt x="653" y="133"/>
                  </a:lnTo>
                  <a:lnTo>
                    <a:pt x="653" y="128"/>
                  </a:lnTo>
                  <a:lnTo>
                    <a:pt x="655" y="125"/>
                  </a:lnTo>
                  <a:lnTo>
                    <a:pt x="656" y="124"/>
                  </a:lnTo>
                  <a:lnTo>
                    <a:pt x="658" y="121"/>
                  </a:lnTo>
                  <a:lnTo>
                    <a:pt x="661" y="119"/>
                  </a:lnTo>
                  <a:lnTo>
                    <a:pt x="662" y="118"/>
                  </a:lnTo>
                  <a:lnTo>
                    <a:pt x="662" y="113"/>
                  </a:lnTo>
                  <a:lnTo>
                    <a:pt x="664" y="113"/>
                  </a:lnTo>
                  <a:lnTo>
                    <a:pt x="687" y="91"/>
                  </a:lnTo>
                  <a:lnTo>
                    <a:pt x="679" y="92"/>
                  </a:lnTo>
                  <a:lnTo>
                    <a:pt x="676" y="94"/>
                  </a:lnTo>
                  <a:lnTo>
                    <a:pt x="673" y="95"/>
                  </a:lnTo>
                  <a:lnTo>
                    <a:pt x="670" y="97"/>
                  </a:lnTo>
                  <a:lnTo>
                    <a:pt x="668" y="98"/>
                  </a:lnTo>
                  <a:lnTo>
                    <a:pt x="667" y="98"/>
                  </a:lnTo>
                  <a:lnTo>
                    <a:pt x="667" y="97"/>
                  </a:lnTo>
                  <a:lnTo>
                    <a:pt x="668" y="95"/>
                  </a:lnTo>
                  <a:lnTo>
                    <a:pt x="671" y="94"/>
                  </a:lnTo>
                  <a:lnTo>
                    <a:pt x="679" y="88"/>
                  </a:lnTo>
                  <a:lnTo>
                    <a:pt x="682" y="86"/>
                  </a:lnTo>
                  <a:lnTo>
                    <a:pt x="696" y="73"/>
                  </a:lnTo>
                  <a:lnTo>
                    <a:pt x="699" y="76"/>
                  </a:lnTo>
                  <a:lnTo>
                    <a:pt x="702" y="73"/>
                  </a:lnTo>
                  <a:lnTo>
                    <a:pt x="702" y="76"/>
                  </a:lnTo>
                  <a:lnTo>
                    <a:pt x="705" y="76"/>
                  </a:lnTo>
                  <a:lnTo>
                    <a:pt x="706" y="74"/>
                  </a:lnTo>
                  <a:lnTo>
                    <a:pt x="706" y="71"/>
                  </a:lnTo>
                  <a:lnTo>
                    <a:pt x="714" y="73"/>
                  </a:lnTo>
                  <a:lnTo>
                    <a:pt x="717" y="71"/>
                  </a:lnTo>
                  <a:lnTo>
                    <a:pt x="718" y="71"/>
                  </a:lnTo>
                  <a:lnTo>
                    <a:pt x="721" y="70"/>
                  </a:lnTo>
                  <a:lnTo>
                    <a:pt x="726" y="70"/>
                  </a:lnTo>
                  <a:lnTo>
                    <a:pt x="729" y="71"/>
                  </a:lnTo>
                  <a:lnTo>
                    <a:pt x="730" y="73"/>
                  </a:lnTo>
                  <a:lnTo>
                    <a:pt x="732" y="76"/>
                  </a:lnTo>
                  <a:lnTo>
                    <a:pt x="726" y="77"/>
                  </a:lnTo>
                  <a:lnTo>
                    <a:pt x="726" y="83"/>
                  </a:lnTo>
                  <a:lnTo>
                    <a:pt x="718" y="83"/>
                  </a:lnTo>
                  <a:lnTo>
                    <a:pt x="717" y="85"/>
                  </a:lnTo>
                  <a:lnTo>
                    <a:pt x="717" y="94"/>
                  </a:lnTo>
                  <a:lnTo>
                    <a:pt x="715" y="95"/>
                  </a:lnTo>
                  <a:lnTo>
                    <a:pt x="712" y="95"/>
                  </a:lnTo>
                  <a:lnTo>
                    <a:pt x="712" y="95"/>
                  </a:lnTo>
                  <a:lnTo>
                    <a:pt x="712" y="95"/>
                  </a:lnTo>
                  <a:close/>
                </a:path>
              </a:pathLst>
            </a:custGeom>
            <a:solidFill>
              <a:schemeClr val="accent1"/>
            </a:solid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185" name="Freeform 8"/>
            <p:cNvSpPr/>
            <p:nvPr/>
          </p:nvSpPr>
          <p:spPr bwMode="auto">
            <a:xfrm>
              <a:off x="4038668" y="3619003"/>
              <a:ext cx="59599" cy="24676"/>
            </a:xfrm>
            <a:custGeom>
              <a:avLst/>
              <a:gdLst>
                <a:gd name="T0" fmla="*/ 21 w 36"/>
                <a:gd name="T1" fmla="*/ 3 h 15"/>
                <a:gd name="T2" fmla="*/ 18 w 36"/>
                <a:gd name="T3" fmla="*/ 3 h 15"/>
                <a:gd name="T4" fmla="*/ 9 w 36"/>
                <a:gd name="T5" fmla="*/ 0 h 15"/>
                <a:gd name="T6" fmla="*/ 3 w 36"/>
                <a:gd name="T7" fmla="*/ 0 h 15"/>
                <a:gd name="T8" fmla="*/ 1 w 36"/>
                <a:gd name="T9" fmla="*/ 3 h 15"/>
                <a:gd name="T10" fmla="*/ 0 w 36"/>
                <a:gd name="T11" fmla="*/ 5 h 15"/>
                <a:gd name="T12" fmla="*/ 0 w 36"/>
                <a:gd name="T13" fmla="*/ 12 h 15"/>
                <a:gd name="T14" fmla="*/ 9 w 36"/>
                <a:gd name="T15" fmla="*/ 15 h 15"/>
                <a:gd name="T16" fmla="*/ 12 w 36"/>
                <a:gd name="T17" fmla="*/ 12 h 15"/>
                <a:gd name="T18" fmla="*/ 26 w 36"/>
                <a:gd name="T19" fmla="*/ 12 h 15"/>
                <a:gd name="T20" fmla="*/ 32 w 36"/>
                <a:gd name="T21" fmla="*/ 9 h 15"/>
                <a:gd name="T22" fmla="*/ 35 w 36"/>
                <a:gd name="T23" fmla="*/ 8 h 15"/>
                <a:gd name="T24" fmla="*/ 36 w 36"/>
                <a:gd name="T25" fmla="*/ 5 h 15"/>
                <a:gd name="T26" fmla="*/ 36 w 36"/>
                <a:gd name="T27" fmla="*/ 3 h 15"/>
                <a:gd name="T28" fmla="*/ 35 w 36"/>
                <a:gd name="T29" fmla="*/ 2 h 15"/>
                <a:gd name="T30" fmla="*/ 30 w 36"/>
                <a:gd name="T31" fmla="*/ 2 h 15"/>
                <a:gd name="T32" fmla="*/ 26 w 36"/>
                <a:gd name="T33" fmla="*/ 3 h 15"/>
                <a:gd name="T34" fmla="*/ 21 w 36"/>
                <a:gd name="T35" fmla="*/ 3 h 15"/>
                <a:gd name="T36" fmla="*/ 21 w 36"/>
                <a:gd name="T37" fmla="*/ 3 h 15"/>
                <a:gd name="T38" fmla="*/ 21 w 36"/>
                <a:gd name="T39"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15">
                  <a:moveTo>
                    <a:pt x="21" y="3"/>
                  </a:moveTo>
                  <a:lnTo>
                    <a:pt x="18" y="3"/>
                  </a:lnTo>
                  <a:lnTo>
                    <a:pt x="9" y="0"/>
                  </a:lnTo>
                  <a:lnTo>
                    <a:pt x="3" y="0"/>
                  </a:lnTo>
                  <a:lnTo>
                    <a:pt x="1" y="3"/>
                  </a:lnTo>
                  <a:lnTo>
                    <a:pt x="0" y="5"/>
                  </a:lnTo>
                  <a:lnTo>
                    <a:pt x="0" y="12"/>
                  </a:lnTo>
                  <a:lnTo>
                    <a:pt x="9" y="15"/>
                  </a:lnTo>
                  <a:lnTo>
                    <a:pt x="12" y="12"/>
                  </a:lnTo>
                  <a:lnTo>
                    <a:pt x="26" y="12"/>
                  </a:lnTo>
                  <a:lnTo>
                    <a:pt x="32" y="9"/>
                  </a:lnTo>
                  <a:lnTo>
                    <a:pt x="35" y="8"/>
                  </a:lnTo>
                  <a:lnTo>
                    <a:pt x="36" y="5"/>
                  </a:lnTo>
                  <a:lnTo>
                    <a:pt x="36" y="3"/>
                  </a:lnTo>
                  <a:lnTo>
                    <a:pt x="35" y="2"/>
                  </a:lnTo>
                  <a:lnTo>
                    <a:pt x="30" y="2"/>
                  </a:lnTo>
                  <a:lnTo>
                    <a:pt x="26" y="3"/>
                  </a:lnTo>
                  <a:lnTo>
                    <a:pt x="21" y="3"/>
                  </a:lnTo>
                  <a:lnTo>
                    <a:pt x="21" y="3"/>
                  </a:lnTo>
                  <a:lnTo>
                    <a:pt x="21" y="3"/>
                  </a:lnTo>
                  <a:close/>
                </a:path>
              </a:pathLst>
            </a:custGeom>
            <a:solidFill>
              <a:schemeClr val="accent1"/>
            </a:solid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186" name="Freeform 9"/>
            <p:cNvSpPr/>
            <p:nvPr/>
          </p:nvSpPr>
          <p:spPr bwMode="auto">
            <a:xfrm>
              <a:off x="3525453" y="3921695"/>
              <a:ext cx="173831" cy="83899"/>
            </a:xfrm>
            <a:custGeom>
              <a:avLst/>
              <a:gdLst>
                <a:gd name="T0" fmla="*/ 82 w 105"/>
                <a:gd name="T1" fmla="*/ 21 h 51"/>
                <a:gd name="T2" fmla="*/ 85 w 105"/>
                <a:gd name="T3" fmla="*/ 26 h 51"/>
                <a:gd name="T4" fmla="*/ 96 w 105"/>
                <a:gd name="T5" fmla="*/ 32 h 51"/>
                <a:gd name="T6" fmla="*/ 88 w 105"/>
                <a:gd name="T7" fmla="*/ 32 h 51"/>
                <a:gd name="T8" fmla="*/ 87 w 105"/>
                <a:gd name="T9" fmla="*/ 42 h 51"/>
                <a:gd name="T10" fmla="*/ 90 w 105"/>
                <a:gd name="T11" fmla="*/ 47 h 51"/>
                <a:gd name="T12" fmla="*/ 93 w 105"/>
                <a:gd name="T13" fmla="*/ 48 h 51"/>
                <a:gd name="T14" fmla="*/ 98 w 105"/>
                <a:gd name="T15" fmla="*/ 42 h 51"/>
                <a:gd name="T16" fmla="*/ 102 w 105"/>
                <a:gd name="T17" fmla="*/ 42 h 51"/>
                <a:gd name="T18" fmla="*/ 105 w 105"/>
                <a:gd name="T19" fmla="*/ 33 h 51"/>
                <a:gd name="T20" fmla="*/ 101 w 105"/>
                <a:gd name="T21" fmla="*/ 29 h 51"/>
                <a:gd name="T22" fmla="*/ 102 w 105"/>
                <a:gd name="T23" fmla="*/ 23 h 51"/>
                <a:gd name="T24" fmla="*/ 96 w 105"/>
                <a:gd name="T25" fmla="*/ 16 h 51"/>
                <a:gd name="T26" fmla="*/ 95 w 105"/>
                <a:gd name="T27" fmla="*/ 12 h 51"/>
                <a:gd name="T28" fmla="*/ 90 w 105"/>
                <a:gd name="T29" fmla="*/ 6 h 51"/>
                <a:gd name="T30" fmla="*/ 75 w 105"/>
                <a:gd name="T31" fmla="*/ 4 h 51"/>
                <a:gd name="T32" fmla="*/ 63 w 105"/>
                <a:gd name="T33" fmla="*/ 0 h 51"/>
                <a:gd name="T34" fmla="*/ 58 w 105"/>
                <a:gd name="T35" fmla="*/ 3 h 51"/>
                <a:gd name="T36" fmla="*/ 54 w 105"/>
                <a:gd name="T37" fmla="*/ 10 h 51"/>
                <a:gd name="T38" fmla="*/ 51 w 105"/>
                <a:gd name="T39" fmla="*/ 9 h 51"/>
                <a:gd name="T40" fmla="*/ 43 w 105"/>
                <a:gd name="T41" fmla="*/ 12 h 51"/>
                <a:gd name="T42" fmla="*/ 34 w 105"/>
                <a:gd name="T43" fmla="*/ 20 h 51"/>
                <a:gd name="T44" fmla="*/ 28 w 105"/>
                <a:gd name="T45" fmla="*/ 18 h 51"/>
                <a:gd name="T46" fmla="*/ 22 w 105"/>
                <a:gd name="T47" fmla="*/ 12 h 51"/>
                <a:gd name="T48" fmla="*/ 15 w 105"/>
                <a:gd name="T49" fmla="*/ 15 h 51"/>
                <a:gd name="T50" fmla="*/ 12 w 105"/>
                <a:gd name="T51" fmla="*/ 4 h 51"/>
                <a:gd name="T52" fmla="*/ 6 w 105"/>
                <a:gd name="T53" fmla="*/ 1 h 51"/>
                <a:gd name="T54" fmla="*/ 1 w 105"/>
                <a:gd name="T55" fmla="*/ 3 h 51"/>
                <a:gd name="T56" fmla="*/ 0 w 105"/>
                <a:gd name="T57" fmla="*/ 10 h 51"/>
                <a:gd name="T58" fmla="*/ 1 w 105"/>
                <a:gd name="T59" fmla="*/ 13 h 51"/>
                <a:gd name="T60" fmla="*/ 7 w 105"/>
                <a:gd name="T61" fmla="*/ 15 h 51"/>
                <a:gd name="T62" fmla="*/ 1 w 105"/>
                <a:gd name="T63" fmla="*/ 20 h 51"/>
                <a:gd name="T64" fmla="*/ 0 w 105"/>
                <a:gd name="T65" fmla="*/ 27 h 51"/>
                <a:gd name="T66" fmla="*/ 12 w 105"/>
                <a:gd name="T67" fmla="*/ 27 h 51"/>
                <a:gd name="T68" fmla="*/ 22 w 105"/>
                <a:gd name="T69" fmla="*/ 30 h 51"/>
                <a:gd name="T70" fmla="*/ 21 w 105"/>
                <a:gd name="T71" fmla="*/ 35 h 51"/>
                <a:gd name="T72" fmla="*/ 22 w 105"/>
                <a:gd name="T73" fmla="*/ 41 h 51"/>
                <a:gd name="T74" fmla="*/ 28 w 105"/>
                <a:gd name="T75" fmla="*/ 39 h 51"/>
                <a:gd name="T76" fmla="*/ 30 w 105"/>
                <a:gd name="T77" fmla="*/ 35 h 51"/>
                <a:gd name="T78" fmla="*/ 36 w 105"/>
                <a:gd name="T79" fmla="*/ 39 h 51"/>
                <a:gd name="T80" fmla="*/ 37 w 105"/>
                <a:gd name="T81" fmla="*/ 47 h 51"/>
                <a:gd name="T82" fmla="*/ 40 w 105"/>
                <a:gd name="T83" fmla="*/ 51 h 51"/>
                <a:gd name="T84" fmla="*/ 46 w 105"/>
                <a:gd name="T85" fmla="*/ 50 h 51"/>
                <a:gd name="T86" fmla="*/ 52 w 105"/>
                <a:gd name="T87" fmla="*/ 45 h 51"/>
                <a:gd name="T88" fmla="*/ 48 w 105"/>
                <a:gd name="T89" fmla="*/ 42 h 51"/>
                <a:gd name="T90" fmla="*/ 45 w 105"/>
                <a:gd name="T91" fmla="*/ 38 h 51"/>
                <a:gd name="T92" fmla="*/ 42 w 105"/>
                <a:gd name="T93" fmla="*/ 33 h 51"/>
                <a:gd name="T94" fmla="*/ 57 w 105"/>
                <a:gd name="T95" fmla="*/ 23 h 51"/>
                <a:gd name="T96" fmla="*/ 63 w 105"/>
                <a:gd name="T97" fmla="*/ 15 h 51"/>
                <a:gd name="T98" fmla="*/ 70 w 105"/>
                <a:gd name="T99" fmla="*/ 15 h 51"/>
                <a:gd name="T100" fmla="*/ 79 w 105"/>
                <a:gd name="T101" fmla="*/ 18 h 51"/>
                <a:gd name="T102" fmla="*/ 79 w 105"/>
                <a:gd name="T103" fmla="*/ 1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5" h="51">
                  <a:moveTo>
                    <a:pt x="79" y="18"/>
                  </a:moveTo>
                  <a:lnTo>
                    <a:pt x="82" y="21"/>
                  </a:lnTo>
                  <a:lnTo>
                    <a:pt x="84" y="24"/>
                  </a:lnTo>
                  <a:lnTo>
                    <a:pt x="85" y="26"/>
                  </a:lnTo>
                  <a:lnTo>
                    <a:pt x="88" y="24"/>
                  </a:lnTo>
                  <a:lnTo>
                    <a:pt x="96" y="32"/>
                  </a:lnTo>
                  <a:lnTo>
                    <a:pt x="88" y="27"/>
                  </a:lnTo>
                  <a:lnTo>
                    <a:pt x="88" y="32"/>
                  </a:lnTo>
                  <a:lnTo>
                    <a:pt x="87" y="35"/>
                  </a:lnTo>
                  <a:lnTo>
                    <a:pt x="87" y="42"/>
                  </a:lnTo>
                  <a:lnTo>
                    <a:pt x="88" y="44"/>
                  </a:lnTo>
                  <a:lnTo>
                    <a:pt x="90" y="47"/>
                  </a:lnTo>
                  <a:lnTo>
                    <a:pt x="92" y="48"/>
                  </a:lnTo>
                  <a:lnTo>
                    <a:pt x="93" y="48"/>
                  </a:lnTo>
                  <a:lnTo>
                    <a:pt x="96" y="41"/>
                  </a:lnTo>
                  <a:lnTo>
                    <a:pt x="98" y="42"/>
                  </a:lnTo>
                  <a:lnTo>
                    <a:pt x="101" y="44"/>
                  </a:lnTo>
                  <a:lnTo>
                    <a:pt x="102" y="42"/>
                  </a:lnTo>
                  <a:lnTo>
                    <a:pt x="105" y="36"/>
                  </a:lnTo>
                  <a:lnTo>
                    <a:pt x="105" y="33"/>
                  </a:lnTo>
                  <a:lnTo>
                    <a:pt x="102" y="32"/>
                  </a:lnTo>
                  <a:lnTo>
                    <a:pt x="101" y="29"/>
                  </a:lnTo>
                  <a:lnTo>
                    <a:pt x="101" y="24"/>
                  </a:lnTo>
                  <a:lnTo>
                    <a:pt x="102" y="23"/>
                  </a:lnTo>
                  <a:lnTo>
                    <a:pt x="96" y="18"/>
                  </a:lnTo>
                  <a:lnTo>
                    <a:pt x="96" y="16"/>
                  </a:lnTo>
                  <a:lnTo>
                    <a:pt x="95" y="15"/>
                  </a:lnTo>
                  <a:lnTo>
                    <a:pt x="95" y="12"/>
                  </a:lnTo>
                  <a:lnTo>
                    <a:pt x="93" y="9"/>
                  </a:lnTo>
                  <a:lnTo>
                    <a:pt x="90" y="6"/>
                  </a:lnTo>
                  <a:lnTo>
                    <a:pt x="85" y="4"/>
                  </a:lnTo>
                  <a:lnTo>
                    <a:pt x="75" y="4"/>
                  </a:lnTo>
                  <a:lnTo>
                    <a:pt x="72" y="0"/>
                  </a:lnTo>
                  <a:lnTo>
                    <a:pt x="63" y="0"/>
                  </a:lnTo>
                  <a:lnTo>
                    <a:pt x="60" y="1"/>
                  </a:lnTo>
                  <a:lnTo>
                    <a:pt x="58" y="3"/>
                  </a:lnTo>
                  <a:lnTo>
                    <a:pt x="57" y="6"/>
                  </a:lnTo>
                  <a:lnTo>
                    <a:pt x="54" y="10"/>
                  </a:lnTo>
                  <a:lnTo>
                    <a:pt x="52" y="10"/>
                  </a:lnTo>
                  <a:lnTo>
                    <a:pt x="51" y="9"/>
                  </a:lnTo>
                  <a:lnTo>
                    <a:pt x="49" y="9"/>
                  </a:lnTo>
                  <a:lnTo>
                    <a:pt x="43" y="12"/>
                  </a:lnTo>
                  <a:lnTo>
                    <a:pt x="37" y="18"/>
                  </a:lnTo>
                  <a:lnTo>
                    <a:pt x="34" y="20"/>
                  </a:lnTo>
                  <a:lnTo>
                    <a:pt x="30" y="20"/>
                  </a:lnTo>
                  <a:lnTo>
                    <a:pt x="28" y="18"/>
                  </a:lnTo>
                  <a:lnTo>
                    <a:pt x="25" y="16"/>
                  </a:lnTo>
                  <a:lnTo>
                    <a:pt x="22" y="12"/>
                  </a:lnTo>
                  <a:lnTo>
                    <a:pt x="19" y="15"/>
                  </a:lnTo>
                  <a:lnTo>
                    <a:pt x="15" y="15"/>
                  </a:lnTo>
                  <a:lnTo>
                    <a:pt x="12" y="12"/>
                  </a:lnTo>
                  <a:lnTo>
                    <a:pt x="12" y="4"/>
                  </a:lnTo>
                  <a:lnTo>
                    <a:pt x="9" y="1"/>
                  </a:lnTo>
                  <a:lnTo>
                    <a:pt x="6" y="1"/>
                  </a:lnTo>
                  <a:lnTo>
                    <a:pt x="4" y="3"/>
                  </a:lnTo>
                  <a:lnTo>
                    <a:pt x="1" y="3"/>
                  </a:lnTo>
                  <a:lnTo>
                    <a:pt x="0" y="4"/>
                  </a:lnTo>
                  <a:lnTo>
                    <a:pt x="0" y="10"/>
                  </a:lnTo>
                  <a:lnTo>
                    <a:pt x="1" y="12"/>
                  </a:lnTo>
                  <a:lnTo>
                    <a:pt x="1" y="13"/>
                  </a:lnTo>
                  <a:lnTo>
                    <a:pt x="6" y="13"/>
                  </a:lnTo>
                  <a:lnTo>
                    <a:pt x="7" y="15"/>
                  </a:lnTo>
                  <a:lnTo>
                    <a:pt x="3" y="20"/>
                  </a:lnTo>
                  <a:lnTo>
                    <a:pt x="1" y="20"/>
                  </a:lnTo>
                  <a:lnTo>
                    <a:pt x="1" y="26"/>
                  </a:lnTo>
                  <a:lnTo>
                    <a:pt x="0" y="27"/>
                  </a:lnTo>
                  <a:lnTo>
                    <a:pt x="1" y="29"/>
                  </a:lnTo>
                  <a:lnTo>
                    <a:pt x="12" y="27"/>
                  </a:lnTo>
                  <a:lnTo>
                    <a:pt x="15" y="32"/>
                  </a:lnTo>
                  <a:lnTo>
                    <a:pt x="22" y="30"/>
                  </a:lnTo>
                  <a:lnTo>
                    <a:pt x="22" y="33"/>
                  </a:lnTo>
                  <a:lnTo>
                    <a:pt x="21" y="35"/>
                  </a:lnTo>
                  <a:lnTo>
                    <a:pt x="21" y="39"/>
                  </a:lnTo>
                  <a:lnTo>
                    <a:pt x="22" y="41"/>
                  </a:lnTo>
                  <a:lnTo>
                    <a:pt x="27" y="41"/>
                  </a:lnTo>
                  <a:lnTo>
                    <a:pt x="28" y="39"/>
                  </a:lnTo>
                  <a:lnTo>
                    <a:pt x="30" y="39"/>
                  </a:lnTo>
                  <a:lnTo>
                    <a:pt x="30" y="35"/>
                  </a:lnTo>
                  <a:lnTo>
                    <a:pt x="36" y="33"/>
                  </a:lnTo>
                  <a:lnTo>
                    <a:pt x="36" y="39"/>
                  </a:lnTo>
                  <a:lnTo>
                    <a:pt x="37" y="44"/>
                  </a:lnTo>
                  <a:lnTo>
                    <a:pt x="37" y="47"/>
                  </a:lnTo>
                  <a:lnTo>
                    <a:pt x="39" y="50"/>
                  </a:lnTo>
                  <a:lnTo>
                    <a:pt x="40" y="51"/>
                  </a:lnTo>
                  <a:lnTo>
                    <a:pt x="42" y="51"/>
                  </a:lnTo>
                  <a:lnTo>
                    <a:pt x="46" y="50"/>
                  </a:lnTo>
                  <a:lnTo>
                    <a:pt x="51" y="45"/>
                  </a:lnTo>
                  <a:lnTo>
                    <a:pt x="52" y="45"/>
                  </a:lnTo>
                  <a:lnTo>
                    <a:pt x="51" y="44"/>
                  </a:lnTo>
                  <a:lnTo>
                    <a:pt x="48" y="42"/>
                  </a:lnTo>
                  <a:lnTo>
                    <a:pt x="46" y="39"/>
                  </a:lnTo>
                  <a:lnTo>
                    <a:pt x="45" y="38"/>
                  </a:lnTo>
                  <a:lnTo>
                    <a:pt x="43" y="35"/>
                  </a:lnTo>
                  <a:lnTo>
                    <a:pt x="42" y="33"/>
                  </a:lnTo>
                  <a:lnTo>
                    <a:pt x="48" y="27"/>
                  </a:lnTo>
                  <a:lnTo>
                    <a:pt x="57" y="23"/>
                  </a:lnTo>
                  <a:lnTo>
                    <a:pt x="58" y="20"/>
                  </a:lnTo>
                  <a:lnTo>
                    <a:pt x="63" y="15"/>
                  </a:lnTo>
                  <a:lnTo>
                    <a:pt x="66" y="13"/>
                  </a:lnTo>
                  <a:lnTo>
                    <a:pt x="70" y="15"/>
                  </a:lnTo>
                  <a:lnTo>
                    <a:pt x="75" y="16"/>
                  </a:lnTo>
                  <a:lnTo>
                    <a:pt x="79" y="18"/>
                  </a:lnTo>
                  <a:lnTo>
                    <a:pt x="79" y="18"/>
                  </a:lnTo>
                  <a:lnTo>
                    <a:pt x="79" y="18"/>
                  </a:lnTo>
                  <a:close/>
                </a:path>
              </a:pathLst>
            </a:custGeom>
            <a:solidFill>
              <a:schemeClr val="accent1"/>
            </a:solid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187" name="Freeform 10"/>
            <p:cNvSpPr/>
            <p:nvPr/>
          </p:nvSpPr>
          <p:spPr bwMode="auto">
            <a:xfrm>
              <a:off x="3393008" y="3740737"/>
              <a:ext cx="139065" cy="143122"/>
            </a:xfrm>
            <a:custGeom>
              <a:avLst/>
              <a:gdLst>
                <a:gd name="T0" fmla="*/ 83 w 84"/>
                <a:gd name="T1" fmla="*/ 3 h 87"/>
                <a:gd name="T2" fmla="*/ 81 w 84"/>
                <a:gd name="T3" fmla="*/ 0 h 87"/>
                <a:gd name="T4" fmla="*/ 69 w 84"/>
                <a:gd name="T5" fmla="*/ 1 h 87"/>
                <a:gd name="T6" fmla="*/ 63 w 84"/>
                <a:gd name="T7" fmla="*/ 4 h 87"/>
                <a:gd name="T8" fmla="*/ 54 w 84"/>
                <a:gd name="T9" fmla="*/ 0 h 87"/>
                <a:gd name="T10" fmla="*/ 51 w 84"/>
                <a:gd name="T11" fmla="*/ 7 h 87"/>
                <a:gd name="T12" fmla="*/ 43 w 84"/>
                <a:gd name="T13" fmla="*/ 15 h 87"/>
                <a:gd name="T14" fmla="*/ 33 w 84"/>
                <a:gd name="T15" fmla="*/ 21 h 87"/>
                <a:gd name="T16" fmla="*/ 31 w 84"/>
                <a:gd name="T17" fmla="*/ 18 h 87"/>
                <a:gd name="T18" fmla="*/ 25 w 84"/>
                <a:gd name="T19" fmla="*/ 20 h 87"/>
                <a:gd name="T20" fmla="*/ 15 w 84"/>
                <a:gd name="T21" fmla="*/ 23 h 87"/>
                <a:gd name="T22" fmla="*/ 13 w 84"/>
                <a:gd name="T23" fmla="*/ 27 h 87"/>
                <a:gd name="T24" fmla="*/ 15 w 84"/>
                <a:gd name="T25" fmla="*/ 32 h 87"/>
                <a:gd name="T26" fmla="*/ 12 w 84"/>
                <a:gd name="T27" fmla="*/ 33 h 87"/>
                <a:gd name="T28" fmla="*/ 9 w 84"/>
                <a:gd name="T29" fmla="*/ 39 h 87"/>
                <a:gd name="T30" fmla="*/ 12 w 84"/>
                <a:gd name="T31" fmla="*/ 54 h 87"/>
                <a:gd name="T32" fmla="*/ 13 w 84"/>
                <a:gd name="T33" fmla="*/ 57 h 87"/>
                <a:gd name="T34" fmla="*/ 16 w 84"/>
                <a:gd name="T35" fmla="*/ 66 h 87"/>
                <a:gd name="T36" fmla="*/ 24 w 84"/>
                <a:gd name="T37" fmla="*/ 71 h 87"/>
                <a:gd name="T38" fmla="*/ 30 w 84"/>
                <a:gd name="T39" fmla="*/ 77 h 87"/>
                <a:gd name="T40" fmla="*/ 34 w 84"/>
                <a:gd name="T41" fmla="*/ 77 h 87"/>
                <a:gd name="T42" fmla="*/ 31 w 84"/>
                <a:gd name="T43" fmla="*/ 72 h 87"/>
                <a:gd name="T44" fmla="*/ 36 w 84"/>
                <a:gd name="T45" fmla="*/ 71 h 87"/>
                <a:gd name="T46" fmla="*/ 34 w 84"/>
                <a:gd name="T47" fmla="*/ 68 h 87"/>
                <a:gd name="T48" fmla="*/ 31 w 84"/>
                <a:gd name="T49" fmla="*/ 69 h 87"/>
                <a:gd name="T50" fmla="*/ 30 w 84"/>
                <a:gd name="T51" fmla="*/ 59 h 87"/>
                <a:gd name="T52" fmla="*/ 34 w 84"/>
                <a:gd name="T53" fmla="*/ 60 h 87"/>
                <a:gd name="T54" fmla="*/ 40 w 84"/>
                <a:gd name="T55" fmla="*/ 65 h 87"/>
                <a:gd name="T56" fmla="*/ 49 w 84"/>
                <a:gd name="T57" fmla="*/ 81 h 87"/>
                <a:gd name="T58" fmla="*/ 56 w 84"/>
                <a:gd name="T59" fmla="*/ 83 h 87"/>
                <a:gd name="T60" fmla="*/ 57 w 84"/>
                <a:gd name="T61" fmla="*/ 84 h 87"/>
                <a:gd name="T62" fmla="*/ 71 w 84"/>
                <a:gd name="T63" fmla="*/ 87 h 87"/>
                <a:gd name="T64" fmla="*/ 68 w 84"/>
                <a:gd name="T65" fmla="*/ 83 h 87"/>
                <a:gd name="T66" fmla="*/ 66 w 84"/>
                <a:gd name="T67" fmla="*/ 72 h 87"/>
                <a:gd name="T68" fmla="*/ 71 w 84"/>
                <a:gd name="T69" fmla="*/ 69 h 87"/>
                <a:gd name="T70" fmla="*/ 69 w 84"/>
                <a:gd name="T71" fmla="*/ 62 h 87"/>
                <a:gd name="T72" fmla="*/ 71 w 84"/>
                <a:gd name="T73" fmla="*/ 47 h 87"/>
                <a:gd name="T74" fmla="*/ 75 w 84"/>
                <a:gd name="T75" fmla="*/ 29 h 87"/>
                <a:gd name="T76" fmla="*/ 77 w 84"/>
                <a:gd name="T77" fmla="*/ 26 h 87"/>
                <a:gd name="T78" fmla="*/ 81 w 84"/>
                <a:gd name="T79" fmla="*/ 18 h 87"/>
                <a:gd name="T80" fmla="*/ 84 w 84"/>
                <a:gd name="T81" fmla="*/ 4 h 87"/>
                <a:gd name="T82" fmla="*/ 84 w 84"/>
                <a:gd name="T83" fmla="*/ 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4" h="87">
                  <a:moveTo>
                    <a:pt x="84" y="4"/>
                  </a:moveTo>
                  <a:lnTo>
                    <a:pt x="83" y="3"/>
                  </a:lnTo>
                  <a:lnTo>
                    <a:pt x="83" y="1"/>
                  </a:lnTo>
                  <a:lnTo>
                    <a:pt x="81" y="0"/>
                  </a:lnTo>
                  <a:lnTo>
                    <a:pt x="69" y="0"/>
                  </a:lnTo>
                  <a:lnTo>
                    <a:pt x="69" y="1"/>
                  </a:lnTo>
                  <a:lnTo>
                    <a:pt x="66" y="4"/>
                  </a:lnTo>
                  <a:lnTo>
                    <a:pt x="63" y="4"/>
                  </a:lnTo>
                  <a:lnTo>
                    <a:pt x="57" y="0"/>
                  </a:lnTo>
                  <a:lnTo>
                    <a:pt x="54" y="0"/>
                  </a:lnTo>
                  <a:lnTo>
                    <a:pt x="51" y="3"/>
                  </a:lnTo>
                  <a:lnTo>
                    <a:pt x="51" y="7"/>
                  </a:lnTo>
                  <a:lnTo>
                    <a:pt x="46" y="7"/>
                  </a:lnTo>
                  <a:lnTo>
                    <a:pt x="43" y="15"/>
                  </a:lnTo>
                  <a:lnTo>
                    <a:pt x="37" y="21"/>
                  </a:lnTo>
                  <a:lnTo>
                    <a:pt x="33" y="21"/>
                  </a:lnTo>
                  <a:lnTo>
                    <a:pt x="31" y="20"/>
                  </a:lnTo>
                  <a:lnTo>
                    <a:pt x="31" y="18"/>
                  </a:lnTo>
                  <a:lnTo>
                    <a:pt x="28" y="18"/>
                  </a:lnTo>
                  <a:lnTo>
                    <a:pt x="25" y="20"/>
                  </a:lnTo>
                  <a:lnTo>
                    <a:pt x="24" y="23"/>
                  </a:lnTo>
                  <a:lnTo>
                    <a:pt x="15" y="23"/>
                  </a:lnTo>
                  <a:lnTo>
                    <a:pt x="13" y="24"/>
                  </a:lnTo>
                  <a:lnTo>
                    <a:pt x="13" y="27"/>
                  </a:lnTo>
                  <a:lnTo>
                    <a:pt x="15" y="29"/>
                  </a:lnTo>
                  <a:lnTo>
                    <a:pt x="15" y="32"/>
                  </a:lnTo>
                  <a:lnTo>
                    <a:pt x="16" y="33"/>
                  </a:lnTo>
                  <a:lnTo>
                    <a:pt x="12" y="33"/>
                  </a:lnTo>
                  <a:lnTo>
                    <a:pt x="12" y="38"/>
                  </a:lnTo>
                  <a:lnTo>
                    <a:pt x="9" y="39"/>
                  </a:lnTo>
                  <a:lnTo>
                    <a:pt x="0" y="39"/>
                  </a:lnTo>
                  <a:lnTo>
                    <a:pt x="12" y="54"/>
                  </a:lnTo>
                  <a:lnTo>
                    <a:pt x="12" y="56"/>
                  </a:lnTo>
                  <a:lnTo>
                    <a:pt x="13" y="57"/>
                  </a:lnTo>
                  <a:lnTo>
                    <a:pt x="13" y="60"/>
                  </a:lnTo>
                  <a:lnTo>
                    <a:pt x="16" y="66"/>
                  </a:lnTo>
                  <a:lnTo>
                    <a:pt x="18" y="68"/>
                  </a:lnTo>
                  <a:lnTo>
                    <a:pt x="24" y="71"/>
                  </a:lnTo>
                  <a:lnTo>
                    <a:pt x="28" y="74"/>
                  </a:lnTo>
                  <a:lnTo>
                    <a:pt x="30" y="77"/>
                  </a:lnTo>
                  <a:lnTo>
                    <a:pt x="36" y="77"/>
                  </a:lnTo>
                  <a:lnTo>
                    <a:pt x="34" y="77"/>
                  </a:lnTo>
                  <a:lnTo>
                    <a:pt x="31" y="74"/>
                  </a:lnTo>
                  <a:lnTo>
                    <a:pt x="31" y="72"/>
                  </a:lnTo>
                  <a:lnTo>
                    <a:pt x="33" y="71"/>
                  </a:lnTo>
                  <a:lnTo>
                    <a:pt x="36" y="71"/>
                  </a:lnTo>
                  <a:lnTo>
                    <a:pt x="36" y="69"/>
                  </a:lnTo>
                  <a:lnTo>
                    <a:pt x="34" y="68"/>
                  </a:lnTo>
                  <a:lnTo>
                    <a:pt x="33" y="68"/>
                  </a:lnTo>
                  <a:lnTo>
                    <a:pt x="31" y="69"/>
                  </a:lnTo>
                  <a:lnTo>
                    <a:pt x="30" y="69"/>
                  </a:lnTo>
                  <a:lnTo>
                    <a:pt x="30" y="59"/>
                  </a:lnTo>
                  <a:lnTo>
                    <a:pt x="31" y="59"/>
                  </a:lnTo>
                  <a:lnTo>
                    <a:pt x="34" y="60"/>
                  </a:lnTo>
                  <a:lnTo>
                    <a:pt x="37" y="63"/>
                  </a:lnTo>
                  <a:lnTo>
                    <a:pt x="40" y="65"/>
                  </a:lnTo>
                  <a:lnTo>
                    <a:pt x="46" y="71"/>
                  </a:lnTo>
                  <a:lnTo>
                    <a:pt x="49" y="81"/>
                  </a:lnTo>
                  <a:lnTo>
                    <a:pt x="54" y="81"/>
                  </a:lnTo>
                  <a:lnTo>
                    <a:pt x="56" y="83"/>
                  </a:lnTo>
                  <a:lnTo>
                    <a:pt x="57" y="83"/>
                  </a:lnTo>
                  <a:lnTo>
                    <a:pt x="57" y="84"/>
                  </a:lnTo>
                  <a:lnTo>
                    <a:pt x="62" y="87"/>
                  </a:lnTo>
                  <a:lnTo>
                    <a:pt x="71" y="87"/>
                  </a:lnTo>
                  <a:lnTo>
                    <a:pt x="71" y="86"/>
                  </a:lnTo>
                  <a:lnTo>
                    <a:pt x="68" y="83"/>
                  </a:lnTo>
                  <a:lnTo>
                    <a:pt x="66" y="78"/>
                  </a:lnTo>
                  <a:lnTo>
                    <a:pt x="66" y="72"/>
                  </a:lnTo>
                  <a:lnTo>
                    <a:pt x="69" y="69"/>
                  </a:lnTo>
                  <a:lnTo>
                    <a:pt x="71" y="69"/>
                  </a:lnTo>
                  <a:lnTo>
                    <a:pt x="71" y="65"/>
                  </a:lnTo>
                  <a:lnTo>
                    <a:pt x="69" y="62"/>
                  </a:lnTo>
                  <a:lnTo>
                    <a:pt x="69" y="59"/>
                  </a:lnTo>
                  <a:lnTo>
                    <a:pt x="71" y="47"/>
                  </a:lnTo>
                  <a:lnTo>
                    <a:pt x="74" y="51"/>
                  </a:lnTo>
                  <a:lnTo>
                    <a:pt x="75" y="29"/>
                  </a:lnTo>
                  <a:lnTo>
                    <a:pt x="75" y="27"/>
                  </a:lnTo>
                  <a:lnTo>
                    <a:pt x="77" y="26"/>
                  </a:lnTo>
                  <a:lnTo>
                    <a:pt x="80" y="20"/>
                  </a:lnTo>
                  <a:lnTo>
                    <a:pt x="81" y="18"/>
                  </a:lnTo>
                  <a:lnTo>
                    <a:pt x="84" y="12"/>
                  </a:lnTo>
                  <a:lnTo>
                    <a:pt x="84" y="4"/>
                  </a:lnTo>
                  <a:lnTo>
                    <a:pt x="84" y="4"/>
                  </a:lnTo>
                  <a:lnTo>
                    <a:pt x="84" y="4"/>
                  </a:lnTo>
                  <a:close/>
                </a:path>
              </a:pathLst>
            </a:custGeom>
            <a:solidFill>
              <a:schemeClr val="accent1"/>
            </a:solid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188" name="Freeform 11"/>
            <p:cNvSpPr/>
            <p:nvPr/>
          </p:nvSpPr>
          <p:spPr bwMode="auto">
            <a:xfrm>
              <a:off x="4497251" y="2478968"/>
              <a:ext cx="185420" cy="162862"/>
            </a:xfrm>
            <a:custGeom>
              <a:avLst/>
              <a:gdLst>
                <a:gd name="T0" fmla="*/ 71 w 112"/>
                <a:gd name="T1" fmla="*/ 3 h 99"/>
                <a:gd name="T2" fmla="*/ 77 w 112"/>
                <a:gd name="T3" fmla="*/ 2 h 99"/>
                <a:gd name="T4" fmla="*/ 86 w 112"/>
                <a:gd name="T5" fmla="*/ 0 h 99"/>
                <a:gd name="T6" fmla="*/ 89 w 112"/>
                <a:gd name="T7" fmla="*/ 5 h 99"/>
                <a:gd name="T8" fmla="*/ 81 w 112"/>
                <a:gd name="T9" fmla="*/ 11 h 99"/>
                <a:gd name="T10" fmla="*/ 80 w 112"/>
                <a:gd name="T11" fmla="*/ 14 h 99"/>
                <a:gd name="T12" fmla="*/ 72 w 112"/>
                <a:gd name="T13" fmla="*/ 24 h 99"/>
                <a:gd name="T14" fmla="*/ 65 w 112"/>
                <a:gd name="T15" fmla="*/ 26 h 99"/>
                <a:gd name="T16" fmla="*/ 54 w 112"/>
                <a:gd name="T17" fmla="*/ 45 h 99"/>
                <a:gd name="T18" fmla="*/ 69 w 112"/>
                <a:gd name="T19" fmla="*/ 29 h 99"/>
                <a:gd name="T20" fmla="*/ 80 w 112"/>
                <a:gd name="T21" fmla="*/ 36 h 99"/>
                <a:gd name="T22" fmla="*/ 84 w 112"/>
                <a:gd name="T23" fmla="*/ 44 h 99"/>
                <a:gd name="T24" fmla="*/ 101 w 112"/>
                <a:gd name="T25" fmla="*/ 42 h 99"/>
                <a:gd name="T26" fmla="*/ 104 w 112"/>
                <a:gd name="T27" fmla="*/ 47 h 99"/>
                <a:gd name="T28" fmla="*/ 98 w 112"/>
                <a:gd name="T29" fmla="*/ 53 h 99"/>
                <a:gd name="T30" fmla="*/ 101 w 112"/>
                <a:gd name="T31" fmla="*/ 53 h 99"/>
                <a:gd name="T32" fmla="*/ 107 w 112"/>
                <a:gd name="T33" fmla="*/ 54 h 99"/>
                <a:gd name="T34" fmla="*/ 104 w 112"/>
                <a:gd name="T35" fmla="*/ 62 h 99"/>
                <a:gd name="T36" fmla="*/ 98 w 112"/>
                <a:gd name="T37" fmla="*/ 68 h 99"/>
                <a:gd name="T38" fmla="*/ 93 w 112"/>
                <a:gd name="T39" fmla="*/ 75 h 99"/>
                <a:gd name="T40" fmla="*/ 102 w 112"/>
                <a:gd name="T41" fmla="*/ 77 h 99"/>
                <a:gd name="T42" fmla="*/ 101 w 112"/>
                <a:gd name="T43" fmla="*/ 81 h 99"/>
                <a:gd name="T44" fmla="*/ 112 w 112"/>
                <a:gd name="T45" fmla="*/ 84 h 99"/>
                <a:gd name="T46" fmla="*/ 83 w 112"/>
                <a:gd name="T47" fmla="*/ 98 h 99"/>
                <a:gd name="T48" fmla="*/ 80 w 112"/>
                <a:gd name="T49" fmla="*/ 93 h 99"/>
                <a:gd name="T50" fmla="*/ 59 w 112"/>
                <a:gd name="T51" fmla="*/ 93 h 99"/>
                <a:gd name="T52" fmla="*/ 48 w 112"/>
                <a:gd name="T53" fmla="*/ 90 h 99"/>
                <a:gd name="T54" fmla="*/ 60 w 112"/>
                <a:gd name="T55" fmla="*/ 86 h 99"/>
                <a:gd name="T56" fmla="*/ 59 w 112"/>
                <a:gd name="T57" fmla="*/ 84 h 99"/>
                <a:gd name="T58" fmla="*/ 51 w 112"/>
                <a:gd name="T59" fmla="*/ 83 h 99"/>
                <a:gd name="T60" fmla="*/ 33 w 112"/>
                <a:gd name="T61" fmla="*/ 78 h 99"/>
                <a:gd name="T62" fmla="*/ 20 w 112"/>
                <a:gd name="T63" fmla="*/ 77 h 99"/>
                <a:gd name="T64" fmla="*/ 12 w 112"/>
                <a:gd name="T65" fmla="*/ 78 h 99"/>
                <a:gd name="T66" fmla="*/ 6 w 112"/>
                <a:gd name="T67" fmla="*/ 80 h 99"/>
                <a:gd name="T68" fmla="*/ 2 w 112"/>
                <a:gd name="T69" fmla="*/ 77 h 99"/>
                <a:gd name="T70" fmla="*/ 6 w 112"/>
                <a:gd name="T71" fmla="*/ 72 h 99"/>
                <a:gd name="T72" fmla="*/ 11 w 112"/>
                <a:gd name="T73" fmla="*/ 71 h 99"/>
                <a:gd name="T74" fmla="*/ 3 w 112"/>
                <a:gd name="T75" fmla="*/ 69 h 99"/>
                <a:gd name="T76" fmla="*/ 2 w 112"/>
                <a:gd name="T77" fmla="*/ 65 h 99"/>
                <a:gd name="T78" fmla="*/ 14 w 112"/>
                <a:gd name="T79" fmla="*/ 60 h 99"/>
                <a:gd name="T80" fmla="*/ 17 w 112"/>
                <a:gd name="T81" fmla="*/ 59 h 99"/>
                <a:gd name="T82" fmla="*/ 68 w 112"/>
                <a:gd name="T83" fmla="*/ 5 h 99"/>
                <a:gd name="T84" fmla="*/ 68 w 112"/>
                <a:gd name="T85" fmla="*/ 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2" h="99">
                  <a:moveTo>
                    <a:pt x="68" y="5"/>
                  </a:moveTo>
                  <a:lnTo>
                    <a:pt x="71" y="3"/>
                  </a:lnTo>
                  <a:lnTo>
                    <a:pt x="72" y="3"/>
                  </a:lnTo>
                  <a:lnTo>
                    <a:pt x="77" y="2"/>
                  </a:lnTo>
                  <a:lnTo>
                    <a:pt x="80" y="0"/>
                  </a:lnTo>
                  <a:lnTo>
                    <a:pt x="86" y="0"/>
                  </a:lnTo>
                  <a:lnTo>
                    <a:pt x="89" y="2"/>
                  </a:lnTo>
                  <a:lnTo>
                    <a:pt x="89" y="5"/>
                  </a:lnTo>
                  <a:lnTo>
                    <a:pt x="87" y="6"/>
                  </a:lnTo>
                  <a:lnTo>
                    <a:pt x="81" y="11"/>
                  </a:lnTo>
                  <a:lnTo>
                    <a:pt x="81" y="12"/>
                  </a:lnTo>
                  <a:lnTo>
                    <a:pt x="80" y="14"/>
                  </a:lnTo>
                  <a:lnTo>
                    <a:pt x="78" y="18"/>
                  </a:lnTo>
                  <a:lnTo>
                    <a:pt x="72" y="24"/>
                  </a:lnTo>
                  <a:lnTo>
                    <a:pt x="68" y="26"/>
                  </a:lnTo>
                  <a:lnTo>
                    <a:pt x="65" y="26"/>
                  </a:lnTo>
                  <a:lnTo>
                    <a:pt x="54" y="39"/>
                  </a:lnTo>
                  <a:lnTo>
                    <a:pt x="54" y="45"/>
                  </a:lnTo>
                  <a:lnTo>
                    <a:pt x="60" y="41"/>
                  </a:lnTo>
                  <a:lnTo>
                    <a:pt x="69" y="29"/>
                  </a:lnTo>
                  <a:lnTo>
                    <a:pt x="74" y="33"/>
                  </a:lnTo>
                  <a:lnTo>
                    <a:pt x="80" y="36"/>
                  </a:lnTo>
                  <a:lnTo>
                    <a:pt x="77" y="44"/>
                  </a:lnTo>
                  <a:lnTo>
                    <a:pt x="84" y="44"/>
                  </a:lnTo>
                  <a:lnTo>
                    <a:pt x="86" y="50"/>
                  </a:lnTo>
                  <a:lnTo>
                    <a:pt x="101" y="42"/>
                  </a:lnTo>
                  <a:lnTo>
                    <a:pt x="106" y="45"/>
                  </a:lnTo>
                  <a:lnTo>
                    <a:pt x="104" y="47"/>
                  </a:lnTo>
                  <a:lnTo>
                    <a:pt x="102" y="50"/>
                  </a:lnTo>
                  <a:lnTo>
                    <a:pt x="98" y="53"/>
                  </a:lnTo>
                  <a:lnTo>
                    <a:pt x="96" y="53"/>
                  </a:lnTo>
                  <a:lnTo>
                    <a:pt x="101" y="53"/>
                  </a:lnTo>
                  <a:lnTo>
                    <a:pt x="104" y="54"/>
                  </a:lnTo>
                  <a:lnTo>
                    <a:pt x="107" y="54"/>
                  </a:lnTo>
                  <a:lnTo>
                    <a:pt x="107" y="56"/>
                  </a:lnTo>
                  <a:lnTo>
                    <a:pt x="104" y="62"/>
                  </a:lnTo>
                  <a:lnTo>
                    <a:pt x="101" y="65"/>
                  </a:lnTo>
                  <a:lnTo>
                    <a:pt x="98" y="68"/>
                  </a:lnTo>
                  <a:lnTo>
                    <a:pt x="95" y="71"/>
                  </a:lnTo>
                  <a:lnTo>
                    <a:pt x="93" y="75"/>
                  </a:lnTo>
                  <a:lnTo>
                    <a:pt x="92" y="77"/>
                  </a:lnTo>
                  <a:lnTo>
                    <a:pt x="102" y="77"/>
                  </a:lnTo>
                  <a:lnTo>
                    <a:pt x="92" y="81"/>
                  </a:lnTo>
                  <a:lnTo>
                    <a:pt x="101" y="81"/>
                  </a:lnTo>
                  <a:lnTo>
                    <a:pt x="110" y="78"/>
                  </a:lnTo>
                  <a:lnTo>
                    <a:pt x="112" y="84"/>
                  </a:lnTo>
                  <a:lnTo>
                    <a:pt x="93" y="99"/>
                  </a:lnTo>
                  <a:lnTo>
                    <a:pt x="83" y="98"/>
                  </a:lnTo>
                  <a:lnTo>
                    <a:pt x="87" y="92"/>
                  </a:lnTo>
                  <a:lnTo>
                    <a:pt x="80" y="93"/>
                  </a:lnTo>
                  <a:lnTo>
                    <a:pt x="78" y="90"/>
                  </a:lnTo>
                  <a:lnTo>
                    <a:pt x="59" y="93"/>
                  </a:lnTo>
                  <a:lnTo>
                    <a:pt x="50" y="92"/>
                  </a:lnTo>
                  <a:lnTo>
                    <a:pt x="48" y="90"/>
                  </a:lnTo>
                  <a:lnTo>
                    <a:pt x="59" y="87"/>
                  </a:lnTo>
                  <a:lnTo>
                    <a:pt x="60" y="86"/>
                  </a:lnTo>
                  <a:lnTo>
                    <a:pt x="60" y="84"/>
                  </a:lnTo>
                  <a:lnTo>
                    <a:pt x="59" y="84"/>
                  </a:lnTo>
                  <a:lnTo>
                    <a:pt x="57" y="83"/>
                  </a:lnTo>
                  <a:lnTo>
                    <a:pt x="51" y="83"/>
                  </a:lnTo>
                  <a:lnTo>
                    <a:pt x="42" y="81"/>
                  </a:lnTo>
                  <a:lnTo>
                    <a:pt x="33" y="78"/>
                  </a:lnTo>
                  <a:lnTo>
                    <a:pt x="24" y="77"/>
                  </a:lnTo>
                  <a:lnTo>
                    <a:pt x="20" y="77"/>
                  </a:lnTo>
                  <a:lnTo>
                    <a:pt x="18" y="78"/>
                  </a:lnTo>
                  <a:lnTo>
                    <a:pt x="12" y="78"/>
                  </a:lnTo>
                  <a:lnTo>
                    <a:pt x="9" y="80"/>
                  </a:lnTo>
                  <a:lnTo>
                    <a:pt x="6" y="80"/>
                  </a:lnTo>
                  <a:lnTo>
                    <a:pt x="3" y="78"/>
                  </a:lnTo>
                  <a:lnTo>
                    <a:pt x="2" y="77"/>
                  </a:lnTo>
                  <a:lnTo>
                    <a:pt x="5" y="72"/>
                  </a:lnTo>
                  <a:lnTo>
                    <a:pt x="6" y="72"/>
                  </a:lnTo>
                  <a:lnTo>
                    <a:pt x="8" y="71"/>
                  </a:lnTo>
                  <a:lnTo>
                    <a:pt x="11" y="71"/>
                  </a:lnTo>
                  <a:lnTo>
                    <a:pt x="8" y="71"/>
                  </a:lnTo>
                  <a:lnTo>
                    <a:pt x="3" y="69"/>
                  </a:lnTo>
                  <a:lnTo>
                    <a:pt x="0" y="66"/>
                  </a:lnTo>
                  <a:lnTo>
                    <a:pt x="2" y="65"/>
                  </a:lnTo>
                  <a:lnTo>
                    <a:pt x="5" y="65"/>
                  </a:lnTo>
                  <a:lnTo>
                    <a:pt x="14" y="60"/>
                  </a:lnTo>
                  <a:lnTo>
                    <a:pt x="15" y="59"/>
                  </a:lnTo>
                  <a:lnTo>
                    <a:pt x="17" y="59"/>
                  </a:lnTo>
                  <a:lnTo>
                    <a:pt x="53" y="23"/>
                  </a:lnTo>
                  <a:lnTo>
                    <a:pt x="68" y="5"/>
                  </a:lnTo>
                  <a:lnTo>
                    <a:pt x="68" y="5"/>
                  </a:lnTo>
                  <a:lnTo>
                    <a:pt x="68" y="5"/>
                  </a:lnTo>
                  <a:close/>
                </a:path>
              </a:pathLst>
            </a:custGeom>
            <a:grp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189" name="Freeform 12"/>
            <p:cNvSpPr/>
            <p:nvPr/>
          </p:nvSpPr>
          <p:spPr bwMode="auto">
            <a:xfrm>
              <a:off x="2649672" y="3123837"/>
              <a:ext cx="804592" cy="628417"/>
            </a:xfrm>
            <a:custGeom>
              <a:avLst/>
              <a:gdLst>
                <a:gd name="T0" fmla="*/ 407 w 486"/>
                <a:gd name="T1" fmla="*/ 345 h 382"/>
                <a:gd name="T2" fmla="*/ 392 w 486"/>
                <a:gd name="T3" fmla="*/ 331 h 382"/>
                <a:gd name="T4" fmla="*/ 399 w 486"/>
                <a:gd name="T5" fmla="*/ 318 h 382"/>
                <a:gd name="T6" fmla="*/ 437 w 486"/>
                <a:gd name="T7" fmla="*/ 310 h 382"/>
                <a:gd name="T8" fmla="*/ 446 w 486"/>
                <a:gd name="T9" fmla="*/ 300 h 382"/>
                <a:gd name="T10" fmla="*/ 456 w 486"/>
                <a:gd name="T11" fmla="*/ 301 h 382"/>
                <a:gd name="T12" fmla="*/ 468 w 486"/>
                <a:gd name="T13" fmla="*/ 271 h 382"/>
                <a:gd name="T14" fmla="*/ 483 w 486"/>
                <a:gd name="T15" fmla="*/ 248 h 382"/>
                <a:gd name="T16" fmla="*/ 474 w 486"/>
                <a:gd name="T17" fmla="*/ 236 h 382"/>
                <a:gd name="T18" fmla="*/ 449 w 486"/>
                <a:gd name="T19" fmla="*/ 236 h 382"/>
                <a:gd name="T20" fmla="*/ 420 w 486"/>
                <a:gd name="T21" fmla="*/ 242 h 382"/>
                <a:gd name="T22" fmla="*/ 404 w 486"/>
                <a:gd name="T23" fmla="*/ 285 h 382"/>
                <a:gd name="T24" fmla="*/ 389 w 486"/>
                <a:gd name="T25" fmla="*/ 300 h 382"/>
                <a:gd name="T26" fmla="*/ 354 w 486"/>
                <a:gd name="T27" fmla="*/ 298 h 382"/>
                <a:gd name="T28" fmla="*/ 330 w 486"/>
                <a:gd name="T29" fmla="*/ 295 h 382"/>
                <a:gd name="T30" fmla="*/ 306 w 486"/>
                <a:gd name="T31" fmla="*/ 280 h 382"/>
                <a:gd name="T32" fmla="*/ 291 w 486"/>
                <a:gd name="T33" fmla="*/ 209 h 382"/>
                <a:gd name="T34" fmla="*/ 303 w 486"/>
                <a:gd name="T35" fmla="*/ 155 h 382"/>
                <a:gd name="T36" fmla="*/ 312 w 486"/>
                <a:gd name="T37" fmla="*/ 147 h 382"/>
                <a:gd name="T38" fmla="*/ 307 w 486"/>
                <a:gd name="T39" fmla="*/ 138 h 382"/>
                <a:gd name="T40" fmla="*/ 279 w 486"/>
                <a:gd name="T41" fmla="*/ 119 h 382"/>
                <a:gd name="T42" fmla="*/ 274 w 486"/>
                <a:gd name="T43" fmla="*/ 101 h 382"/>
                <a:gd name="T44" fmla="*/ 268 w 486"/>
                <a:gd name="T45" fmla="*/ 74 h 382"/>
                <a:gd name="T46" fmla="*/ 242 w 486"/>
                <a:gd name="T47" fmla="*/ 59 h 382"/>
                <a:gd name="T48" fmla="*/ 220 w 486"/>
                <a:gd name="T49" fmla="*/ 75 h 382"/>
                <a:gd name="T50" fmla="*/ 203 w 486"/>
                <a:gd name="T51" fmla="*/ 42 h 382"/>
                <a:gd name="T52" fmla="*/ 182 w 486"/>
                <a:gd name="T53" fmla="*/ 18 h 382"/>
                <a:gd name="T54" fmla="*/ 41 w 486"/>
                <a:gd name="T55" fmla="*/ 3 h 382"/>
                <a:gd name="T56" fmla="*/ 0 w 486"/>
                <a:gd name="T57" fmla="*/ 13 h 382"/>
                <a:gd name="T58" fmla="*/ 6 w 486"/>
                <a:gd name="T59" fmla="*/ 37 h 382"/>
                <a:gd name="T60" fmla="*/ 10 w 486"/>
                <a:gd name="T61" fmla="*/ 69 h 382"/>
                <a:gd name="T62" fmla="*/ 26 w 486"/>
                <a:gd name="T63" fmla="*/ 87 h 382"/>
                <a:gd name="T64" fmla="*/ 15 w 486"/>
                <a:gd name="T65" fmla="*/ 104 h 382"/>
                <a:gd name="T66" fmla="*/ 24 w 486"/>
                <a:gd name="T67" fmla="*/ 125 h 382"/>
                <a:gd name="T68" fmla="*/ 38 w 486"/>
                <a:gd name="T69" fmla="*/ 135 h 382"/>
                <a:gd name="T70" fmla="*/ 47 w 486"/>
                <a:gd name="T71" fmla="*/ 170 h 382"/>
                <a:gd name="T72" fmla="*/ 66 w 486"/>
                <a:gd name="T73" fmla="*/ 202 h 382"/>
                <a:gd name="T74" fmla="*/ 81 w 486"/>
                <a:gd name="T75" fmla="*/ 199 h 382"/>
                <a:gd name="T76" fmla="*/ 68 w 486"/>
                <a:gd name="T77" fmla="*/ 178 h 382"/>
                <a:gd name="T78" fmla="*/ 62 w 486"/>
                <a:gd name="T79" fmla="*/ 129 h 382"/>
                <a:gd name="T80" fmla="*/ 45 w 486"/>
                <a:gd name="T81" fmla="*/ 89 h 382"/>
                <a:gd name="T82" fmla="*/ 35 w 486"/>
                <a:gd name="T83" fmla="*/ 65 h 382"/>
                <a:gd name="T84" fmla="*/ 27 w 486"/>
                <a:gd name="T85" fmla="*/ 49 h 382"/>
                <a:gd name="T86" fmla="*/ 38 w 486"/>
                <a:gd name="T87" fmla="*/ 19 h 382"/>
                <a:gd name="T88" fmla="*/ 53 w 486"/>
                <a:gd name="T89" fmla="*/ 28 h 382"/>
                <a:gd name="T90" fmla="*/ 63 w 486"/>
                <a:gd name="T91" fmla="*/ 71 h 382"/>
                <a:gd name="T92" fmla="*/ 83 w 486"/>
                <a:gd name="T93" fmla="*/ 102 h 382"/>
                <a:gd name="T94" fmla="*/ 101 w 486"/>
                <a:gd name="T95" fmla="*/ 125 h 382"/>
                <a:gd name="T96" fmla="*/ 92 w 486"/>
                <a:gd name="T97" fmla="*/ 146 h 382"/>
                <a:gd name="T98" fmla="*/ 105 w 486"/>
                <a:gd name="T99" fmla="*/ 155 h 382"/>
                <a:gd name="T100" fmla="*/ 113 w 486"/>
                <a:gd name="T101" fmla="*/ 167 h 382"/>
                <a:gd name="T102" fmla="*/ 138 w 486"/>
                <a:gd name="T103" fmla="*/ 197 h 382"/>
                <a:gd name="T104" fmla="*/ 151 w 486"/>
                <a:gd name="T105" fmla="*/ 235 h 382"/>
                <a:gd name="T106" fmla="*/ 148 w 486"/>
                <a:gd name="T107" fmla="*/ 253 h 382"/>
                <a:gd name="T108" fmla="*/ 146 w 486"/>
                <a:gd name="T109" fmla="*/ 282 h 382"/>
                <a:gd name="T110" fmla="*/ 170 w 486"/>
                <a:gd name="T111" fmla="*/ 301 h 382"/>
                <a:gd name="T112" fmla="*/ 202 w 486"/>
                <a:gd name="T113" fmla="*/ 315 h 382"/>
                <a:gd name="T114" fmla="*/ 251 w 486"/>
                <a:gd name="T115" fmla="*/ 337 h 382"/>
                <a:gd name="T116" fmla="*/ 265 w 486"/>
                <a:gd name="T117" fmla="*/ 352 h 382"/>
                <a:gd name="T118" fmla="*/ 306 w 486"/>
                <a:gd name="T119" fmla="*/ 354 h 382"/>
                <a:gd name="T120" fmla="*/ 363 w 486"/>
                <a:gd name="T121" fmla="*/ 373 h 382"/>
                <a:gd name="T122" fmla="*/ 372 w 486"/>
                <a:gd name="T123" fmla="*/ 37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6" h="382">
                  <a:moveTo>
                    <a:pt x="372" y="376"/>
                  </a:moveTo>
                  <a:lnTo>
                    <a:pt x="372" y="361"/>
                  </a:lnTo>
                  <a:lnTo>
                    <a:pt x="379" y="349"/>
                  </a:lnTo>
                  <a:lnTo>
                    <a:pt x="404" y="351"/>
                  </a:lnTo>
                  <a:lnTo>
                    <a:pt x="404" y="346"/>
                  </a:lnTo>
                  <a:lnTo>
                    <a:pt x="405" y="346"/>
                  </a:lnTo>
                  <a:lnTo>
                    <a:pt x="407" y="345"/>
                  </a:lnTo>
                  <a:lnTo>
                    <a:pt x="407" y="340"/>
                  </a:lnTo>
                  <a:lnTo>
                    <a:pt x="402" y="340"/>
                  </a:lnTo>
                  <a:lnTo>
                    <a:pt x="401" y="334"/>
                  </a:lnTo>
                  <a:lnTo>
                    <a:pt x="399" y="334"/>
                  </a:lnTo>
                  <a:lnTo>
                    <a:pt x="395" y="333"/>
                  </a:lnTo>
                  <a:lnTo>
                    <a:pt x="393" y="333"/>
                  </a:lnTo>
                  <a:lnTo>
                    <a:pt x="392" y="331"/>
                  </a:lnTo>
                  <a:lnTo>
                    <a:pt x="390" y="328"/>
                  </a:lnTo>
                  <a:lnTo>
                    <a:pt x="390" y="327"/>
                  </a:lnTo>
                  <a:lnTo>
                    <a:pt x="387" y="325"/>
                  </a:lnTo>
                  <a:lnTo>
                    <a:pt x="393" y="325"/>
                  </a:lnTo>
                  <a:lnTo>
                    <a:pt x="398" y="324"/>
                  </a:lnTo>
                  <a:lnTo>
                    <a:pt x="399" y="324"/>
                  </a:lnTo>
                  <a:lnTo>
                    <a:pt x="399" y="318"/>
                  </a:lnTo>
                  <a:lnTo>
                    <a:pt x="398" y="315"/>
                  </a:lnTo>
                  <a:lnTo>
                    <a:pt x="398" y="312"/>
                  </a:lnTo>
                  <a:lnTo>
                    <a:pt x="431" y="313"/>
                  </a:lnTo>
                  <a:lnTo>
                    <a:pt x="432" y="310"/>
                  </a:lnTo>
                  <a:lnTo>
                    <a:pt x="432" y="309"/>
                  </a:lnTo>
                  <a:lnTo>
                    <a:pt x="435" y="309"/>
                  </a:lnTo>
                  <a:lnTo>
                    <a:pt x="437" y="310"/>
                  </a:lnTo>
                  <a:lnTo>
                    <a:pt x="437" y="312"/>
                  </a:lnTo>
                  <a:lnTo>
                    <a:pt x="438" y="312"/>
                  </a:lnTo>
                  <a:lnTo>
                    <a:pt x="440" y="310"/>
                  </a:lnTo>
                  <a:lnTo>
                    <a:pt x="443" y="309"/>
                  </a:lnTo>
                  <a:lnTo>
                    <a:pt x="444" y="304"/>
                  </a:lnTo>
                  <a:lnTo>
                    <a:pt x="444" y="301"/>
                  </a:lnTo>
                  <a:lnTo>
                    <a:pt x="446" y="300"/>
                  </a:lnTo>
                  <a:lnTo>
                    <a:pt x="446" y="298"/>
                  </a:lnTo>
                  <a:lnTo>
                    <a:pt x="447" y="301"/>
                  </a:lnTo>
                  <a:lnTo>
                    <a:pt x="456" y="292"/>
                  </a:lnTo>
                  <a:lnTo>
                    <a:pt x="456" y="294"/>
                  </a:lnTo>
                  <a:lnTo>
                    <a:pt x="455" y="295"/>
                  </a:lnTo>
                  <a:lnTo>
                    <a:pt x="455" y="300"/>
                  </a:lnTo>
                  <a:lnTo>
                    <a:pt x="456" y="301"/>
                  </a:lnTo>
                  <a:lnTo>
                    <a:pt x="459" y="301"/>
                  </a:lnTo>
                  <a:lnTo>
                    <a:pt x="465" y="285"/>
                  </a:lnTo>
                  <a:lnTo>
                    <a:pt x="462" y="282"/>
                  </a:lnTo>
                  <a:lnTo>
                    <a:pt x="468" y="280"/>
                  </a:lnTo>
                  <a:lnTo>
                    <a:pt x="468" y="277"/>
                  </a:lnTo>
                  <a:lnTo>
                    <a:pt x="464" y="275"/>
                  </a:lnTo>
                  <a:lnTo>
                    <a:pt x="468" y="271"/>
                  </a:lnTo>
                  <a:lnTo>
                    <a:pt x="470" y="263"/>
                  </a:lnTo>
                  <a:lnTo>
                    <a:pt x="473" y="260"/>
                  </a:lnTo>
                  <a:lnTo>
                    <a:pt x="476" y="259"/>
                  </a:lnTo>
                  <a:lnTo>
                    <a:pt x="477" y="256"/>
                  </a:lnTo>
                  <a:lnTo>
                    <a:pt x="480" y="253"/>
                  </a:lnTo>
                  <a:lnTo>
                    <a:pt x="482" y="250"/>
                  </a:lnTo>
                  <a:lnTo>
                    <a:pt x="483" y="248"/>
                  </a:lnTo>
                  <a:lnTo>
                    <a:pt x="485" y="245"/>
                  </a:lnTo>
                  <a:lnTo>
                    <a:pt x="485" y="244"/>
                  </a:lnTo>
                  <a:lnTo>
                    <a:pt x="486" y="241"/>
                  </a:lnTo>
                  <a:lnTo>
                    <a:pt x="486" y="236"/>
                  </a:lnTo>
                  <a:lnTo>
                    <a:pt x="485" y="235"/>
                  </a:lnTo>
                  <a:lnTo>
                    <a:pt x="476" y="235"/>
                  </a:lnTo>
                  <a:lnTo>
                    <a:pt x="474" y="236"/>
                  </a:lnTo>
                  <a:lnTo>
                    <a:pt x="470" y="236"/>
                  </a:lnTo>
                  <a:lnTo>
                    <a:pt x="468" y="235"/>
                  </a:lnTo>
                  <a:lnTo>
                    <a:pt x="465" y="235"/>
                  </a:lnTo>
                  <a:lnTo>
                    <a:pt x="462" y="233"/>
                  </a:lnTo>
                  <a:lnTo>
                    <a:pt x="456" y="233"/>
                  </a:lnTo>
                  <a:lnTo>
                    <a:pt x="453" y="235"/>
                  </a:lnTo>
                  <a:lnTo>
                    <a:pt x="449" y="236"/>
                  </a:lnTo>
                  <a:lnTo>
                    <a:pt x="444" y="236"/>
                  </a:lnTo>
                  <a:lnTo>
                    <a:pt x="441" y="238"/>
                  </a:lnTo>
                  <a:lnTo>
                    <a:pt x="437" y="238"/>
                  </a:lnTo>
                  <a:lnTo>
                    <a:pt x="432" y="239"/>
                  </a:lnTo>
                  <a:lnTo>
                    <a:pt x="425" y="239"/>
                  </a:lnTo>
                  <a:lnTo>
                    <a:pt x="422" y="241"/>
                  </a:lnTo>
                  <a:lnTo>
                    <a:pt x="420" y="242"/>
                  </a:lnTo>
                  <a:lnTo>
                    <a:pt x="417" y="248"/>
                  </a:lnTo>
                  <a:lnTo>
                    <a:pt x="416" y="253"/>
                  </a:lnTo>
                  <a:lnTo>
                    <a:pt x="416" y="269"/>
                  </a:lnTo>
                  <a:lnTo>
                    <a:pt x="411" y="271"/>
                  </a:lnTo>
                  <a:lnTo>
                    <a:pt x="411" y="278"/>
                  </a:lnTo>
                  <a:lnTo>
                    <a:pt x="410" y="282"/>
                  </a:lnTo>
                  <a:lnTo>
                    <a:pt x="404" y="285"/>
                  </a:lnTo>
                  <a:lnTo>
                    <a:pt x="399" y="288"/>
                  </a:lnTo>
                  <a:lnTo>
                    <a:pt x="395" y="291"/>
                  </a:lnTo>
                  <a:lnTo>
                    <a:pt x="395" y="294"/>
                  </a:lnTo>
                  <a:lnTo>
                    <a:pt x="393" y="295"/>
                  </a:lnTo>
                  <a:lnTo>
                    <a:pt x="393" y="298"/>
                  </a:lnTo>
                  <a:lnTo>
                    <a:pt x="392" y="300"/>
                  </a:lnTo>
                  <a:lnTo>
                    <a:pt x="389" y="300"/>
                  </a:lnTo>
                  <a:lnTo>
                    <a:pt x="386" y="297"/>
                  </a:lnTo>
                  <a:lnTo>
                    <a:pt x="386" y="295"/>
                  </a:lnTo>
                  <a:lnTo>
                    <a:pt x="384" y="294"/>
                  </a:lnTo>
                  <a:lnTo>
                    <a:pt x="376" y="294"/>
                  </a:lnTo>
                  <a:lnTo>
                    <a:pt x="370" y="295"/>
                  </a:lnTo>
                  <a:lnTo>
                    <a:pt x="364" y="298"/>
                  </a:lnTo>
                  <a:lnTo>
                    <a:pt x="354" y="298"/>
                  </a:lnTo>
                  <a:lnTo>
                    <a:pt x="349" y="300"/>
                  </a:lnTo>
                  <a:lnTo>
                    <a:pt x="337" y="307"/>
                  </a:lnTo>
                  <a:lnTo>
                    <a:pt x="336" y="307"/>
                  </a:lnTo>
                  <a:lnTo>
                    <a:pt x="333" y="303"/>
                  </a:lnTo>
                  <a:lnTo>
                    <a:pt x="331" y="300"/>
                  </a:lnTo>
                  <a:lnTo>
                    <a:pt x="331" y="298"/>
                  </a:lnTo>
                  <a:lnTo>
                    <a:pt x="330" y="295"/>
                  </a:lnTo>
                  <a:lnTo>
                    <a:pt x="325" y="295"/>
                  </a:lnTo>
                  <a:lnTo>
                    <a:pt x="319" y="294"/>
                  </a:lnTo>
                  <a:lnTo>
                    <a:pt x="312" y="294"/>
                  </a:lnTo>
                  <a:lnTo>
                    <a:pt x="312" y="289"/>
                  </a:lnTo>
                  <a:lnTo>
                    <a:pt x="310" y="286"/>
                  </a:lnTo>
                  <a:lnTo>
                    <a:pt x="307" y="283"/>
                  </a:lnTo>
                  <a:lnTo>
                    <a:pt x="306" y="280"/>
                  </a:lnTo>
                  <a:lnTo>
                    <a:pt x="304" y="278"/>
                  </a:lnTo>
                  <a:lnTo>
                    <a:pt x="304" y="269"/>
                  </a:lnTo>
                  <a:lnTo>
                    <a:pt x="295" y="253"/>
                  </a:lnTo>
                  <a:lnTo>
                    <a:pt x="294" y="242"/>
                  </a:lnTo>
                  <a:lnTo>
                    <a:pt x="291" y="235"/>
                  </a:lnTo>
                  <a:lnTo>
                    <a:pt x="289" y="211"/>
                  </a:lnTo>
                  <a:lnTo>
                    <a:pt x="291" y="209"/>
                  </a:lnTo>
                  <a:lnTo>
                    <a:pt x="294" y="203"/>
                  </a:lnTo>
                  <a:lnTo>
                    <a:pt x="295" y="202"/>
                  </a:lnTo>
                  <a:lnTo>
                    <a:pt x="295" y="172"/>
                  </a:lnTo>
                  <a:lnTo>
                    <a:pt x="301" y="170"/>
                  </a:lnTo>
                  <a:lnTo>
                    <a:pt x="301" y="161"/>
                  </a:lnTo>
                  <a:lnTo>
                    <a:pt x="303" y="156"/>
                  </a:lnTo>
                  <a:lnTo>
                    <a:pt x="303" y="155"/>
                  </a:lnTo>
                  <a:lnTo>
                    <a:pt x="304" y="153"/>
                  </a:lnTo>
                  <a:lnTo>
                    <a:pt x="307" y="153"/>
                  </a:lnTo>
                  <a:lnTo>
                    <a:pt x="309" y="155"/>
                  </a:lnTo>
                  <a:lnTo>
                    <a:pt x="310" y="155"/>
                  </a:lnTo>
                  <a:lnTo>
                    <a:pt x="310" y="153"/>
                  </a:lnTo>
                  <a:lnTo>
                    <a:pt x="312" y="150"/>
                  </a:lnTo>
                  <a:lnTo>
                    <a:pt x="312" y="147"/>
                  </a:lnTo>
                  <a:lnTo>
                    <a:pt x="313" y="146"/>
                  </a:lnTo>
                  <a:lnTo>
                    <a:pt x="315" y="143"/>
                  </a:lnTo>
                  <a:lnTo>
                    <a:pt x="315" y="141"/>
                  </a:lnTo>
                  <a:lnTo>
                    <a:pt x="315" y="143"/>
                  </a:lnTo>
                  <a:lnTo>
                    <a:pt x="309" y="143"/>
                  </a:lnTo>
                  <a:lnTo>
                    <a:pt x="307" y="140"/>
                  </a:lnTo>
                  <a:lnTo>
                    <a:pt x="307" y="138"/>
                  </a:lnTo>
                  <a:lnTo>
                    <a:pt x="297" y="138"/>
                  </a:lnTo>
                  <a:lnTo>
                    <a:pt x="294" y="135"/>
                  </a:lnTo>
                  <a:lnTo>
                    <a:pt x="291" y="135"/>
                  </a:lnTo>
                  <a:lnTo>
                    <a:pt x="286" y="134"/>
                  </a:lnTo>
                  <a:lnTo>
                    <a:pt x="282" y="131"/>
                  </a:lnTo>
                  <a:lnTo>
                    <a:pt x="282" y="123"/>
                  </a:lnTo>
                  <a:lnTo>
                    <a:pt x="279" y="119"/>
                  </a:lnTo>
                  <a:lnTo>
                    <a:pt x="279" y="110"/>
                  </a:lnTo>
                  <a:lnTo>
                    <a:pt x="280" y="110"/>
                  </a:lnTo>
                  <a:lnTo>
                    <a:pt x="282" y="108"/>
                  </a:lnTo>
                  <a:lnTo>
                    <a:pt x="282" y="107"/>
                  </a:lnTo>
                  <a:lnTo>
                    <a:pt x="279" y="104"/>
                  </a:lnTo>
                  <a:lnTo>
                    <a:pt x="276" y="102"/>
                  </a:lnTo>
                  <a:lnTo>
                    <a:pt x="274" y="101"/>
                  </a:lnTo>
                  <a:lnTo>
                    <a:pt x="274" y="95"/>
                  </a:lnTo>
                  <a:lnTo>
                    <a:pt x="271" y="93"/>
                  </a:lnTo>
                  <a:lnTo>
                    <a:pt x="270" y="90"/>
                  </a:lnTo>
                  <a:lnTo>
                    <a:pt x="270" y="87"/>
                  </a:lnTo>
                  <a:lnTo>
                    <a:pt x="271" y="83"/>
                  </a:lnTo>
                  <a:lnTo>
                    <a:pt x="271" y="77"/>
                  </a:lnTo>
                  <a:lnTo>
                    <a:pt x="268" y="74"/>
                  </a:lnTo>
                  <a:lnTo>
                    <a:pt x="267" y="71"/>
                  </a:lnTo>
                  <a:lnTo>
                    <a:pt x="264" y="68"/>
                  </a:lnTo>
                  <a:lnTo>
                    <a:pt x="262" y="65"/>
                  </a:lnTo>
                  <a:lnTo>
                    <a:pt x="261" y="63"/>
                  </a:lnTo>
                  <a:lnTo>
                    <a:pt x="259" y="60"/>
                  </a:lnTo>
                  <a:lnTo>
                    <a:pt x="248" y="60"/>
                  </a:lnTo>
                  <a:lnTo>
                    <a:pt x="242" y="59"/>
                  </a:lnTo>
                  <a:lnTo>
                    <a:pt x="242" y="60"/>
                  </a:lnTo>
                  <a:lnTo>
                    <a:pt x="238" y="60"/>
                  </a:lnTo>
                  <a:lnTo>
                    <a:pt x="235" y="63"/>
                  </a:lnTo>
                  <a:lnTo>
                    <a:pt x="232" y="69"/>
                  </a:lnTo>
                  <a:lnTo>
                    <a:pt x="229" y="72"/>
                  </a:lnTo>
                  <a:lnTo>
                    <a:pt x="223" y="75"/>
                  </a:lnTo>
                  <a:lnTo>
                    <a:pt x="220" y="75"/>
                  </a:lnTo>
                  <a:lnTo>
                    <a:pt x="215" y="72"/>
                  </a:lnTo>
                  <a:lnTo>
                    <a:pt x="212" y="71"/>
                  </a:lnTo>
                  <a:lnTo>
                    <a:pt x="203" y="63"/>
                  </a:lnTo>
                  <a:lnTo>
                    <a:pt x="203" y="60"/>
                  </a:lnTo>
                  <a:lnTo>
                    <a:pt x="205" y="57"/>
                  </a:lnTo>
                  <a:lnTo>
                    <a:pt x="205" y="45"/>
                  </a:lnTo>
                  <a:lnTo>
                    <a:pt x="203" y="42"/>
                  </a:lnTo>
                  <a:lnTo>
                    <a:pt x="200" y="39"/>
                  </a:lnTo>
                  <a:lnTo>
                    <a:pt x="197" y="37"/>
                  </a:lnTo>
                  <a:lnTo>
                    <a:pt x="194" y="37"/>
                  </a:lnTo>
                  <a:lnTo>
                    <a:pt x="193" y="30"/>
                  </a:lnTo>
                  <a:lnTo>
                    <a:pt x="185" y="27"/>
                  </a:lnTo>
                  <a:lnTo>
                    <a:pt x="185" y="21"/>
                  </a:lnTo>
                  <a:lnTo>
                    <a:pt x="182" y="18"/>
                  </a:lnTo>
                  <a:lnTo>
                    <a:pt x="152" y="18"/>
                  </a:lnTo>
                  <a:lnTo>
                    <a:pt x="151" y="19"/>
                  </a:lnTo>
                  <a:lnTo>
                    <a:pt x="151" y="24"/>
                  </a:lnTo>
                  <a:lnTo>
                    <a:pt x="149" y="27"/>
                  </a:lnTo>
                  <a:lnTo>
                    <a:pt x="149" y="28"/>
                  </a:lnTo>
                  <a:lnTo>
                    <a:pt x="95" y="28"/>
                  </a:lnTo>
                  <a:lnTo>
                    <a:pt x="41" y="3"/>
                  </a:lnTo>
                  <a:lnTo>
                    <a:pt x="39" y="3"/>
                  </a:lnTo>
                  <a:lnTo>
                    <a:pt x="39" y="1"/>
                  </a:lnTo>
                  <a:lnTo>
                    <a:pt x="41" y="0"/>
                  </a:lnTo>
                  <a:lnTo>
                    <a:pt x="3" y="1"/>
                  </a:lnTo>
                  <a:lnTo>
                    <a:pt x="1" y="0"/>
                  </a:lnTo>
                  <a:lnTo>
                    <a:pt x="0" y="4"/>
                  </a:lnTo>
                  <a:lnTo>
                    <a:pt x="0" y="13"/>
                  </a:lnTo>
                  <a:lnTo>
                    <a:pt x="1" y="16"/>
                  </a:lnTo>
                  <a:lnTo>
                    <a:pt x="3" y="18"/>
                  </a:lnTo>
                  <a:lnTo>
                    <a:pt x="4" y="21"/>
                  </a:lnTo>
                  <a:lnTo>
                    <a:pt x="0" y="24"/>
                  </a:lnTo>
                  <a:lnTo>
                    <a:pt x="3" y="30"/>
                  </a:lnTo>
                  <a:lnTo>
                    <a:pt x="1" y="33"/>
                  </a:lnTo>
                  <a:lnTo>
                    <a:pt x="6" y="37"/>
                  </a:lnTo>
                  <a:lnTo>
                    <a:pt x="1" y="45"/>
                  </a:lnTo>
                  <a:lnTo>
                    <a:pt x="4" y="46"/>
                  </a:lnTo>
                  <a:lnTo>
                    <a:pt x="4" y="56"/>
                  </a:lnTo>
                  <a:lnTo>
                    <a:pt x="6" y="60"/>
                  </a:lnTo>
                  <a:lnTo>
                    <a:pt x="6" y="63"/>
                  </a:lnTo>
                  <a:lnTo>
                    <a:pt x="7" y="66"/>
                  </a:lnTo>
                  <a:lnTo>
                    <a:pt x="10" y="69"/>
                  </a:lnTo>
                  <a:lnTo>
                    <a:pt x="15" y="69"/>
                  </a:lnTo>
                  <a:lnTo>
                    <a:pt x="15" y="71"/>
                  </a:lnTo>
                  <a:lnTo>
                    <a:pt x="16" y="72"/>
                  </a:lnTo>
                  <a:lnTo>
                    <a:pt x="18" y="75"/>
                  </a:lnTo>
                  <a:lnTo>
                    <a:pt x="21" y="78"/>
                  </a:lnTo>
                  <a:lnTo>
                    <a:pt x="24" y="83"/>
                  </a:lnTo>
                  <a:lnTo>
                    <a:pt x="26" y="87"/>
                  </a:lnTo>
                  <a:lnTo>
                    <a:pt x="26" y="90"/>
                  </a:lnTo>
                  <a:lnTo>
                    <a:pt x="19" y="99"/>
                  </a:lnTo>
                  <a:lnTo>
                    <a:pt x="18" y="101"/>
                  </a:lnTo>
                  <a:lnTo>
                    <a:pt x="18" y="102"/>
                  </a:lnTo>
                  <a:lnTo>
                    <a:pt x="21" y="104"/>
                  </a:lnTo>
                  <a:lnTo>
                    <a:pt x="18" y="108"/>
                  </a:lnTo>
                  <a:lnTo>
                    <a:pt x="15" y="104"/>
                  </a:lnTo>
                  <a:lnTo>
                    <a:pt x="3" y="102"/>
                  </a:lnTo>
                  <a:lnTo>
                    <a:pt x="9" y="108"/>
                  </a:lnTo>
                  <a:lnTo>
                    <a:pt x="10" y="114"/>
                  </a:lnTo>
                  <a:lnTo>
                    <a:pt x="16" y="116"/>
                  </a:lnTo>
                  <a:lnTo>
                    <a:pt x="19" y="119"/>
                  </a:lnTo>
                  <a:lnTo>
                    <a:pt x="21" y="123"/>
                  </a:lnTo>
                  <a:lnTo>
                    <a:pt x="24" y="125"/>
                  </a:lnTo>
                  <a:lnTo>
                    <a:pt x="26" y="125"/>
                  </a:lnTo>
                  <a:lnTo>
                    <a:pt x="27" y="123"/>
                  </a:lnTo>
                  <a:lnTo>
                    <a:pt x="29" y="123"/>
                  </a:lnTo>
                  <a:lnTo>
                    <a:pt x="32" y="122"/>
                  </a:lnTo>
                  <a:lnTo>
                    <a:pt x="33" y="119"/>
                  </a:lnTo>
                  <a:lnTo>
                    <a:pt x="33" y="126"/>
                  </a:lnTo>
                  <a:lnTo>
                    <a:pt x="38" y="135"/>
                  </a:lnTo>
                  <a:lnTo>
                    <a:pt x="41" y="138"/>
                  </a:lnTo>
                  <a:lnTo>
                    <a:pt x="44" y="144"/>
                  </a:lnTo>
                  <a:lnTo>
                    <a:pt x="44" y="147"/>
                  </a:lnTo>
                  <a:lnTo>
                    <a:pt x="41" y="153"/>
                  </a:lnTo>
                  <a:lnTo>
                    <a:pt x="39" y="159"/>
                  </a:lnTo>
                  <a:lnTo>
                    <a:pt x="39" y="162"/>
                  </a:lnTo>
                  <a:lnTo>
                    <a:pt x="47" y="170"/>
                  </a:lnTo>
                  <a:lnTo>
                    <a:pt x="50" y="175"/>
                  </a:lnTo>
                  <a:lnTo>
                    <a:pt x="57" y="182"/>
                  </a:lnTo>
                  <a:lnTo>
                    <a:pt x="62" y="187"/>
                  </a:lnTo>
                  <a:lnTo>
                    <a:pt x="69" y="196"/>
                  </a:lnTo>
                  <a:lnTo>
                    <a:pt x="68" y="197"/>
                  </a:lnTo>
                  <a:lnTo>
                    <a:pt x="68" y="200"/>
                  </a:lnTo>
                  <a:lnTo>
                    <a:pt x="66" y="202"/>
                  </a:lnTo>
                  <a:lnTo>
                    <a:pt x="66" y="205"/>
                  </a:lnTo>
                  <a:lnTo>
                    <a:pt x="68" y="206"/>
                  </a:lnTo>
                  <a:lnTo>
                    <a:pt x="72" y="206"/>
                  </a:lnTo>
                  <a:lnTo>
                    <a:pt x="75" y="205"/>
                  </a:lnTo>
                  <a:lnTo>
                    <a:pt x="77" y="202"/>
                  </a:lnTo>
                  <a:lnTo>
                    <a:pt x="80" y="200"/>
                  </a:lnTo>
                  <a:lnTo>
                    <a:pt x="81" y="199"/>
                  </a:lnTo>
                  <a:lnTo>
                    <a:pt x="80" y="193"/>
                  </a:lnTo>
                  <a:lnTo>
                    <a:pt x="80" y="191"/>
                  </a:lnTo>
                  <a:lnTo>
                    <a:pt x="78" y="190"/>
                  </a:lnTo>
                  <a:lnTo>
                    <a:pt x="78" y="185"/>
                  </a:lnTo>
                  <a:lnTo>
                    <a:pt x="75" y="179"/>
                  </a:lnTo>
                  <a:lnTo>
                    <a:pt x="74" y="178"/>
                  </a:lnTo>
                  <a:lnTo>
                    <a:pt x="68" y="178"/>
                  </a:lnTo>
                  <a:lnTo>
                    <a:pt x="63" y="170"/>
                  </a:lnTo>
                  <a:lnTo>
                    <a:pt x="63" y="150"/>
                  </a:lnTo>
                  <a:lnTo>
                    <a:pt x="57" y="143"/>
                  </a:lnTo>
                  <a:lnTo>
                    <a:pt x="59" y="140"/>
                  </a:lnTo>
                  <a:lnTo>
                    <a:pt x="59" y="138"/>
                  </a:lnTo>
                  <a:lnTo>
                    <a:pt x="62" y="135"/>
                  </a:lnTo>
                  <a:lnTo>
                    <a:pt x="62" y="129"/>
                  </a:lnTo>
                  <a:lnTo>
                    <a:pt x="59" y="128"/>
                  </a:lnTo>
                  <a:lnTo>
                    <a:pt x="56" y="126"/>
                  </a:lnTo>
                  <a:lnTo>
                    <a:pt x="54" y="125"/>
                  </a:lnTo>
                  <a:lnTo>
                    <a:pt x="51" y="125"/>
                  </a:lnTo>
                  <a:lnTo>
                    <a:pt x="51" y="113"/>
                  </a:lnTo>
                  <a:lnTo>
                    <a:pt x="44" y="104"/>
                  </a:lnTo>
                  <a:lnTo>
                    <a:pt x="45" y="89"/>
                  </a:lnTo>
                  <a:lnTo>
                    <a:pt x="44" y="87"/>
                  </a:lnTo>
                  <a:lnTo>
                    <a:pt x="42" y="83"/>
                  </a:lnTo>
                  <a:lnTo>
                    <a:pt x="38" y="78"/>
                  </a:lnTo>
                  <a:lnTo>
                    <a:pt x="36" y="75"/>
                  </a:lnTo>
                  <a:lnTo>
                    <a:pt x="36" y="72"/>
                  </a:lnTo>
                  <a:lnTo>
                    <a:pt x="35" y="69"/>
                  </a:lnTo>
                  <a:lnTo>
                    <a:pt x="35" y="65"/>
                  </a:lnTo>
                  <a:lnTo>
                    <a:pt x="33" y="63"/>
                  </a:lnTo>
                  <a:lnTo>
                    <a:pt x="32" y="60"/>
                  </a:lnTo>
                  <a:lnTo>
                    <a:pt x="29" y="57"/>
                  </a:lnTo>
                  <a:lnTo>
                    <a:pt x="27" y="54"/>
                  </a:lnTo>
                  <a:lnTo>
                    <a:pt x="26" y="52"/>
                  </a:lnTo>
                  <a:lnTo>
                    <a:pt x="26" y="51"/>
                  </a:lnTo>
                  <a:lnTo>
                    <a:pt x="27" y="49"/>
                  </a:lnTo>
                  <a:lnTo>
                    <a:pt x="30" y="42"/>
                  </a:lnTo>
                  <a:lnTo>
                    <a:pt x="30" y="30"/>
                  </a:lnTo>
                  <a:lnTo>
                    <a:pt x="32" y="28"/>
                  </a:lnTo>
                  <a:lnTo>
                    <a:pt x="33" y="25"/>
                  </a:lnTo>
                  <a:lnTo>
                    <a:pt x="33" y="16"/>
                  </a:lnTo>
                  <a:lnTo>
                    <a:pt x="35" y="18"/>
                  </a:lnTo>
                  <a:lnTo>
                    <a:pt x="38" y="19"/>
                  </a:lnTo>
                  <a:lnTo>
                    <a:pt x="39" y="22"/>
                  </a:lnTo>
                  <a:lnTo>
                    <a:pt x="42" y="24"/>
                  </a:lnTo>
                  <a:lnTo>
                    <a:pt x="47" y="24"/>
                  </a:lnTo>
                  <a:lnTo>
                    <a:pt x="48" y="22"/>
                  </a:lnTo>
                  <a:lnTo>
                    <a:pt x="51" y="22"/>
                  </a:lnTo>
                  <a:lnTo>
                    <a:pt x="51" y="27"/>
                  </a:lnTo>
                  <a:lnTo>
                    <a:pt x="53" y="28"/>
                  </a:lnTo>
                  <a:lnTo>
                    <a:pt x="56" y="30"/>
                  </a:lnTo>
                  <a:lnTo>
                    <a:pt x="62" y="30"/>
                  </a:lnTo>
                  <a:lnTo>
                    <a:pt x="62" y="31"/>
                  </a:lnTo>
                  <a:lnTo>
                    <a:pt x="59" y="33"/>
                  </a:lnTo>
                  <a:lnTo>
                    <a:pt x="59" y="49"/>
                  </a:lnTo>
                  <a:lnTo>
                    <a:pt x="63" y="68"/>
                  </a:lnTo>
                  <a:lnTo>
                    <a:pt x="63" y="71"/>
                  </a:lnTo>
                  <a:lnTo>
                    <a:pt x="65" y="74"/>
                  </a:lnTo>
                  <a:lnTo>
                    <a:pt x="66" y="80"/>
                  </a:lnTo>
                  <a:lnTo>
                    <a:pt x="69" y="90"/>
                  </a:lnTo>
                  <a:lnTo>
                    <a:pt x="72" y="98"/>
                  </a:lnTo>
                  <a:lnTo>
                    <a:pt x="74" y="101"/>
                  </a:lnTo>
                  <a:lnTo>
                    <a:pt x="84" y="101"/>
                  </a:lnTo>
                  <a:lnTo>
                    <a:pt x="83" y="102"/>
                  </a:lnTo>
                  <a:lnTo>
                    <a:pt x="80" y="108"/>
                  </a:lnTo>
                  <a:lnTo>
                    <a:pt x="83" y="114"/>
                  </a:lnTo>
                  <a:lnTo>
                    <a:pt x="86" y="116"/>
                  </a:lnTo>
                  <a:lnTo>
                    <a:pt x="87" y="117"/>
                  </a:lnTo>
                  <a:lnTo>
                    <a:pt x="90" y="117"/>
                  </a:lnTo>
                  <a:lnTo>
                    <a:pt x="92" y="125"/>
                  </a:lnTo>
                  <a:lnTo>
                    <a:pt x="101" y="125"/>
                  </a:lnTo>
                  <a:lnTo>
                    <a:pt x="102" y="135"/>
                  </a:lnTo>
                  <a:lnTo>
                    <a:pt x="101" y="135"/>
                  </a:lnTo>
                  <a:lnTo>
                    <a:pt x="99" y="137"/>
                  </a:lnTo>
                  <a:lnTo>
                    <a:pt x="95" y="138"/>
                  </a:lnTo>
                  <a:lnTo>
                    <a:pt x="93" y="140"/>
                  </a:lnTo>
                  <a:lnTo>
                    <a:pt x="92" y="143"/>
                  </a:lnTo>
                  <a:lnTo>
                    <a:pt x="92" y="146"/>
                  </a:lnTo>
                  <a:lnTo>
                    <a:pt x="93" y="147"/>
                  </a:lnTo>
                  <a:lnTo>
                    <a:pt x="96" y="149"/>
                  </a:lnTo>
                  <a:lnTo>
                    <a:pt x="101" y="146"/>
                  </a:lnTo>
                  <a:lnTo>
                    <a:pt x="101" y="147"/>
                  </a:lnTo>
                  <a:lnTo>
                    <a:pt x="104" y="150"/>
                  </a:lnTo>
                  <a:lnTo>
                    <a:pt x="104" y="153"/>
                  </a:lnTo>
                  <a:lnTo>
                    <a:pt x="105" y="155"/>
                  </a:lnTo>
                  <a:lnTo>
                    <a:pt x="108" y="155"/>
                  </a:lnTo>
                  <a:lnTo>
                    <a:pt x="111" y="156"/>
                  </a:lnTo>
                  <a:lnTo>
                    <a:pt x="113" y="156"/>
                  </a:lnTo>
                  <a:lnTo>
                    <a:pt x="114" y="159"/>
                  </a:lnTo>
                  <a:lnTo>
                    <a:pt x="114" y="164"/>
                  </a:lnTo>
                  <a:lnTo>
                    <a:pt x="113" y="165"/>
                  </a:lnTo>
                  <a:lnTo>
                    <a:pt x="113" y="167"/>
                  </a:lnTo>
                  <a:lnTo>
                    <a:pt x="111" y="170"/>
                  </a:lnTo>
                  <a:lnTo>
                    <a:pt x="111" y="172"/>
                  </a:lnTo>
                  <a:lnTo>
                    <a:pt x="122" y="172"/>
                  </a:lnTo>
                  <a:lnTo>
                    <a:pt x="122" y="179"/>
                  </a:lnTo>
                  <a:lnTo>
                    <a:pt x="131" y="188"/>
                  </a:lnTo>
                  <a:lnTo>
                    <a:pt x="132" y="191"/>
                  </a:lnTo>
                  <a:lnTo>
                    <a:pt x="138" y="197"/>
                  </a:lnTo>
                  <a:lnTo>
                    <a:pt x="140" y="202"/>
                  </a:lnTo>
                  <a:lnTo>
                    <a:pt x="143" y="205"/>
                  </a:lnTo>
                  <a:lnTo>
                    <a:pt x="145" y="209"/>
                  </a:lnTo>
                  <a:lnTo>
                    <a:pt x="146" y="212"/>
                  </a:lnTo>
                  <a:lnTo>
                    <a:pt x="146" y="227"/>
                  </a:lnTo>
                  <a:lnTo>
                    <a:pt x="148" y="230"/>
                  </a:lnTo>
                  <a:lnTo>
                    <a:pt x="151" y="235"/>
                  </a:lnTo>
                  <a:lnTo>
                    <a:pt x="151" y="238"/>
                  </a:lnTo>
                  <a:lnTo>
                    <a:pt x="149" y="241"/>
                  </a:lnTo>
                  <a:lnTo>
                    <a:pt x="145" y="245"/>
                  </a:lnTo>
                  <a:lnTo>
                    <a:pt x="143" y="248"/>
                  </a:lnTo>
                  <a:lnTo>
                    <a:pt x="143" y="250"/>
                  </a:lnTo>
                  <a:lnTo>
                    <a:pt x="145" y="251"/>
                  </a:lnTo>
                  <a:lnTo>
                    <a:pt x="148" y="253"/>
                  </a:lnTo>
                  <a:lnTo>
                    <a:pt x="142" y="253"/>
                  </a:lnTo>
                  <a:lnTo>
                    <a:pt x="138" y="254"/>
                  </a:lnTo>
                  <a:lnTo>
                    <a:pt x="138" y="272"/>
                  </a:lnTo>
                  <a:lnTo>
                    <a:pt x="140" y="277"/>
                  </a:lnTo>
                  <a:lnTo>
                    <a:pt x="142" y="278"/>
                  </a:lnTo>
                  <a:lnTo>
                    <a:pt x="143" y="282"/>
                  </a:lnTo>
                  <a:lnTo>
                    <a:pt x="146" y="282"/>
                  </a:lnTo>
                  <a:lnTo>
                    <a:pt x="151" y="283"/>
                  </a:lnTo>
                  <a:lnTo>
                    <a:pt x="157" y="283"/>
                  </a:lnTo>
                  <a:lnTo>
                    <a:pt x="160" y="285"/>
                  </a:lnTo>
                  <a:lnTo>
                    <a:pt x="166" y="291"/>
                  </a:lnTo>
                  <a:lnTo>
                    <a:pt x="167" y="294"/>
                  </a:lnTo>
                  <a:lnTo>
                    <a:pt x="169" y="298"/>
                  </a:lnTo>
                  <a:lnTo>
                    <a:pt x="170" y="301"/>
                  </a:lnTo>
                  <a:lnTo>
                    <a:pt x="175" y="304"/>
                  </a:lnTo>
                  <a:lnTo>
                    <a:pt x="178" y="307"/>
                  </a:lnTo>
                  <a:lnTo>
                    <a:pt x="191" y="307"/>
                  </a:lnTo>
                  <a:lnTo>
                    <a:pt x="196" y="309"/>
                  </a:lnTo>
                  <a:lnTo>
                    <a:pt x="199" y="310"/>
                  </a:lnTo>
                  <a:lnTo>
                    <a:pt x="200" y="312"/>
                  </a:lnTo>
                  <a:lnTo>
                    <a:pt x="202" y="315"/>
                  </a:lnTo>
                  <a:lnTo>
                    <a:pt x="205" y="319"/>
                  </a:lnTo>
                  <a:lnTo>
                    <a:pt x="212" y="325"/>
                  </a:lnTo>
                  <a:lnTo>
                    <a:pt x="218" y="328"/>
                  </a:lnTo>
                  <a:lnTo>
                    <a:pt x="227" y="331"/>
                  </a:lnTo>
                  <a:lnTo>
                    <a:pt x="238" y="333"/>
                  </a:lnTo>
                  <a:lnTo>
                    <a:pt x="245" y="334"/>
                  </a:lnTo>
                  <a:lnTo>
                    <a:pt x="251" y="337"/>
                  </a:lnTo>
                  <a:lnTo>
                    <a:pt x="253" y="340"/>
                  </a:lnTo>
                  <a:lnTo>
                    <a:pt x="256" y="345"/>
                  </a:lnTo>
                  <a:lnTo>
                    <a:pt x="259" y="346"/>
                  </a:lnTo>
                  <a:lnTo>
                    <a:pt x="261" y="346"/>
                  </a:lnTo>
                  <a:lnTo>
                    <a:pt x="262" y="348"/>
                  </a:lnTo>
                  <a:lnTo>
                    <a:pt x="264" y="351"/>
                  </a:lnTo>
                  <a:lnTo>
                    <a:pt x="265" y="352"/>
                  </a:lnTo>
                  <a:lnTo>
                    <a:pt x="282" y="352"/>
                  </a:lnTo>
                  <a:lnTo>
                    <a:pt x="286" y="355"/>
                  </a:lnTo>
                  <a:lnTo>
                    <a:pt x="288" y="358"/>
                  </a:lnTo>
                  <a:lnTo>
                    <a:pt x="289" y="360"/>
                  </a:lnTo>
                  <a:lnTo>
                    <a:pt x="292" y="360"/>
                  </a:lnTo>
                  <a:lnTo>
                    <a:pt x="298" y="357"/>
                  </a:lnTo>
                  <a:lnTo>
                    <a:pt x="306" y="354"/>
                  </a:lnTo>
                  <a:lnTo>
                    <a:pt x="315" y="349"/>
                  </a:lnTo>
                  <a:lnTo>
                    <a:pt x="330" y="345"/>
                  </a:lnTo>
                  <a:lnTo>
                    <a:pt x="334" y="348"/>
                  </a:lnTo>
                  <a:lnTo>
                    <a:pt x="342" y="354"/>
                  </a:lnTo>
                  <a:lnTo>
                    <a:pt x="351" y="360"/>
                  </a:lnTo>
                  <a:lnTo>
                    <a:pt x="363" y="370"/>
                  </a:lnTo>
                  <a:lnTo>
                    <a:pt x="363" y="373"/>
                  </a:lnTo>
                  <a:lnTo>
                    <a:pt x="364" y="378"/>
                  </a:lnTo>
                  <a:lnTo>
                    <a:pt x="366" y="382"/>
                  </a:lnTo>
                  <a:lnTo>
                    <a:pt x="370" y="382"/>
                  </a:lnTo>
                  <a:lnTo>
                    <a:pt x="372" y="381"/>
                  </a:lnTo>
                  <a:lnTo>
                    <a:pt x="372" y="376"/>
                  </a:lnTo>
                  <a:lnTo>
                    <a:pt x="372" y="376"/>
                  </a:lnTo>
                  <a:lnTo>
                    <a:pt x="372" y="376"/>
                  </a:lnTo>
                  <a:close/>
                </a:path>
              </a:pathLst>
            </a:custGeom>
            <a:solidFill>
              <a:schemeClr val="accent1"/>
            </a:solid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190" name="Freeform 13"/>
            <p:cNvSpPr/>
            <p:nvPr/>
          </p:nvSpPr>
          <p:spPr bwMode="auto">
            <a:xfrm>
              <a:off x="3692659" y="3619003"/>
              <a:ext cx="66222" cy="19740"/>
            </a:xfrm>
            <a:custGeom>
              <a:avLst/>
              <a:gdLst>
                <a:gd name="T0" fmla="*/ 27 w 40"/>
                <a:gd name="T1" fmla="*/ 12 h 12"/>
                <a:gd name="T2" fmla="*/ 30 w 40"/>
                <a:gd name="T3" fmla="*/ 8 h 12"/>
                <a:gd name="T4" fmla="*/ 40 w 40"/>
                <a:gd name="T5" fmla="*/ 11 h 12"/>
                <a:gd name="T6" fmla="*/ 40 w 40"/>
                <a:gd name="T7" fmla="*/ 9 h 12"/>
                <a:gd name="T8" fmla="*/ 39 w 40"/>
                <a:gd name="T9" fmla="*/ 8 h 12"/>
                <a:gd name="T10" fmla="*/ 37 w 40"/>
                <a:gd name="T11" fmla="*/ 5 h 12"/>
                <a:gd name="T12" fmla="*/ 33 w 40"/>
                <a:gd name="T13" fmla="*/ 2 h 12"/>
                <a:gd name="T14" fmla="*/ 21 w 40"/>
                <a:gd name="T15" fmla="*/ 2 h 12"/>
                <a:gd name="T16" fmla="*/ 16 w 40"/>
                <a:gd name="T17" fmla="*/ 0 h 12"/>
                <a:gd name="T18" fmla="*/ 6 w 40"/>
                <a:gd name="T19" fmla="*/ 0 h 12"/>
                <a:gd name="T20" fmla="*/ 3 w 40"/>
                <a:gd name="T21" fmla="*/ 2 h 12"/>
                <a:gd name="T22" fmla="*/ 0 w 40"/>
                <a:gd name="T23" fmla="*/ 2 h 12"/>
                <a:gd name="T24" fmla="*/ 1 w 40"/>
                <a:gd name="T25" fmla="*/ 5 h 12"/>
                <a:gd name="T26" fmla="*/ 4 w 40"/>
                <a:gd name="T27" fmla="*/ 5 h 12"/>
                <a:gd name="T28" fmla="*/ 6 w 40"/>
                <a:gd name="T29" fmla="*/ 8 h 12"/>
                <a:gd name="T30" fmla="*/ 9 w 40"/>
                <a:gd name="T31" fmla="*/ 9 h 12"/>
                <a:gd name="T32" fmla="*/ 15 w 40"/>
                <a:gd name="T33" fmla="*/ 9 h 12"/>
                <a:gd name="T34" fmla="*/ 19 w 40"/>
                <a:gd name="T35" fmla="*/ 11 h 12"/>
                <a:gd name="T36" fmla="*/ 27 w 40"/>
                <a:gd name="T37" fmla="*/ 12 h 12"/>
                <a:gd name="T38" fmla="*/ 27 w 40"/>
                <a:gd name="T39" fmla="*/ 12 h 12"/>
                <a:gd name="T40" fmla="*/ 27 w 40"/>
                <a:gd name="T4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12">
                  <a:moveTo>
                    <a:pt x="27" y="12"/>
                  </a:moveTo>
                  <a:lnTo>
                    <a:pt x="30" y="8"/>
                  </a:lnTo>
                  <a:lnTo>
                    <a:pt x="40" y="11"/>
                  </a:lnTo>
                  <a:lnTo>
                    <a:pt x="40" y="9"/>
                  </a:lnTo>
                  <a:lnTo>
                    <a:pt x="39" y="8"/>
                  </a:lnTo>
                  <a:lnTo>
                    <a:pt x="37" y="5"/>
                  </a:lnTo>
                  <a:lnTo>
                    <a:pt x="33" y="2"/>
                  </a:lnTo>
                  <a:lnTo>
                    <a:pt x="21" y="2"/>
                  </a:lnTo>
                  <a:lnTo>
                    <a:pt x="16" y="0"/>
                  </a:lnTo>
                  <a:lnTo>
                    <a:pt x="6" y="0"/>
                  </a:lnTo>
                  <a:lnTo>
                    <a:pt x="3" y="2"/>
                  </a:lnTo>
                  <a:lnTo>
                    <a:pt x="0" y="2"/>
                  </a:lnTo>
                  <a:lnTo>
                    <a:pt x="1" y="5"/>
                  </a:lnTo>
                  <a:lnTo>
                    <a:pt x="4" y="5"/>
                  </a:lnTo>
                  <a:lnTo>
                    <a:pt x="6" y="8"/>
                  </a:lnTo>
                  <a:lnTo>
                    <a:pt x="9" y="9"/>
                  </a:lnTo>
                  <a:lnTo>
                    <a:pt x="15" y="9"/>
                  </a:lnTo>
                  <a:lnTo>
                    <a:pt x="19" y="11"/>
                  </a:lnTo>
                  <a:lnTo>
                    <a:pt x="27" y="12"/>
                  </a:lnTo>
                  <a:lnTo>
                    <a:pt x="27" y="12"/>
                  </a:lnTo>
                  <a:lnTo>
                    <a:pt x="27" y="12"/>
                  </a:lnTo>
                  <a:close/>
                </a:path>
              </a:pathLst>
            </a:custGeom>
            <a:solidFill>
              <a:schemeClr val="accent1"/>
            </a:solid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191" name="Freeform 14"/>
            <p:cNvSpPr/>
            <p:nvPr/>
          </p:nvSpPr>
          <p:spPr bwMode="auto">
            <a:xfrm>
              <a:off x="3344998" y="3701255"/>
              <a:ext cx="195353" cy="103639"/>
            </a:xfrm>
            <a:custGeom>
              <a:avLst/>
              <a:gdLst>
                <a:gd name="T0" fmla="*/ 42 w 118"/>
                <a:gd name="T1" fmla="*/ 57 h 63"/>
                <a:gd name="T2" fmla="*/ 45 w 118"/>
                <a:gd name="T3" fmla="*/ 56 h 63"/>
                <a:gd name="T4" fmla="*/ 44 w 118"/>
                <a:gd name="T5" fmla="*/ 51 h 63"/>
                <a:gd name="T6" fmla="*/ 45 w 118"/>
                <a:gd name="T7" fmla="*/ 47 h 63"/>
                <a:gd name="T8" fmla="*/ 56 w 118"/>
                <a:gd name="T9" fmla="*/ 44 h 63"/>
                <a:gd name="T10" fmla="*/ 60 w 118"/>
                <a:gd name="T11" fmla="*/ 42 h 63"/>
                <a:gd name="T12" fmla="*/ 62 w 118"/>
                <a:gd name="T13" fmla="*/ 45 h 63"/>
                <a:gd name="T14" fmla="*/ 74 w 118"/>
                <a:gd name="T15" fmla="*/ 39 h 63"/>
                <a:gd name="T16" fmla="*/ 82 w 118"/>
                <a:gd name="T17" fmla="*/ 33 h 63"/>
                <a:gd name="T18" fmla="*/ 85 w 118"/>
                <a:gd name="T19" fmla="*/ 24 h 63"/>
                <a:gd name="T20" fmla="*/ 92 w 118"/>
                <a:gd name="T21" fmla="*/ 28 h 63"/>
                <a:gd name="T22" fmla="*/ 98 w 118"/>
                <a:gd name="T23" fmla="*/ 25 h 63"/>
                <a:gd name="T24" fmla="*/ 112 w 118"/>
                <a:gd name="T25" fmla="*/ 24 h 63"/>
                <a:gd name="T26" fmla="*/ 115 w 118"/>
                <a:gd name="T27" fmla="*/ 22 h 63"/>
                <a:gd name="T28" fmla="*/ 118 w 118"/>
                <a:gd name="T29" fmla="*/ 19 h 63"/>
                <a:gd name="T30" fmla="*/ 107 w 118"/>
                <a:gd name="T31" fmla="*/ 12 h 63"/>
                <a:gd name="T32" fmla="*/ 103 w 118"/>
                <a:gd name="T33" fmla="*/ 10 h 63"/>
                <a:gd name="T34" fmla="*/ 98 w 118"/>
                <a:gd name="T35" fmla="*/ 6 h 63"/>
                <a:gd name="T36" fmla="*/ 92 w 118"/>
                <a:gd name="T37" fmla="*/ 4 h 63"/>
                <a:gd name="T38" fmla="*/ 89 w 118"/>
                <a:gd name="T39" fmla="*/ 0 h 63"/>
                <a:gd name="T40" fmla="*/ 80 w 118"/>
                <a:gd name="T41" fmla="*/ 1 h 63"/>
                <a:gd name="T42" fmla="*/ 75 w 118"/>
                <a:gd name="T43" fmla="*/ 3 h 63"/>
                <a:gd name="T44" fmla="*/ 66 w 118"/>
                <a:gd name="T45" fmla="*/ 0 h 63"/>
                <a:gd name="T46" fmla="*/ 62 w 118"/>
                <a:gd name="T47" fmla="*/ 4 h 63"/>
                <a:gd name="T48" fmla="*/ 50 w 118"/>
                <a:gd name="T49" fmla="*/ 6 h 63"/>
                <a:gd name="T50" fmla="*/ 45 w 118"/>
                <a:gd name="T51" fmla="*/ 3 h 63"/>
                <a:gd name="T52" fmla="*/ 41 w 118"/>
                <a:gd name="T53" fmla="*/ 4 h 63"/>
                <a:gd name="T54" fmla="*/ 36 w 118"/>
                <a:gd name="T55" fmla="*/ 6 h 63"/>
                <a:gd name="T56" fmla="*/ 35 w 118"/>
                <a:gd name="T57" fmla="*/ 4 h 63"/>
                <a:gd name="T58" fmla="*/ 33 w 118"/>
                <a:gd name="T59" fmla="*/ 1 h 63"/>
                <a:gd name="T60" fmla="*/ 30 w 118"/>
                <a:gd name="T61" fmla="*/ 0 h 63"/>
                <a:gd name="T62" fmla="*/ 24 w 118"/>
                <a:gd name="T63" fmla="*/ 4 h 63"/>
                <a:gd name="T64" fmla="*/ 20 w 118"/>
                <a:gd name="T65" fmla="*/ 9 h 63"/>
                <a:gd name="T66" fmla="*/ 14 w 118"/>
                <a:gd name="T67" fmla="*/ 13 h 63"/>
                <a:gd name="T68" fmla="*/ 8 w 118"/>
                <a:gd name="T69" fmla="*/ 18 h 63"/>
                <a:gd name="T70" fmla="*/ 6 w 118"/>
                <a:gd name="T71" fmla="*/ 25 h 63"/>
                <a:gd name="T72" fmla="*/ 0 w 118"/>
                <a:gd name="T73" fmla="*/ 33 h 63"/>
                <a:gd name="T74" fmla="*/ 6 w 118"/>
                <a:gd name="T75" fmla="*/ 39 h 63"/>
                <a:gd name="T76" fmla="*/ 12 w 118"/>
                <a:gd name="T77" fmla="*/ 44 h 63"/>
                <a:gd name="T78" fmla="*/ 17 w 118"/>
                <a:gd name="T79" fmla="*/ 45 h 63"/>
                <a:gd name="T80" fmla="*/ 27 w 118"/>
                <a:gd name="T81" fmla="*/ 44 h 63"/>
                <a:gd name="T82" fmla="*/ 33 w 118"/>
                <a:gd name="T83" fmla="*/ 57 h 63"/>
                <a:gd name="T84" fmla="*/ 35 w 118"/>
                <a:gd name="T85" fmla="*/ 63 h 63"/>
                <a:gd name="T86" fmla="*/ 42 w 118"/>
                <a:gd name="T87" fmla="*/ 62 h 63"/>
                <a:gd name="T88" fmla="*/ 42 w 118"/>
                <a:gd name="T89" fmla="*/ 6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8" h="63">
                  <a:moveTo>
                    <a:pt x="42" y="62"/>
                  </a:moveTo>
                  <a:lnTo>
                    <a:pt x="42" y="57"/>
                  </a:lnTo>
                  <a:lnTo>
                    <a:pt x="47" y="57"/>
                  </a:lnTo>
                  <a:lnTo>
                    <a:pt x="45" y="56"/>
                  </a:lnTo>
                  <a:lnTo>
                    <a:pt x="45" y="53"/>
                  </a:lnTo>
                  <a:lnTo>
                    <a:pt x="44" y="51"/>
                  </a:lnTo>
                  <a:lnTo>
                    <a:pt x="44" y="48"/>
                  </a:lnTo>
                  <a:lnTo>
                    <a:pt x="45" y="47"/>
                  </a:lnTo>
                  <a:lnTo>
                    <a:pt x="54" y="47"/>
                  </a:lnTo>
                  <a:lnTo>
                    <a:pt x="56" y="44"/>
                  </a:lnTo>
                  <a:lnTo>
                    <a:pt x="57" y="42"/>
                  </a:lnTo>
                  <a:lnTo>
                    <a:pt x="60" y="42"/>
                  </a:lnTo>
                  <a:lnTo>
                    <a:pt x="60" y="44"/>
                  </a:lnTo>
                  <a:lnTo>
                    <a:pt x="62" y="45"/>
                  </a:lnTo>
                  <a:lnTo>
                    <a:pt x="66" y="45"/>
                  </a:lnTo>
                  <a:lnTo>
                    <a:pt x="74" y="39"/>
                  </a:lnTo>
                  <a:lnTo>
                    <a:pt x="77" y="33"/>
                  </a:lnTo>
                  <a:lnTo>
                    <a:pt x="82" y="33"/>
                  </a:lnTo>
                  <a:lnTo>
                    <a:pt x="82" y="27"/>
                  </a:lnTo>
                  <a:lnTo>
                    <a:pt x="85" y="24"/>
                  </a:lnTo>
                  <a:lnTo>
                    <a:pt x="88" y="24"/>
                  </a:lnTo>
                  <a:lnTo>
                    <a:pt x="92" y="28"/>
                  </a:lnTo>
                  <a:lnTo>
                    <a:pt x="95" y="28"/>
                  </a:lnTo>
                  <a:lnTo>
                    <a:pt x="98" y="25"/>
                  </a:lnTo>
                  <a:lnTo>
                    <a:pt x="98" y="24"/>
                  </a:lnTo>
                  <a:lnTo>
                    <a:pt x="112" y="24"/>
                  </a:lnTo>
                  <a:lnTo>
                    <a:pt x="113" y="22"/>
                  </a:lnTo>
                  <a:lnTo>
                    <a:pt x="115" y="22"/>
                  </a:lnTo>
                  <a:lnTo>
                    <a:pt x="118" y="21"/>
                  </a:lnTo>
                  <a:lnTo>
                    <a:pt x="118" y="19"/>
                  </a:lnTo>
                  <a:lnTo>
                    <a:pt x="113" y="15"/>
                  </a:lnTo>
                  <a:lnTo>
                    <a:pt x="107" y="12"/>
                  </a:lnTo>
                  <a:lnTo>
                    <a:pt x="104" y="12"/>
                  </a:lnTo>
                  <a:lnTo>
                    <a:pt x="103" y="10"/>
                  </a:lnTo>
                  <a:lnTo>
                    <a:pt x="101" y="7"/>
                  </a:lnTo>
                  <a:lnTo>
                    <a:pt x="98" y="6"/>
                  </a:lnTo>
                  <a:lnTo>
                    <a:pt x="97" y="4"/>
                  </a:lnTo>
                  <a:lnTo>
                    <a:pt x="92" y="4"/>
                  </a:lnTo>
                  <a:lnTo>
                    <a:pt x="91" y="1"/>
                  </a:lnTo>
                  <a:lnTo>
                    <a:pt x="89" y="0"/>
                  </a:lnTo>
                  <a:lnTo>
                    <a:pt x="83" y="0"/>
                  </a:lnTo>
                  <a:lnTo>
                    <a:pt x="80" y="1"/>
                  </a:lnTo>
                  <a:lnTo>
                    <a:pt x="78" y="3"/>
                  </a:lnTo>
                  <a:lnTo>
                    <a:pt x="75" y="3"/>
                  </a:lnTo>
                  <a:lnTo>
                    <a:pt x="71" y="0"/>
                  </a:lnTo>
                  <a:lnTo>
                    <a:pt x="66" y="0"/>
                  </a:lnTo>
                  <a:lnTo>
                    <a:pt x="63" y="1"/>
                  </a:lnTo>
                  <a:lnTo>
                    <a:pt x="62" y="4"/>
                  </a:lnTo>
                  <a:lnTo>
                    <a:pt x="59" y="6"/>
                  </a:lnTo>
                  <a:lnTo>
                    <a:pt x="50" y="6"/>
                  </a:lnTo>
                  <a:lnTo>
                    <a:pt x="47" y="4"/>
                  </a:lnTo>
                  <a:lnTo>
                    <a:pt x="45" y="3"/>
                  </a:lnTo>
                  <a:lnTo>
                    <a:pt x="42" y="3"/>
                  </a:lnTo>
                  <a:lnTo>
                    <a:pt x="41" y="4"/>
                  </a:lnTo>
                  <a:lnTo>
                    <a:pt x="38" y="4"/>
                  </a:lnTo>
                  <a:lnTo>
                    <a:pt x="36" y="6"/>
                  </a:lnTo>
                  <a:lnTo>
                    <a:pt x="35" y="6"/>
                  </a:lnTo>
                  <a:lnTo>
                    <a:pt x="35" y="4"/>
                  </a:lnTo>
                  <a:lnTo>
                    <a:pt x="33" y="3"/>
                  </a:lnTo>
                  <a:lnTo>
                    <a:pt x="33" y="1"/>
                  </a:lnTo>
                  <a:lnTo>
                    <a:pt x="32" y="0"/>
                  </a:lnTo>
                  <a:lnTo>
                    <a:pt x="30" y="0"/>
                  </a:lnTo>
                  <a:lnTo>
                    <a:pt x="26" y="4"/>
                  </a:lnTo>
                  <a:lnTo>
                    <a:pt x="24" y="4"/>
                  </a:lnTo>
                  <a:lnTo>
                    <a:pt x="23" y="7"/>
                  </a:lnTo>
                  <a:lnTo>
                    <a:pt x="20" y="9"/>
                  </a:lnTo>
                  <a:lnTo>
                    <a:pt x="17" y="12"/>
                  </a:lnTo>
                  <a:lnTo>
                    <a:pt x="14" y="13"/>
                  </a:lnTo>
                  <a:lnTo>
                    <a:pt x="11" y="16"/>
                  </a:lnTo>
                  <a:lnTo>
                    <a:pt x="8" y="18"/>
                  </a:lnTo>
                  <a:lnTo>
                    <a:pt x="6" y="21"/>
                  </a:lnTo>
                  <a:lnTo>
                    <a:pt x="6" y="25"/>
                  </a:lnTo>
                  <a:lnTo>
                    <a:pt x="3" y="28"/>
                  </a:lnTo>
                  <a:lnTo>
                    <a:pt x="0" y="33"/>
                  </a:lnTo>
                  <a:lnTo>
                    <a:pt x="2" y="36"/>
                  </a:lnTo>
                  <a:lnTo>
                    <a:pt x="6" y="39"/>
                  </a:lnTo>
                  <a:lnTo>
                    <a:pt x="12" y="39"/>
                  </a:lnTo>
                  <a:lnTo>
                    <a:pt x="12" y="44"/>
                  </a:lnTo>
                  <a:lnTo>
                    <a:pt x="14" y="45"/>
                  </a:lnTo>
                  <a:lnTo>
                    <a:pt x="17" y="45"/>
                  </a:lnTo>
                  <a:lnTo>
                    <a:pt x="18" y="44"/>
                  </a:lnTo>
                  <a:lnTo>
                    <a:pt x="27" y="44"/>
                  </a:lnTo>
                  <a:lnTo>
                    <a:pt x="27" y="54"/>
                  </a:lnTo>
                  <a:lnTo>
                    <a:pt x="33" y="57"/>
                  </a:lnTo>
                  <a:lnTo>
                    <a:pt x="35" y="59"/>
                  </a:lnTo>
                  <a:lnTo>
                    <a:pt x="35" y="63"/>
                  </a:lnTo>
                  <a:lnTo>
                    <a:pt x="38" y="63"/>
                  </a:lnTo>
                  <a:lnTo>
                    <a:pt x="42" y="62"/>
                  </a:lnTo>
                  <a:lnTo>
                    <a:pt x="42" y="62"/>
                  </a:lnTo>
                  <a:lnTo>
                    <a:pt x="42" y="62"/>
                  </a:lnTo>
                  <a:close/>
                </a:path>
              </a:pathLst>
            </a:custGeom>
            <a:solidFill>
              <a:schemeClr val="accent1"/>
            </a:solid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192" name="Freeform 15"/>
            <p:cNvSpPr/>
            <p:nvPr/>
          </p:nvSpPr>
          <p:spPr bwMode="auto">
            <a:xfrm>
              <a:off x="3818480" y="3566360"/>
              <a:ext cx="86087" cy="67447"/>
            </a:xfrm>
            <a:custGeom>
              <a:avLst/>
              <a:gdLst>
                <a:gd name="T0" fmla="*/ 44 w 52"/>
                <a:gd name="T1" fmla="*/ 29 h 41"/>
                <a:gd name="T2" fmla="*/ 44 w 52"/>
                <a:gd name="T3" fmla="*/ 28 h 41"/>
                <a:gd name="T4" fmla="*/ 46 w 52"/>
                <a:gd name="T5" fmla="*/ 26 h 41"/>
                <a:gd name="T6" fmla="*/ 47 w 52"/>
                <a:gd name="T7" fmla="*/ 23 h 41"/>
                <a:gd name="T8" fmla="*/ 47 w 52"/>
                <a:gd name="T9" fmla="*/ 20 h 41"/>
                <a:gd name="T10" fmla="*/ 49 w 52"/>
                <a:gd name="T11" fmla="*/ 19 h 41"/>
                <a:gd name="T12" fmla="*/ 50 w 52"/>
                <a:gd name="T13" fmla="*/ 16 h 41"/>
                <a:gd name="T14" fmla="*/ 52 w 52"/>
                <a:gd name="T15" fmla="*/ 14 h 41"/>
                <a:gd name="T16" fmla="*/ 52 w 52"/>
                <a:gd name="T17" fmla="*/ 11 h 41"/>
                <a:gd name="T18" fmla="*/ 49 w 52"/>
                <a:gd name="T19" fmla="*/ 2 h 41"/>
                <a:gd name="T20" fmla="*/ 47 w 52"/>
                <a:gd name="T21" fmla="*/ 3 h 41"/>
                <a:gd name="T22" fmla="*/ 47 w 52"/>
                <a:gd name="T23" fmla="*/ 5 h 41"/>
                <a:gd name="T24" fmla="*/ 46 w 52"/>
                <a:gd name="T25" fmla="*/ 5 h 41"/>
                <a:gd name="T26" fmla="*/ 44 w 52"/>
                <a:gd name="T27" fmla="*/ 3 h 41"/>
                <a:gd name="T28" fmla="*/ 41 w 52"/>
                <a:gd name="T29" fmla="*/ 3 h 41"/>
                <a:gd name="T30" fmla="*/ 38 w 52"/>
                <a:gd name="T31" fmla="*/ 2 h 41"/>
                <a:gd name="T32" fmla="*/ 33 w 52"/>
                <a:gd name="T33" fmla="*/ 2 h 41"/>
                <a:gd name="T34" fmla="*/ 30 w 52"/>
                <a:gd name="T35" fmla="*/ 0 h 41"/>
                <a:gd name="T36" fmla="*/ 23 w 52"/>
                <a:gd name="T37" fmla="*/ 0 h 41"/>
                <a:gd name="T38" fmla="*/ 20 w 52"/>
                <a:gd name="T39" fmla="*/ 2 h 41"/>
                <a:gd name="T40" fmla="*/ 17 w 52"/>
                <a:gd name="T41" fmla="*/ 3 h 41"/>
                <a:gd name="T42" fmla="*/ 17 w 52"/>
                <a:gd name="T43" fmla="*/ 5 h 41"/>
                <a:gd name="T44" fmla="*/ 20 w 52"/>
                <a:gd name="T45" fmla="*/ 6 h 41"/>
                <a:gd name="T46" fmla="*/ 29 w 52"/>
                <a:gd name="T47" fmla="*/ 6 h 41"/>
                <a:gd name="T48" fmla="*/ 30 w 52"/>
                <a:gd name="T49" fmla="*/ 8 h 41"/>
                <a:gd name="T50" fmla="*/ 32 w 52"/>
                <a:gd name="T51" fmla="*/ 11 h 41"/>
                <a:gd name="T52" fmla="*/ 33 w 52"/>
                <a:gd name="T53" fmla="*/ 13 h 41"/>
                <a:gd name="T54" fmla="*/ 30 w 52"/>
                <a:gd name="T55" fmla="*/ 14 h 41"/>
                <a:gd name="T56" fmla="*/ 29 w 52"/>
                <a:gd name="T57" fmla="*/ 16 h 41"/>
                <a:gd name="T58" fmla="*/ 29 w 52"/>
                <a:gd name="T59" fmla="*/ 19 h 41"/>
                <a:gd name="T60" fmla="*/ 30 w 52"/>
                <a:gd name="T61" fmla="*/ 22 h 41"/>
                <a:gd name="T62" fmla="*/ 30 w 52"/>
                <a:gd name="T63" fmla="*/ 25 h 41"/>
                <a:gd name="T64" fmla="*/ 32 w 52"/>
                <a:gd name="T65" fmla="*/ 26 h 41"/>
                <a:gd name="T66" fmla="*/ 30 w 52"/>
                <a:gd name="T67" fmla="*/ 28 h 41"/>
                <a:gd name="T68" fmla="*/ 26 w 52"/>
                <a:gd name="T69" fmla="*/ 28 h 41"/>
                <a:gd name="T70" fmla="*/ 21 w 52"/>
                <a:gd name="T71" fmla="*/ 26 h 41"/>
                <a:gd name="T72" fmla="*/ 17 w 52"/>
                <a:gd name="T73" fmla="*/ 26 h 41"/>
                <a:gd name="T74" fmla="*/ 14 w 52"/>
                <a:gd name="T75" fmla="*/ 25 h 41"/>
                <a:gd name="T76" fmla="*/ 9 w 52"/>
                <a:gd name="T77" fmla="*/ 25 h 41"/>
                <a:gd name="T78" fmla="*/ 6 w 52"/>
                <a:gd name="T79" fmla="*/ 26 h 41"/>
                <a:gd name="T80" fmla="*/ 2 w 52"/>
                <a:gd name="T81" fmla="*/ 26 h 41"/>
                <a:gd name="T82" fmla="*/ 0 w 52"/>
                <a:gd name="T83" fmla="*/ 28 h 41"/>
                <a:gd name="T84" fmla="*/ 0 w 52"/>
                <a:gd name="T85" fmla="*/ 29 h 41"/>
                <a:gd name="T86" fmla="*/ 2 w 52"/>
                <a:gd name="T87" fmla="*/ 31 h 41"/>
                <a:gd name="T88" fmla="*/ 3 w 52"/>
                <a:gd name="T89" fmla="*/ 35 h 41"/>
                <a:gd name="T90" fmla="*/ 6 w 52"/>
                <a:gd name="T91" fmla="*/ 37 h 41"/>
                <a:gd name="T92" fmla="*/ 8 w 52"/>
                <a:gd name="T93" fmla="*/ 40 h 41"/>
                <a:gd name="T94" fmla="*/ 9 w 52"/>
                <a:gd name="T95" fmla="*/ 41 h 41"/>
                <a:gd name="T96" fmla="*/ 11 w 52"/>
                <a:gd name="T97" fmla="*/ 41 h 41"/>
                <a:gd name="T98" fmla="*/ 12 w 52"/>
                <a:gd name="T99" fmla="*/ 40 h 41"/>
                <a:gd name="T100" fmla="*/ 14 w 52"/>
                <a:gd name="T101" fmla="*/ 37 h 41"/>
                <a:gd name="T102" fmla="*/ 15 w 52"/>
                <a:gd name="T103" fmla="*/ 35 h 41"/>
                <a:gd name="T104" fmla="*/ 37 w 52"/>
                <a:gd name="T105" fmla="*/ 35 h 41"/>
                <a:gd name="T106" fmla="*/ 41 w 52"/>
                <a:gd name="T107" fmla="*/ 34 h 41"/>
                <a:gd name="T108" fmla="*/ 44 w 52"/>
                <a:gd name="T109" fmla="*/ 34 h 41"/>
                <a:gd name="T110" fmla="*/ 47 w 52"/>
                <a:gd name="T111" fmla="*/ 38 h 41"/>
                <a:gd name="T112" fmla="*/ 44 w 52"/>
                <a:gd name="T113" fmla="*/ 29 h 41"/>
                <a:gd name="T114" fmla="*/ 44 w 52"/>
                <a:gd name="T115" fmla="*/ 29 h 41"/>
                <a:gd name="T116" fmla="*/ 44 w 52"/>
                <a:gd name="T117"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2" h="41">
                  <a:moveTo>
                    <a:pt x="44" y="29"/>
                  </a:moveTo>
                  <a:lnTo>
                    <a:pt x="44" y="28"/>
                  </a:lnTo>
                  <a:lnTo>
                    <a:pt x="46" y="26"/>
                  </a:lnTo>
                  <a:lnTo>
                    <a:pt x="47" y="23"/>
                  </a:lnTo>
                  <a:lnTo>
                    <a:pt x="47" y="20"/>
                  </a:lnTo>
                  <a:lnTo>
                    <a:pt x="49" y="19"/>
                  </a:lnTo>
                  <a:lnTo>
                    <a:pt x="50" y="16"/>
                  </a:lnTo>
                  <a:lnTo>
                    <a:pt x="52" y="14"/>
                  </a:lnTo>
                  <a:lnTo>
                    <a:pt x="52" y="11"/>
                  </a:lnTo>
                  <a:lnTo>
                    <a:pt x="49" y="2"/>
                  </a:lnTo>
                  <a:lnTo>
                    <a:pt x="47" y="3"/>
                  </a:lnTo>
                  <a:lnTo>
                    <a:pt x="47" y="5"/>
                  </a:lnTo>
                  <a:lnTo>
                    <a:pt x="46" y="5"/>
                  </a:lnTo>
                  <a:lnTo>
                    <a:pt x="44" y="3"/>
                  </a:lnTo>
                  <a:lnTo>
                    <a:pt x="41" y="3"/>
                  </a:lnTo>
                  <a:lnTo>
                    <a:pt x="38" y="2"/>
                  </a:lnTo>
                  <a:lnTo>
                    <a:pt x="33" y="2"/>
                  </a:lnTo>
                  <a:lnTo>
                    <a:pt x="30" y="0"/>
                  </a:lnTo>
                  <a:lnTo>
                    <a:pt x="23" y="0"/>
                  </a:lnTo>
                  <a:lnTo>
                    <a:pt x="20" y="2"/>
                  </a:lnTo>
                  <a:lnTo>
                    <a:pt x="17" y="3"/>
                  </a:lnTo>
                  <a:lnTo>
                    <a:pt x="17" y="5"/>
                  </a:lnTo>
                  <a:lnTo>
                    <a:pt x="20" y="6"/>
                  </a:lnTo>
                  <a:lnTo>
                    <a:pt x="29" y="6"/>
                  </a:lnTo>
                  <a:lnTo>
                    <a:pt x="30" y="8"/>
                  </a:lnTo>
                  <a:lnTo>
                    <a:pt x="32" y="11"/>
                  </a:lnTo>
                  <a:lnTo>
                    <a:pt x="33" y="13"/>
                  </a:lnTo>
                  <a:lnTo>
                    <a:pt x="30" y="14"/>
                  </a:lnTo>
                  <a:lnTo>
                    <a:pt x="29" y="16"/>
                  </a:lnTo>
                  <a:lnTo>
                    <a:pt x="29" y="19"/>
                  </a:lnTo>
                  <a:lnTo>
                    <a:pt x="30" y="22"/>
                  </a:lnTo>
                  <a:lnTo>
                    <a:pt x="30" y="25"/>
                  </a:lnTo>
                  <a:lnTo>
                    <a:pt x="32" y="26"/>
                  </a:lnTo>
                  <a:lnTo>
                    <a:pt x="30" y="28"/>
                  </a:lnTo>
                  <a:lnTo>
                    <a:pt x="26" y="28"/>
                  </a:lnTo>
                  <a:lnTo>
                    <a:pt x="21" y="26"/>
                  </a:lnTo>
                  <a:lnTo>
                    <a:pt x="17" y="26"/>
                  </a:lnTo>
                  <a:lnTo>
                    <a:pt x="14" y="25"/>
                  </a:lnTo>
                  <a:lnTo>
                    <a:pt x="9" y="25"/>
                  </a:lnTo>
                  <a:lnTo>
                    <a:pt x="6" y="26"/>
                  </a:lnTo>
                  <a:lnTo>
                    <a:pt x="2" y="26"/>
                  </a:lnTo>
                  <a:lnTo>
                    <a:pt x="0" y="28"/>
                  </a:lnTo>
                  <a:lnTo>
                    <a:pt x="0" y="29"/>
                  </a:lnTo>
                  <a:lnTo>
                    <a:pt x="2" y="31"/>
                  </a:lnTo>
                  <a:lnTo>
                    <a:pt x="3" y="35"/>
                  </a:lnTo>
                  <a:lnTo>
                    <a:pt x="6" y="37"/>
                  </a:lnTo>
                  <a:lnTo>
                    <a:pt x="8" y="40"/>
                  </a:lnTo>
                  <a:lnTo>
                    <a:pt x="9" y="41"/>
                  </a:lnTo>
                  <a:lnTo>
                    <a:pt x="11" y="41"/>
                  </a:lnTo>
                  <a:lnTo>
                    <a:pt x="12" y="40"/>
                  </a:lnTo>
                  <a:lnTo>
                    <a:pt x="14" y="37"/>
                  </a:lnTo>
                  <a:lnTo>
                    <a:pt x="15" y="35"/>
                  </a:lnTo>
                  <a:lnTo>
                    <a:pt x="37" y="35"/>
                  </a:lnTo>
                  <a:lnTo>
                    <a:pt x="41" y="34"/>
                  </a:lnTo>
                  <a:lnTo>
                    <a:pt x="44" y="34"/>
                  </a:lnTo>
                  <a:lnTo>
                    <a:pt x="47" y="38"/>
                  </a:lnTo>
                  <a:lnTo>
                    <a:pt x="44" y="29"/>
                  </a:lnTo>
                  <a:lnTo>
                    <a:pt x="44" y="29"/>
                  </a:lnTo>
                  <a:lnTo>
                    <a:pt x="44" y="29"/>
                  </a:lnTo>
                  <a:close/>
                </a:path>
              </a:pathLst>
            </a:custGeom>
            <a:solidFill>
              <a:schemeClr val="accent1"/>
            </a:solid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193" name="Freeform 16"/>
            <p:cNvSpPr/>
            <p:nvPr/>
          </p:nvSpPr>
          <p:spPr bwMode="auto">
            <a:xfrm>
              <a:off x="3255599" y="3637098"/>
              <a:ext cx="129133" cy="143122"/>
            </a:xfrm>
            <a:custGeom>
              <a:avLst/>
              <a:gdLst>
                <a:gd name="T0" fmla="*/ 75 w 78"/>
                <a:gd name="T1" fmla="*/ 40 h 87"/>
                <a:gd name="T2" fmla="*/ 71 w 78"/>
                <a:gd name="T3" fmla="*/ 43 h 87"/>
                <a:gd name="T4" fmla="*/ 68 w 78"/>
                <a:gd name="T5" fmla="*/ 42 h 87"/>
                <a:gd name="T6" fmla="*/ 59 w 78"/>
                <a:gd name="T7" fmla="*/ 42 h 87"/>
                <a:gd name="T8" fmla="*/ 66 w 78"/>
                <a:gd name="T9" fmla="*/ 1 h 87"/>
                <a:gd name="T10" fmla="*/ 32 w 78"/>
                <a:gd name="T11" fmla="*/ 0 h 87"/>
                <a:gd name="T12" fmla="*/ 32 w 78"/>
                <a:gd name="T13" fmla="*/ 3 h 87"/>
                <a:gd name="T14" fmla="*/ 33 w 78"/>
                <a:gd name="T15" fmla="*/ 6 h 87"/>
                <a:gd name="T16" fmla="*/ 33 w 78"/>
                <a:gd name="T17" fmla="*/ 12 h 87"/>
                <a:gd name="T18" fmla="*/ 32 w 78"/>
                <a:gd name="T19" fmla="*/ 12 h 87"/>
                <a:gd name="T20" fmla="*/ 29 w 78"/>
                <a:gd name="T21" fmla="*/ 13 h 87"/>
                <a:gd name="T22" fmla="*/ 21 w 78"/>
                <a:gd name="T23" fmla="*/ 13 h 87"/>
                <a:gd name="T24" fmla="*/ 26 w 78"/>
                <a:gd name="T25" fmla="*/ 15 h 87"/>
                <a:gd name="T26" fmla="*/ 26 w 78"/>
                <a:gd name="T27" fmla="*/ 16 h 87"/>
                <a:gd name="T28" fmla="*/ 27 w 78"/>
                <a:gd name="T29" fmla="*/ 19 h 87"/>
                <a:gd name="T30" fmla="*/ 29 w 78"/>
                <a:gd name="T31" fmla="*/ 21 h 87"/>
                <a:gd name="T32" fmla="*/ 30 w 78"/>
                <a:gd name="T33" fmla="*/ 21 h 87"/>
                <a:gd name="T34" fmla="*/ 33 w 78"/>
                <a:gd name="T35" fmla="*/ 22 h 87"/>
                <a:gd name="T36" fmla="*/ 35 w 78"/>
                <a:gd name="T37" fmla="*/ 22 h 87"/>
                <a:gd name="T38" fmla="*/ 36 w 78"/>
                <a:gd name="T39" fmla="*/ 28 h 87"/>
                <a:gd name="T40" fmla="*/ 41 w 78"/>
                <a:gd name="T41" fmla="*/ 28 h 87"/>
                <a:gd name="T42" fmla="*/ 41 w 78"/>
                <a:gd name="T43" fmla="*/ 31 h 87"/>
                <a:gd name="T44" fmla="*/ 39 w 78"/>
                <a:gd name="T45" fmla="*/ 33 h 87"/>
                <a:gd name="T46" fmla="*/ 38 w 78"/>
                <a:gd name="T47" fmla="*/ 33 h 87"/>
                <a:gd name="T48" fmla="*/ 38 w 78"/>
                <a:gd name="T49" fmla="*/ 39 h 87"/>
                <a:gd name="T50" fmla="*/ 13 w 78"/>
                <a:gd name="T51" fmla="*/ 37 h 87"/>
                <a:gd name="T52" fmla="*/ 6 w 78"/>
                <a:gd name="T53" fmla="*/ 49 h 87"/>
                <a:gd name="T54" fmla="*/ 6 w 78"/>
                <a:gd name="T55" fmla="*/ 67 h 87"/>
                <a:gd name="T56" fmla="*/ 4 w 78"/>
                <a:gd name="T57" fmla="*/ 69 h 87"/>
                <a:gd name="T58" fmla="*/ 0 w 78"/>
                <a:gd name="T59" fmla="*/ 69 h 87"/>
                <a:gd name="T60" fmla="*/ 1 w 78"/>
                <a:gd name="T61" fmla="*/ 73 h 87"/>
                <a:gd name="T62" fmla="*/ 3 w 78"/>
                <a:gd name="T63" fmla="*/ 75 h 87"/>
                <a:gd name="T64" fmla="*/ 6 w 78"/>
                <a:gd name="T65" fmla="*/ 75 h 87"/>
                <a:gd name="T66" fmla="*/ 10 w 78"/>
                <a:gd name="T67" fmla="*/ 78 h 87"/>
                <a:gd name="T68" fmla="*/ 15 w 78"/>
                <a:gd name="T69" fmla="*/ 83 h 87"/>
                <a:gd name="T70" fmla="*/ 18 w 78"/>
                <a:gd name="T71" fmla="*/ 84 h 87"/>
                <a:gd name="T72" fmla="*/ 32 w 78"/>
                <a:gd name="T73" fmla="*/ 84 h 87"/>
                <a:gd name="T74" fmla="*/ 33 w 78"/>
                <a:gd name="T75" fmla="*/ 86 h 87"/>
                <a:gd name="T76" fmla="*/ 35 w 78"/>
                <a:gd name="T77" fmla="*/ 86 h 87"/>
                <a:gd name="T78" fmla="*/ 36 w 78"/>
                <a:gd name="T79" fmla="*/ 87 h 87"/>
                <a:gd name="T80" fmla="*/ 39 w 78"/>
                <a:gd name="T81" fmla="*/ 84 h 87"/>
                <a:gd name="T82" fmla="*/ 42 w 78"/>
                <a:gd name="T83" fmla="*/ 83 h 87"/>
                <a:gd name="T84" fmla="*/ 44 w 78"/>
                <a:gd name="T85" fmla="*/ 81 h 87"/>
                <a:gd name="T86" fmla="*/ 45 w 78"/>
                <a:gd name="T87" fmla="*/ 81 h 87"/>
                <a:gd name="T88" fmla="*/ 47 w 78"/>
                <a:gd name="T89" fmla="*/ 78 h 87"/>
                <a:gd name="T90" fmla="*/ 48 w 78"/>
                <a:gd name="T91" fmla="*/ 76 h 87"/>
                <a:gd name="T92" fmla="*/ 48 w 78"/>
                <a:gd name="T93" fmla="*/ 73 h 87"/>
                <a:gd name="T94" fmla="*/ 53 w 78"/>
                <a:gd name="T95" fmla="*/ 73 h 87"/>
                <a:gd name="T96" fmla="*/ 54 w 78"/>
                <a:gd name="T97" fmla="*/ 70 h 87"/>
                <a:gd name="T98" fmla="*/ 57 w 78"/>
                <a:gd name="T99" fmla="*/ 69 h 87"/>
                <a:gd name="T100" fmla="*/ 57 w 78"/>
                <a:gd name="T101" fmla="*/ 67 h 87"/>
                <a:gd name="T102" fmla="*/ 59 w 78"/>
                <a:gd name="T103" fmla="*/ 64 h 87"/>
                <a:gd name="T104" fmla="*/ 59 w 78"/>
                <a:gd name="T105" fmla="*/ 60 h 87"/>
                <a:gd name="T106" fmla="*/ 62 w 78"/>
                <a:gd name="T107" fmla="*/ 57 h 87"/>
                <a:gd name="T108" fmla="*/ 65 w 78"/>
                <a:gd name="T109" fmla="*/ 55 h 87"/>
                <a:gd name="T110" fmla="*/ 68 w 78"/>
                <a:gd name="T111" fmla="*/ 52 h 87"/>
                <a:gd name="T112" fmla="*/ 71 w 78"/>
                <a:gd name="T113" fmla="*/ 51 h 87"/>
                <a:gd name="T114" fmla="*/ 74 w 78"/>
                <a:gd name="T115" fmla="*/ 48 h 87"/>
                <a:gd name="T116" fmla="*/ 77 w 78"/>
                <a:gd name="T117" fmla="*/ 46 h 87"/>
                <a:gd name="T118" fmla="*/ 78 w 78"/>
                <a:gd name="T119" fmla="*/ 43 h 87"/>
                <a:gd name="T120" fmla="*/ 75 w 78"/>
                <a:gd name="T121" fmla="*/ 40 h 87"/>
                <a:gd name="T122" fmla="*/ 75 w 78"/>
                <a:gd name="T123" fmla="*/ 40 h 87"/>
                <a:gd name="T124" fmla="*/ 75 w 78"/>
                <a:gd name="T125" fmla="*/ 4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 h="87">
                  <a:moveTo>
                    <a:pt x="75" y="40"/>
                  </a:moveTo>
                  <a:lnTo>
                    <a:pt x="71" y="43"/>
                  </a:lnTo>
                  <a:lnTo>
                    <a:pt x="68" y="42"/>
                  </a:lnTo>
                  <a:lnTo>
                    <a:pt x="59" y="42"/>
                  </a:lnTo>
                  <a:lnTo>
                    <a:pt x="66" y="1"/>
                  </a:lnTo>
                  <a:lnTo>
                    <a:pt x="32" y="0"/>
                  </a:lnTo>
                  <a:lnTo>
                    <a:pt x="32" y="3"/>
                  </a:lnTo>
                  <a:lnTo>
                    <a:pt x="33" y="6"/>
                  </a:lnTo>
                  <a:lnTo>
                    <a:pt x="33" y="12"/>
                  </a:lnTo>
                  <a:lnTo>
                    <a:pt x="32" y="12"/>
                  </a:lnTo>
                  <a:lnTo>
                    <a:pt x="29" y="13"/>
                  </a:lnTo>
                  <a:lnTo>
                    <a:pt x="21" y="13"/>
                  </a:lnTo>
                  <a:lnTo>
                    <a:pt x="26" y="15"/>
                  </a:lnTo>
                  <a:lnTo>
                    <a:pt x="26" y="16"/>
                  </a:lnTo>
                  <a:lnTo>
                    <a:pt x="27" y="19"/>
                  </a:lnTo>
                  <a:lnTo>
                    <a:pt x="29" y="21"/>
                  </a:lnTo>
                  <a:lnTo>
                    <a:pt x="30" y="21"/>
                  </a:lnTo>
                  <a:lnTo>
                    <a:pt x="33" y="22"/>
                  </a:lnTo>
                  <a:lnTo>
                    <a:pt x="35" y="22"/>
                  </a:lnTo>
                  <a:lnTo>
                    <a:pt x="36" y="28"/>
                  </a:lnTo>
                  <a:lnTo>
                    <a:pt x="41" y="28"/>
                  </a:lnTo>
                  <a:lnTo>
                    <a:pt x="41" y="31"/>
                  </a:lnTo>
                  <a:lnTo>
                    <a:pt x="39" y="33"/>
                  </a:lnTo>
                  <a:lnTo>
                    <a:pt x="38" y="33"/>
                  </a:lnTo>
                  <a:lnTo>
                    <a:pt x="38" y="39"/>
                  </a:lnTo>
                  <a:lnTo>
                    <a:pt x="13" y="37"/>
                  </a:lnTo>
                  <a:lnTo>
                    <a:pt x="6" y="49"/>
                  </a:lnTo>
                  <a:lnTo>
                    <a:pt x="6" y="67"/>
                  </a:lnTo>
                  <a:lnTo>
                    <a:pt x="4" y="69"/>
                  </a:lnTo>
                  <a:lnTo>
                    <a:pt x="0" y="69"/>
                  </a:lnTo>
                  <a:lnTo>
                    <a:pt x="1" y="73"/>
                  </a:lnTo>
                  <a:lnTo>
                    <a:pt x="3" y="75"/>
                  </a:lnTo>
                  <a:lnTo>
                    <a:pt x="6" y="75"/>
                  </a:lnTo>
                  <a:lnTo>
                    <a:pt x="10" y="78"/>
                  </a:lnTo>
                  <a:lnTo>
                    <a:pt x="15" y="83"/>
                  </a:lnTo>
                  <a:lnTo>
                    <a:pt x="18" y="84"/>
                  </a:lnTo>
                  <a:lnTo>
                    <a:pt x="32" y="84"/>
                  </a:lnTo>
                  <a:lnTo>
                    <a:pt x="33" y="86"/>
                  </a:lnTo>
                  <a:lnTo>
                    <a:pt x="35" y="86"/>
                  </a:lnTo>
                  <a:lnTo>
                    <a:pt x="36" y="87"/>
                  </a:lnTo>
                  <a:lnTo>
                    <a:pt x="39" y="84"/>
                  </a:lnTo>
                  <a:lnTo>
                    <a:pt x="42" y="83"/>
                  </a:lnTo>
                  <a:lnTo>
                    <a:pt x="44" y="81"/>
                  </a:lnTo>
                  <a:lnTo>
                    <a:pt x="45" y="81"/>
                  </a:lnTo>
                  <a:lnTo>
                    <a:pt x="47" y="78"/>
                  </a:lnTo>
                  <a:lnTo>
                    <a:pt x="48" y="76"/>
                  </a:lnTo>
                  <a:lnTo>
                    <a:pt x="48" y="73"/>
                  </a:lnTo>
                  <a:lnTo>
                    <a:pt x="53" y="73"/>
                  </a:lnTo>
                  <a:lnTo>
                    <a:pt x="54" y="70"/>
                  </a:lnTo>
                  <a:lnTo>
                    <a:pt x="57" y="69"/>
                  </a:lnTo>
                  <a:lnTo>
                    <a:pt x="57" y="67"/>
                  </a:lnTo>
                  <a:lnTo>
                    <a:pt x="59" y="64"/>
                  </a:lnTo>
                  <a:lnTo>
                    <a:pt x="59" y="60"/>
                  </a:lnTo>
                  <a:lnTo>
                    <a:pt x="62" y="57"/>
                  </a:lnTo>
                  <a:lnTo>
                    <a:pt x="65" y="55"/>
                  </a:lnTo>
                  <a:lnTo>
                    <a:pt x="68" y="52"/>
                  </a:lnTo>
                  <a:lnTo>
                    <a:pt x="71" y="51"/>
                  </a:lnTo>
                  <a:lnTo>
                    <a:pt x="74" y="48"/>
                  </a:lnTo>
                  <a:lnTo>
                    <a:pt x="77" y="46"/>
                  </a:lnTo>
                  <a:lnTo>
                    <a:pt x="78" y="43"/>
                  </a:lnTo>
                  <a:lnTo>
                    <a:pt x="75" y="40"/>
                  </a:lnTo>
                  <a:lnTo>
                    <a:pt x="75" y="40"/>
                  </a:lnTo>
                  <a:lnTo>
                    <a:pt x="75" y="40"/>
                  </a:lnTo>
                  <a:close/>
                </a:path>
              </a:pathLst>
            </a:custGeom>
            <a:solidFill>
              <a:schemeClr val="accent1"/>
            </a:solid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194" name="Freeform 17"/>
            <p:cNvSpPr>
              <a:spLocks noEditPoints="1"/>
            </p:cNvSpPr>
            <p:nvPr/>
          </p:nvSpPr>
          <p:spPr bwMode="auto">
            <a:xfrm>
              <a:off x="4748891" y="1549506"/>
              <a:ext cx="1215164" cy="654738"/>
            </a:xfrm>
            <a:custGeom>
              <a:avLst/>
              <a:gdLst>
                <a:gd name="T0" fmla="*/ 607 w 734"/>
                <a:gd name="T1" fmla="*/ 33 h 398"/>
                <a:gd name="T2" fmla="*/ 595 w 734"/>
                <a:gd name="T3" fmla="*/ 24 h 398"/>
                <a:gd name="T4" fmla="*/ 527 w 734"/>
                <a:gd name="T5" fmla="*/ 18 h 398"/>
                <a:gd name="T6" fmla="*/ 634 w 734"/>
                <a:gd name="T7" fmla="*/ 14 h 398"/>
                <a:gd name="T8" fmla="*/ 580 w 734"/>
                <a:gd name="T9" fmla="*/ 2 h 398"/>
                <a:gd name="T10" fmla="*/ 443 w 734"/>
                <a:gd name="T11" fmla="*/ 5 h 398"/>
                <a:gd name="T12" fmla="*/ 389 w 734"/>
                <a:gd name="T13" fmla="*/ 9 h 398"/>
                <a:gd name="T14" fmla="*/ 374 w 734"/>
                <a:gd name="T15" fmla="*/ 18 h 398"/>
                <a:gd name="T16" fmla="*/ 289 w 734"/>
                <a:gd name="T17" fmla="*/ 21 h 398"/>
                <a:gd name="T18" fmla="*/ 223 w 734"/>
                <a:gd name="T19" fmla="*/ 29 h 398"/>
                <a:gd name="T20" fmla="*/ 151 w 734"/>
                <a:gd name="T21" fmla="*/ 30 h 398"/>
                <a:gd name="T22" fmla="*/ 88 w 734"/>
                <a:gd name="T23" fmla="*/ 60 h 398"/>
                <a:gd name="T24" fmla="*/ 12 w 734"/>
                <a:gd name="T25" fmla="*/ 81 h 398"/>
                <a:gd name="T26" fmla="*/ 57 w 734"/>
                <a:gd name="T27" fmla="*/ 83 h 398"/>
                <a:gd name="T28" fmla="*/ 14 w 734"/>
                <a:gd name="T29" fmla="*/ 86 h 398"/>
                <a:gd name="T30" fmla="*/ 33 w 734"/>
                <a:gd name="T31" fmla="*/ 107 h 398"/>
                <a:gd name="T32" fmla="*/ 85 w 734"/>
                <a:gd name="T33" fmla="*/ 102 h 398"/>
                <a:gd name="T34" fmla="*/ 145 w 734"/>
                <a:gd name="T35" fmla="*/ 127 h 398"/>
                <a:gd name="T36" fmla="*/ 145 w 734"/>
                <a:gd name="T37" fmla="*/ 167 h 398"/>
                <a:gd name="T38" fmla="*/ 133 w 734"/>
                <a:gd name="T39" fmla="*/ 188 h 398"/>
                <a:gd name="T40" fmla="*/ 166 w 734"/>
                <a:gd name="T41" fmla="*/ 179 h 398"/>
                <a:gd name="T42" fmla="*/ 163 w 734"/>
                <a:gd name="T43" fmla="*/ 200 h 398"/>
                <a:gd name="T44" fmla="*/ 148 w 734"/>
                <a:gd name="T45" fmla="*/ 206 h 398"/>
                <a:gd name="T46" fmla="*/ 166 w 734"/>
                <a:gd name="T47" fmla="*/ 220 h 398"/>
                <a:gd name="T48" fmla="*/ 157 w 734"/>
                <a:gd name="T49" fmla="*/ 237 h 398"/>
                <a:gd name="T50" fmla="*/ 143 w 734"/>
                <a:gd name="T51" fmla="*/ 235 h 398"/>
                <a:gd name="T52" fmla="*/ 116 w 734"/>
                <a:gd name="T53" fmla="*/ 249 h 398"/>
                <a:gd name="T54" fmla="*/ 115 w 734"/>
                <a:gd name="T55" fmla="*/ 261 h 398"/>
                <a:gd name="T56" fmla="*/ 115 w 734"/>
                <a:gd name="T57" fmla="*/ 267 h 398"/>
                <a:gd name="T58" fmla="*/ 115 w 734"/>
                <a:gd name="T59" fmla="*/ 285 h 398"/>
                <a:gd name="T60" fmla="*/ 109 w 734"/>
                <a:gd name="T61" fmla="*/ 304 h 398"/>
                <a:gd name="T62" fmla="*/ 128 w 734"/>
                <a:gd name="T63" fmla="*/ 307 h 398"/>
                <a:gd name="T64" fmla="*/ 109 w 734"/>
                <a:gd name="T65" fmla="*/ 325 h 398"/>
                <a:gd name="T66" fmla="*/ 112 w 734"/>
                <a:gd name="T67" fmla="*/ 347 h 398"/>
                <a:gd name="T68" fmla="*/ 136 w 734"/>
                <a:gd name="T69" fmla="*/ 377 h 398"/>
                <a:gd name="T70" fmla="*/ 164 w 734"/>
                <a:gd name="T71" fmla="*/ 381 h 398"/>
                <a:gd name="T72" fmla="*/ 184 w 734"/>
                <a:gd name="T73" fmla="*/ 398 h 398"/>
                <a:gd name="T74" fmla="*/ 208 w 734"/>
                <a:gd name="T75" fmla="*/ 374 h 398"/>
                <a:gd name="T76" fmla="*/ 220 w 734"/>
                <a:gd name="T77" fmla="*/ 350 h 398"/>
                <a:gd name="T78" fmla="*/ 258 w 734"/>
                <a:gd name="T79" fmla="*/ 331 h 398"/>
                <a:gd name="T80" fmla="*/ 295 w 734"/>
                <a:gd name="T81" fmla="*/ 292 h 398"/>
                <a:gd name="T82" fmla="*/ 327 w 734"/>
                <a:gd name="T83" fmla="*/ 283 h 398"/>
                <a:gd name="T84" fmla="*/ 386 w 734"/>
                <a:gd name="T85" fmla="*/ 256 h 398"/>
                <a:gd name="T86" fmla="*/ 449 w 734"/>
                <a:gd name="T87" fmla="*/ 243 h 398"/>
                <a:gd name="T88" fmla="*/ 527 w 734"/>
                <a:gd name="T89" fmla="*/ 215 h 398"/>
                <a:gd name="T90" fmla="*/ 488 w 734"/>
                <a:gd name="T91" fmla="*/ 211 h 398"/>
                <a:gd name="T92" fmla="*/ 499 w 734"/>
                <a:gd name="T93" fmla="*/ 196 h 398"/>
                <a:gd name="T94" fmla="*/ 515 w 734"/>
                <a:gd name="T95" fmla="*/ 187 h 398"/>
                <a:gd name="T96" fmla="*/ 520 w 734"/>
                <a:gd name="T97" fmla="*/ 184 h 398"/>
                <a:gd name="T98" fmla="*/ 550 w 734"/>
                <a:gd name="T99" fmla="*/ 200 h 398"/>
                <a:gd name="T100" fmla="*/ 553 w 734"/>
                <a:gd name="T101" fmla="*/ 175 h 398"/>
                <a:gd name="T102" fmla="*/ 535 w 734"/>
                <a:gd name="T103" fmla="*/ 152 h 398"/>
                <a:gd name="T104" fmla="*/ 548 w 734"/>
                <a:gd name="T105" fmla="*/ 149 h 398"/>
                <a:gd name="T106" fmla="*/ 610 w 734"/>
                <a:gd name="T107" fmla="*/ 139 h 398"/>
                <a:gd name="T108" fmla="*/ 592 w 734"/>
                <a:gd name="T109" fmla="*/ 119 h 398"/>
                <a:gd name="T110" fmla="*/ 610 w 734"/>
                <a:gd name="T111" fmla="*/ 104 h 398"/>
                <a:gd name="T112" fmla="*/ 634 w 734"/>
                <a:gd name="T113" fmla="*/ 89 h 398"/>
                <a:gd name="T114" fmla="*/ 601 w 734"/>
                <a:gd name="T115" fmla="*/ 78 h 398"/>
                <a:gd name="T116" fmla="*/ 639 w 734"/>
                <a:gd name="T117" fmla="*/ 53 h 398"/>
                <a:gd name="T118" fmla="*/ 631 w 734"/>
                <a:gd name="T119" fmla="*/ 50 h 398"/>
                <a:gd name="T120" fmla="*/ 643 w 734"/>
                <a:gd name="T121" fmla="*/ 38 h 398"/>
                <a:gd name="T122" fmla="*/ 116 w 734"/>
                <a:gd name="T123" fmla="*/ 267 h 398"/>
                <a:gd name="T124" fmla="*/ 139 w 734"/>
                <a:gd name="T125" fmla="*/ 211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34" h="398">
                  <a:moveTo>
                    <a:pt x="732" y="24"/>
                  </a:moveTo>
                  <a:lnTo>
                    <a:pt x="731" y="24"/>
                  </a:lnTo>
                  <a:lnTo>
                    <a:pt x="725" y="24"/>
                  </a:lnTo>
                  <a:lnTo>
                    <a:pt x="720" y="21"/>
                  </a:lnTo>
                  <a:lnTo>
                    <a:pt x="680" y="21"/>
                  </a:lnTo>
                  <a:lnTo>
                    <a:pt x="680" y="24"/>
                  </a:lnTo>
                  <a:lnTo>
                    <a:pt x="672" y="26"/>
                  </a:lnTo>
                  <a:lnTo>
                    <a:pt x="661" y="26"/>
                  </a:lnTo>
                  <a:lnTo>
                    <a:pt x="652" y="24"/>
                  </a:lnTo>
                  <a:lnTo>
                    <a:pt x="639" y="24"/>
                  </a:lnTo>
                  <a:lnTo>
                    <a:pt x="625" y="29"/>
                  </a:lnTo>
                  <a:lnTo>
                    <a:pt x="618" y="33"/>
                  </a:lnTo>
                  <a:lnTo>
                    <a:pt x="613" y="33"/>
                  </a:lnTo>
                  <a:lnTo>
                    <a:pt x="607" y="33"/>
                  </a:lnTo>
                  <a:lnTo>
                    <a:pt x="606" y="36"/>
                  </a:lnTo>
                  <a:lnTo>
                    <a:pt x="604" y="36"/>
                  </a:lnTo>
                  <a:lnTo>
                    <a:pt x="598" y="38"/>
                  </a:lnTo>
                  <a:lnTo>
                    <a:pt x="594" y="38"/>
                  </a:lnTo>
                  <a:lnTo>
                    <a:pt x="601" y="33"/>
                  </a:lnTo>
                  <a:lnTo>
                    <a:pt x="610" y="30"/>
                  </a:lnTo>
                  <a:lnTo>
                    <a:pt x="622" y="26"/>
                  </a:lnTo>
                  <a:lnTo>
                    <a:pt x="625" y="24"/>
                  </a:lnTo>
                  <a:lnTo>
                    <a:pt x="619" y="18"/>
                  </a:lnTo>
                  <a:lnTo>
                    <a:pt x="607" y="18"/>
                  </a:lnTo>
                  <a:lnTo>
                    <a:pt x="606" y="21"/>
                  </a:lnTo>
                  <a:lnTo>
                    <a:pt x="604" y="21"/>
                  </a:lnTo>
                  <a:lnTo>
                    <a:pt x="598" y="24"/>
                  </a:lnTo>
                  <a:lnTo>
                    <a:pt x="595" y="24"/>
                  </a:lnTo>
                  <a:lnTo>
                    <a:pt x="568" y="26"/>
                  </a:lnTo>
                  <a:lnTo>
                    <a:pt x="568" y="29"/>
                  </a:lnTo>
                  <a:lnTo>
                    <a:pt x="565" y="29"/>
                  </a:lnTo>
                  <a:lnTo>
                    <a:pt x="568" y="26"/>
                  </a:lnTo>
                  <a:lnTo>
                    <a:pt x="570" y="26"/>
                  </a:lnTo>
                  <a:lnTo>
                    <a:pt x="574" y="26"/>
                  </a:lnTo>
                  <a:lnTo>
                    <a:pt x="580" y="24"/>
                  </a:lnTo>
                  <a:lnTo>
                    <a:pt x="582" y="24"/>
                  </a:lnTo>
                  <a:lnTo>
                    <a:pt x="583" y="24"/>
                  </a:lnTo>
                  <a:lnTo>
                    <a:pt x="586" y="21"/>
                  </a:lnTo>
                  <a:lnTo>
                    <a:pt x="580" y="18"/>
                  </a:lnTo>
                  <a:lnTo>
                    <a:pt x="553" y="18"/>
                  </a:lnTo>
                  <a:lnTo>
                    <a:pt x="544" y="21"/>
                  </a:lnTo>
                  <a:lnTo>
                    <a:pt x="527" y="18"/>
                  </a:lnTo>
                  <a:lnTo>
                    <a:pt x="524" y="18"/>
                  </a:lnTo>
                  <a:lnTo>
                    <a:pt x="524" y="21"/>
                  </a:lnTo>
                  <a:lnTo>
                    <a:pt x="520" y="21"/>
                  </a:lnTo>
                  <a:lnTo>
                    <a:pt x="515" y="24"/>
                  </a:lnTo>
                  <a:lnTo>
                    <a:pt x="512" y="24"/>
                  </a:lnTo>
                  <a:lnTo>
                    <a:pt x="511" y="24"/>
                  </a:lnTo>
                  <a:lnTo>
                    <a:pt x="508" y="24"/>
                  </a:lnTo>
                  <a:lnTo>
                    <a:pt x="511" y="21"/>
                  </a:lnTo>
                  <a:lnTo>
                    <a:pt x="520" y="18"/>
                  </a:lnTo>
                  <a:lnTo>
                    <a:pt x="532" y="18"/>
                  </a:lnTo>
                  <a:lnTo>
                    <a:pt x="565" y="18"/>
                  </a:lnTo>
                  <a:lnTo>
                    <a:pt x="582" y="17"/>
                  </a:lnTo>
                  <a:lnTo>
                    <a:pt x="627" y="17"/>
                  </a:lnTo>
                  <a:lnTo>
                    <a:pt x="634" y="14"/>
                  </a:lnTo>
                  <a:lnTo>
                    <a:pt x="630" y="12"/>
                  </a:lnTo>
                  <a:lnTo>
                    <a:pt x="619" y="9"/>
                  </a:lnTo>
                  <a:lnTo>
                    <a:pt x="594" y="9"/>
                  </a:lnTo>
                  <a:lnTo>
                    <a:pt x="595" y="9"/>
                  </a:lnTo>
                  <a:lnTo>
                    <a:pt x="598" y="6"/>
                  </a:lnTo>
                  <a:lnTo>
                    <a:pt x="595" y="5"/>
                  </a:lnTo>
                  <a:lnTo>
                    <a:pt x="586" y="5"/>
                  </a:lnTo>
                  <a:lnTo>
                    <a:pt x="583" y="6"/>
                  </a:lnTo>
                  <a:lnTo>
                    <a:pt x="570" y="6"/>
                  </a:lnTo>
                  <a:lnTo>
                    <a:pt x="568" y="5"/>
                  </a:lnTo>
                  <a:lnTo>
                    <a:pt x="573" y="5"/>
                  </a:lnTo>
                  <a:lnTo>
                    <a:pt x="574" y="5"/>
                  </a:lnTo>
                  <a:lnTo>
                    <a:pt x="580" y="5"/>
                  </a:lnTo>
                  <a:lnTo>
                    <a:pt x="580" y="2"/>
                  </a:lnTo>
                  <a:lnTo>
                    <a:pt x="577" y="2"/>
                  </a:lnTo>
                  <a:lnTo>
                    <a:pt x="573" y="0"/>
                  </a:lnTo>
                  <a:lnTo>
                    <a:pt x="538" y="0"/>
                  </a:lnTo>
                  <a:lnTo>
                    <a:pt x="530" y="2"/>
                  </a:lnTo>
                  <a:lnTo>
                    <a:pt x="520" y="2"/>
                  </a:lnTo>
                  <a:lnTo>
                    <a:pt x="511" y="0"/>
                  </a:lnTo>
                  <a:lnTo>
                    <a:pt x="485" y="0"/>
                  </a:lnTo>
                  <a:lnTo>
                    <a:pt x="479" y="2"/>
                  </a:lnTo>
                  <a:lnTo>
                    <a:pt x="455" y="2"/>
                  </a:lnTo>
                  <a:lnTo>
                    <a:pt x="454" y="0"/>
                  </a:lnTo>
                  <a:lnTo>
                    <a:pt x="449" y="0"/>
                  </a:lnTo>
                  <a:lnTo>
                    <a:pt x="446" y="2"/>
                  </a:lnTo>
                  <a:lnTo>
                    <a:pt x="443" y="2"/>
                  </a:lnTo>
                  <a:lnTo>
                    <a:pt x="443" y="5"/>
                  </a:lnTo>
                  <a:lnTo>
                    <a:pt x="446" y="5"/>
                  </a:lnTo>
                  <a:lnTo>
                    <a:pt x="449" y="5"/>
                  </a:lnTo>
                  <a:lnTo>
                    <a:pt x="443" y="6"/>
                  </a:lnTo>
                  <a:lnTo>
                    <a:pt x="429" y="6"/>
                  </a:lnTo>
                  <a:lnTo>
                    <a:pt x="410" y="5"/>
                  </a:lnTo>
                  <a:lnTo>
                    <a:pt x="380" y="5"/>
                  </a:lnTo>
                  <a:lnTo>
                    <a:pt x="374" y="5"/>
                  </a:lnTo>
                  <a:lnTo>
                    <a:pt x="372" y="5"/>
                  </a:lnTo>
                  <a:lnTo>
                    <a:pt x="369" y="6"/>
                  </a:lnTo>
                  <a:lnTo>
                    <a:pt x="368" y="6"/>
                  </a:lnTo>
                  <a:lnTo>
                    <a:pt x="368" y="9"/>
                  </a:lnTo>
                  <a:lnTo>
                    <a:pt x="369" y="9"/>
                  </a:lnTo>
                  <a:lnTo>
                    <a:pt x="380" y="9"/>
                  </a:lnTo>
                  <a:lnTo>
                    <a:pt x="389" y="9"/>
                  </a:lnTo>
                  <a:lnTo>
                    <a:pt x="401" y="12"/>
                  </a:lnTo>
                  <a:lnTo>
                    <a:pt x="405" y="12"/>
                  </a:lnTo>
                  <a:lnTo>
                    <a:pt x="428" y="14"/>
                  </a:lnTo>
                  <a:lnTo>
                    <a:pt x="401" y="14"/>
                  </a:lnTo>
                  <a:lnTo>
                    <a:pt x="396" y="14"/>
                  </a:lnTo>
                  <a:lnTo>
                    <a:pt x="393" y="14"/>
                  </a:lnTo>
                  <a:lnTo>
                    <a:pt x="389" y="12"/>
                  </a:lnTo>
                  <a:lnTo>
                    <a:pt x="380" y="12"/>
                  </a:lnTo>
                  <a:lnTo>
                    <a:pt x="381" y="14"/>
                  </a:lnTo>
                  <a:lnTo>
                    <a:pt x="384" y="14"/>
                  </a:lnTo>
                  <a:lnTo>
                    <a:pt x="386" y="14"/>
                  </a:lnTo>
                  <a:lnTo>
                    <a:pt x="377" y="14"/>
                  </a:lnTo>
                  <a:lnTo>
                    <a:pt x="374" y="17"/>
                  </a:lnTo>
                  <a:lnTo>
                    <a:pt x="374" y="18"/>
                  </a:lnTo>
                  <a:lnTo>
                    <a:pt x="372" y="21"/>
                  </a:lnTo>
                  <a:lnTo>
                    <a:pt x="372" y="24"/>
                  </a:lnTo>
                  <a:lnTo>
                    <a:pt x="369" y="24"/>
                  </a:lnTo>
                  <a:lnTo>
                    <a:pt x="368" y="24"/>
                  </a:lnTo>
                  <a:lnTo>
                    <a:pt x="365" y="24"/>
                  </a:lnTo>
                  <a:lnTo>
                    <a:pt x="360" y="24"/>
                  </a:lnTo>
                  <a:lnTo>
                    <a:pt x="359" y="21"/>
                  </a:lnTo>
                  <a:lnTo>
                    <a:pt x="347" y="18"/>
                  </a:lnTo>
                  <a:lnTo>
                    <a:pt x="332" y="14"/>
                  </a:lnTo>
                  <a:lnTo>
                    <a:pt x="310" y="14"/>
                  </a:lnTo>
                  <a:lnTo>
                    <a:pt x="310" y="24"/>
                  </a:lnTo>
                  <a:lnTo>
                    <a:pt x="298" y="24"/>
                  </a:lnTo>
                  <a:lnTo>
                    <a:pt x="292" y="21"/>
                  </a:lnTo>
                  <a:lnTo>
                    <a:pt x="289" y="21"/>
                  </a:lnTo>
                  <a:lnTo>
                    <a:pt x="286" y="18"/>
                  </a:lnTo>
                  <a:lnTo>
                    <a:pt x="279" y="18"/>
                  </a:lnTo>
                  <a:lnTo>
                    <a:pt x="274" y="21"/>
                  </a:lnTo>
                  <a:lnTo>
                    <a:pt x="274" y="24"/>
                  </a:lnTo>
                  <a:lnTo>
                    <a:pt x="270" y="24"/>
                  </a:lnTo>
                  <a:lnTo>
                    <a:pt x="271" y="18"/>
                  </a:lnTo>
                  <a:lnTo>
                    <a:pt x="270" y="17"/>
                  </a:lnTo>
                  <a:lnTo>
                    <a:pt x="238" y="17"/>
                  </a:lnTo>
                  <a:lnTo>
                    <a:pt x="229" y="18"/>
                  </a:lnTo>
                  <a:lnTo>
                    <a:pt x="210" y="18"/>
                  </a:lnTo>
                  <a:lnTo>
                    <a:pt x="214" y="21"/>
                  </a:lnTo>
                  <a:lnTo>
                    <a:pt x="223" y="26"/>
                  </a:lnTo>
                  <a:lnTo>
                    <a:pt x="226" y="29"/>
                  </a:lnTo>
                  <a:lnTo>
                    <a:pt x="223" y="29"/>
                  </a:lnTo>
                  <a:lnTo>
                    <a:pt x="223" y="26"/>
                  </a:lnTo>
                  <a:lnTo>
                    <a:pt x="214" y="24"/>
                  </a:lnTo>
                  <a:lnTo>
                    <a:pt x="208" y="24"/>
                  </a:lnTo>
                  <a:lnTo>
                    <a:pt x="202" y="21"/>
                  </a:lnTo>
                  <a:lnTo>
                    <a:pt x="198" y="21"/>
                  </a:lnTo>
                  <a:lnTo>
                    <a:pt x="193" y="18"/>
                  </a:lnTo>
                  <a:lnTo>
                    <a:pt x="190" y="18"/>
                  </a:lnTo>
                  <a:lnTo>
                    <a:pt x="188" y="21"/>
                  </a:lnTo>
                  <a:lnTo>
                    <a:pt x="185" y="24"/>
                  </a:lnTo>
                  <a:lnTo>
                    <a:pt x="184" y="26"/>
                  </a:lnTo>
                  <a:lnTo>
                    <a:pt x="178" y="29"/>
                  </a:lnTo>
                  <a:lnTo>
                    <a:pt x="176" y="29"/>
                  </a:lnTo>
                  <a:lnTo>
                    <a:pt x="172" y="30"/>
                  </a:lnTo>
                  <a:lnTo>
                    <a:pt x="151" y="30"/>
                  </a:lnTo>
                  <a:lnTo>
                    <a:pt x="143" y="33"/>
                  </a:lnTo>
                  <a:lnTo>
                    <a:pt x="133" y="36"/>
                  </a:lnTo>
                  <a:lnTo>
                    <a:pt x="124" y="38"/>
                  </a:lnTo>
                  <a:lnTo>
                    <a:pt x="119" y="38"/>
                  </a:lnTo>
                  <a:lnTo>
                    <a:pt x="103" y="41"/>
                  </a:lnTo>
                  <a:lnTo>
                    <a:pt x="97" y="42"/>
                  </a:lnTo>
                  <a:lnTo>
                    <a:pt x="100" y="45"/>
                  </a:lnTo>
                  <a:lnTo>
                    <a:pt x="106" y="48"/>
                  </a:lnTo>
                  <a:lnTo>
                    <a:pt x="127" y="48"/>
                  </a:lnTo>
                  <a:lnTo>
                    <a:pt x="116" y="50"/>
                  </a:lnTo>
                  <a:lnTo>
                    <a:pt x="112" y="54"/>
                  </a:lnTo>
                  <a:lnTo>
                    <a:pt x="109" y="54"/>
                  </a:lnTo>
                  <a:lnTo>
                    <a:pt x="94" y="60"/>
                  </a:lnTo>
                  <a:lnTo>
                    <a:pt x="88" y="60"/>
                  </a:lnTo>
                  <a:lnTo>
                    <a:pt x="66" y="60"/>
                  </a:lnTo>
                  <a:lnTo>
                    <a:pt x="57" y="62"/>
                  </a:lnTo>
                  <a:lnTo>
                    <a:pt x="47" y="65"/>
                  </a:lnTo>
                  <a:lnTo>
                    <a:pt x="45" y="66"/>
                  </a:lnTo>
                  <a:lnTo>
                    <a:pt x="39" y="66"/>
                  </a:lnTo>
                  <a:lnTo>
                    <a:pt x="38" y="65"/>
                  </a:lnTo>
                  <a:lnTo>
                    <a:pt x="30" y="69"/>
                  </a:lnTo>
                  <a:lnTo>
                    <a:pt x="9" y="69"/>
                  </a:lnTo>
                  <a:lnTo>
                    <a:pt x="6" y="69"/>
                  </a:lnTo>
                  <a:lnTo>
                    <a:pt x="2" y="69"/>
                  </a:lnTo>
                  <a:lnTo>
                    <a:pt x="0" y="74"/>
                  </a:lnTo>
                  <a:lnTo>
                    <a:pt x="2" y="74"/>
                  </a:lnTo>
                  <a:lnTo>
                    <a:pt x="9" y="78"/>
                  </a:lnTo>
                  <a:lnTo>
                    <a:pt x="12" y="81"/>
                  </a:lnTo>
                  <a:lnTo>
                    <a:pt x="14" y="83"/>
                  </a:lnTo>
                  <a:lnTo>
                    <a:pt x="24" y="78"/>
                  </a:lnTo>
                  <a:lnTo>
                    <a:pt x="24" y="83"/>
                  </a:lnTo>
                  <a:lnTo>
                    <a:pt x="27" y="86"/>
                  </a:lnTo>
                  <a:lnTo>
                    <a:pt x="33" y="86"/>
                  </a:lnTo>
                  <a:lnTo>
                    <a:pt x="36" y="83"/>
                  </a:lnTo>
                  <a:lnTo>
                    <a:pt x="38" y="83"/>
                  </a:lnTo>
                  <a:lnTo>
                    <a:pt x="39" y="81"/>
                  </a:lnTo>
                  <a:lnTo>
                    <a:pt x="39" y="83"/>
                  </a:lnTo>
                  <a:lnTo>
                    <a:pt x="42" y="86"/>
                  </a:lnTo>
                  <a:lnTo>
                    <a:pt x="45" y="86"/>
                  </a:lnTo>
                  <a:lnTo>
                    <a:pt x="47" y="83"/>
                  </a:lnTo>
                  <a:lnTo>
                    <a:pt x="51" y="83"/>
                  </a:lnTo>
                  <a:lnTo>
                    <a:pt x="57" y="83"/>
                  </a:lnTo>
                  <a:lnTo>
                    <a:pt x="59" y="81"/>
                  </a:lnTo>
                  <a:lnTo>
                    <a:pt x="63" y="81"/>
                  </a:lnTo>
                  <a:lnTo>
                    <a:pt x="63" y="83"/>
                  </a:lnTo>
                  <a:lnTo>
                    <a:pt x="63" y="86"/>
                  </a:lnTo>
                  <a:lnTo>
                    <a:pt x="62" y="86"/>
                  </a:lnTo>
                  <a:lnTo>
                    <a:pt x="57" y="90"/>
                  </a:lnTo>
                  <a:lnTo>
                    <a:pt x="54" y="90"/>
                  </a:lnTo>
                  <a:lnTo>
                    <a:pt x="51" y="89"/>
                  </a:lnTo>
                  <a:lnTo>
                    <a:pt x="39" y="89"/>
                  </a:lnTo>
                  <a:lnTo>
                    <a:pt x="36" y="90"/>
                  </a:lnTo>
                  <a:lnTo>
                    <a:pt x="33" y="90"/>
                  </a:lnTo>
                  <a:lnTo>
                    <a:pt x="21" y="89"/>
                  </a:lnTo>
                  <a:lnTo>
                    <a:pt x="18" y="89"/>
                  </a:lnTo>
                  <a:lnTo>
                    <a:pt x="14" y="86"/>
                  </a:lnTo>
                  <a:lnTo>
                    <a:pt x="6" y="86"/>
                  </a:lnTo>
                  <a:lnTo>
                    <a:pt x="2" y="89"/>
                  </a:lnTo>
                  <a:lnTo>
                    <a:pt x="2" y="92"/>
                  </a:lnTo>
                  <a:lnTo>
                    <a:pt x="2" y="95"/>
                  </a:lnTo>
                  <a:lnTo>
                    <a:pt x="6" y="98"/>
                  </a:lnTo>
                  <a:lnTo>
                    <a:pt x="18" y="98"/>
                  </a:lnTo>
                  <a:lnTo>
                    <a:pt x="17" y="101"/>
                  </a:lnTo>
                  <a:lnTo>
                    <a:pt x="14" y="101"/>
                  </a:lnTo>
                  <a:lnTo>
                    <a:pt x="9" y="101"/>
                  </a:lnTo>
                  <a:lnTo>
                    <a:pt x="12" y="102"/>
                  </a:lnTo>
                  <a:lnTo>
                    <a:pt x="18" y="104"/>
                  </a:lnTo>
                  <a:lnTo>
                    <a:pt x="21" y="104"/>
                  </a:lnTo>
                  <a:lnTo>
                    <a:pt x="24" y="107"/>
                  </a:lnTo>
                  <a:lnTo>
                    <a:pt x="33" y="107"/>
                  </a:lnTo>
                  <a:lnTo>
                    <a:pt x="33" y="104"/>
                  </a:lnTo>
                  <a:lnTo>
                    <a:pt x="36" y="104"/>
                  </a:lnTo>
                  <a:lnTo>
                    <a:pt x="38" y="104"/>
                  </a:lnTo>
                  <a:lnTo>
                    <a:pt x="42" y="107"/>
                  </a:lnTo>
                  <a:lnTo>
                    <a:pt x="51" y="104"/>
                  </a:lnTo>
                  <a:lnTo>
                    <a:pt x="51" y="107"/>
                  </a:lnTo>
                  <a:lnTo>
                    <a:pt x="57" y="107"/>
                  </a:lnTo>
                  <a:lnTo>
                    <a:pt x="62" y="104"/>
                  </a:lnTo>
                  <a:lnTo>
                    <a:pt x="63" y="104"/>
                  </a:lnTo>
                  <a:lnTo>
                    <a:pt x="69" y="102"/>
                  </a:lnTo>
                  <a:lnTo>
                    <a:pt x="76" y="104"/>
                  </a:lnTo>
                  <a:lnTo>
                    <a:pt x="82" y="104"/>
                  </a:lnTo>
                  <a:lnTo>
                    <a:pt x="83" y="104"/>
                  </a:lnTo>
                  <a:lnTo>
                    <a:pt x="85" y="102"/>
                  </a:lnTo>
                  <a:lnTo>
                    <a:pt x="88" y="102"/>
                  </a:lnTo>
                  <a:lnTo>
                    <a:pt x="94" y="104"/>
                  </a:lnTo>
                  <a:lnTo>
                    <a:pt x="97" y="104"/>
                  </a:lnTo>
                  <a:lnTo>
                    <a:pt x="112" y="104"/>
                  </a:lnTo>
                  <a:lnTo>
                    <a:pt x="121" y="110"/>
                  </a:lnTo>
                  <a:lnTo>
                    <a:pt x="124" y="110"/>
                  </a:lnTo>
                  <a:lnTo>
                    <a:pt x="128" y="115"/>
                  </a:lnTo>
                  <a:lnTo>
                    <a:pt x="136" y="115"/>
                  </a:lnTo>
                  <a:lnTo>
                    <a:pt x="133" y="116"/>
                  </a:lnTo>
                  <a:lnTo>
                    <a:pt x="133" y="119"/>
                  </a:lnTo>
                  <a:lnTo>
                    <a:pt x="133" y="125"/>
                  </a:lnTo>
                  <a:lnTo>
                    <a:pt x="139" y="125"/>
                  </a:lnTo>
                  <a:lnTo>
                    <a:pt x="140" y="125"/>
                  </a:lnTo>
                  <a:lnTo>
                    <a:pt x="145" y="127"/>
                  </a:lnTo>
                  <a:lnTo>
                    <a:pt x="148" y="128"/>
                  </a:lnTo>
                  <a:lnTo>
                    <a:pt x="143" y="134"/>
                  </a:lnTo>
                  <a:lnTo>
                    <a:pt x="145" y="140"/>
                  </a:lnTo>
                  <a:lnTo>
                    <a:pt x="152" y="143"/>
                  </a:lnTo>
                  <a:lnTo>
                    <a:pt x="145" y="149"/>
                  </a:lnTo>
                  <a:lnTo>
                    <a:pt x="151" y="151"/>
                  </a:lnTo>
                  <a:lnTo>
                    <a:pt x="148" y="151"/>
                  </a:lnTo>
                  <a:lnTo>
                    <a:pt x="145" y="152"/>
                  </a:lnTo>
                  <a:lnTo>
                    <a:pt x="145" y="155"/>
                  </a:lnTo>
                  <a:lnTo>
                    <a:pt x="151" y="161"/>
                  </a:lnTo>
                  <a:lnTo>
                    <a:pt x="152" y="161"/>
                  </a:lnTo>
                  <a:lnTo>
                    <a:pt x="152" y="163"/>
                  </a:lnTo>
                  <a:lnTo>
                    <a:pt x="148" y="164"/>
                  </a:lnTo>
                  <a:lnTo>
                    <a:pt x="145" y="167"/>
                  </a:lnTo>
                  <a:lnTo>
                    <a:pt x="143" y="167"/>
                  </a:lnTo>
                  <a:lnTo>
                    <a:pt x="148" y="170"/>
                  </a:lnTo>
                  <a:lnTo>
                    <a:pt x="143" y="170"/>
                  </a:lnTo>
                  <a:lnTo>
                    <a:pt x="140" y="170"/>
                  </a:lnTo>
                  <a:lnTo>
                    <a:pt x="139" y="170"/>
                  </a:lnTo>
                  <a:lnTo>
                    <a:pt x="133" y="173"/>
                  </a:lnTo>
                  <a:lnTo>
                    <a:pt x="131" y="173"/>
                  </a:lnTo>
                  <a:lnTo>
                    <a:pt x="131" y="175"/>
                  </a:lnTo>
                  <a:lnTo>
                    <a:pt x="143" y="175"/>
                  </a:lnTo>
                  <a:lnTo>
                    <a:pt x="139" y="179"/>
                  </a:lnTo>
                  <a:lnTo>
                    <a:pt x="127" y="179"/>
                  </a:lnTo>
                  <a:lnTo>
                    <a:pt x="124" y="179"/>
                  </a:lnTo>
                  <a:lnTo>
                    <a:pt x="124" y="182"/>
                  </a:lnTo>
                  <a:lnTo>
                    <a:pt x="133" y="188"/>
                  </a:lnTo>
                  <a:lnTo>
                    <a:pt x="139" y="188"/>
                  </a:lnTo>
                  <a:lnTo>
                    <a:pt x="145" y="184"/>
                  </a:lnTo>
                  <a:lnTo>
                    <a:pt x="148" y="184"/>
                  </a:lnTo>
                  <a:lnTo>
                    <a:pt x="152" y="184"/>
                  </a:lnTo>
                  <a:lnTo>
                    <a:pt x="154" y="182"/>
                  </a:lnTo>
                  <a:lnTo>
                    <a:pt x="157" y="182"/>
                  </a:lnTo>
                  <a:lnTo>
                    <a:pt x="157" y="179"/>
                  </a:lnTo>
                  <a:lnTo>
                    <a:pt x="157" y="175"/>
                  </a:lnTo>
                  <a:lnTo>
                    <a:pt x="160" y="173"/>
                  </a:lnTo>
                  <a:lnTo>
                    <a:pt x="160" y="179"/>
                  </a:lnTo>
                  <a:lnTo>
                    <a:pt x="166" y="175"/>
                  </a:lnTo>
                  <a:lnTo>
                    <a:pt x="164" y="176"/>
                  </a:lnTo>
                  <a:lnTo>
                    <a:pt x="164" y="179"/>
                  </a:lnTo>
                  <a:lnTo>
                    <a:pt x="166" y="179"/>
                  </a:lnTo>
                  <a:lnTo>
                    <a:pt x="169" y="182"/>
                  </a:lnTo>
                  <a:lnTo>
                    <a:pt x="176" y="182"/>
                  </a:lnTo>
                  <a:lnTo>
                    <a:pt x="172" y="187"/>
                  </a:lnTo>
                  <a:lnTo>
                    <a:pt x="172" y="188"/>
                  </a:lnTo>
                  <a:lnTo>
                    <a:pt x="173" y="191"/>
                  </a:lnTo>
                  <a:lnTo>
                    <a:pt x="176" y="194"/>
                  </a:lnTo>
                  <a:lnTo>
                    <a:pt x="178" y="196"/>
                  </a:lnTo>
                  <a:lnTo>
                    <a:pt x="181" y="199"/>
                  </a:lnTo>
                  <a:lnTo>
                    <a:pt x="178" y="200"/>
                  </a:lnTo>
                  <a:lnTo>
                    <a:pt x="173" y="200"/>
                  </a:lnTo>
                  <a:lnTo>
                    <a:pt x="173" y="203"/>
                  </a:lnTo>
                  <a:lnTo>
                    <a:pt x="166" y="203"/>
                  </a:lnTo>
                  <a:lnTo>
                    <a:pt x="164" y="200"/>
                  </a:lnTo>
                  <a:lnTo>
                    <a:pt x="163" y="200"/>
                  </a:lnTo>
                  <a:lnTo>
                    <a:pt x="160" y="200"/>
                  </a:lnTo>
                  <a:lnTo>
                    <a:pt x="157" y="199"/>
                  </a:lnTo>
                  <a:lnTo>
                    <a:pt x="143" y="199"/>
                  </a:lnTo>
                  <a:lnTo>
                    <a:pt x="140" y="196"/>
                  </a:lnTo>
                  <a:lnTo>
                    <a:pt x="139" y="194"/>
                  </a:lnTo>
                  <a:lnTo>
                    <a:pt x="131" y="194"/>
                  </a:lnTo>
                  <a:lnTo>
                    <a:pt x="128" y="199"/>
                  </a:lnTo>
                  <a:lnTo>
                    <a:pt x="128" y="200"/>
                  </a:lnTo>
                  <a:lnTo>
                    <a:pt x="133" y="200"/>
                  </a:lnTo>
                  <a:lnTo>
                    <a:pt x="133" y="203"/>
                  </a:lnTo>
                  <a:lnTo>
                    <a:pt x="140" y="203"/>
                  </a:lnTo>
                  <a:lnTo>
                    <a:pt x="143" y="206"/>
                  </a:lnTo>
                  <a:lnTo>
                    <a:pt x="145" y="206"/>
                  </a:lnTo>
                  <a:lnTo>
                    <a:pt x="148" y="206"/>
                  </a:lnTo>
                  <a:lnTo>
                    <a:pt x="152" y="211"/>
                  </a:lnTo>
                  <a:lnTo>
                    <a:pt x="163" y="211"/>
                  </a:lnTo>
                  <a:lnTo>
                    <a:pt x="164" y="211"/>
                  </a:lnTo>
                  <a:lnTo>
                    <a:pt x="166" y="211"/>
                  </a:lnTo>
                  <a:lnTo>
                    <a:pt x="173" y="212"/>
                  </a:lnTo>
                  <a:lnTo>
                    <a:pt x="178" y="208"/>
                  </a:lnTo>
                  <a:lnTo>
                    <a:pt x="178" y="215"/>
                  </a:lnTo>
                  <a:lnTo>
                    <a:pt x="176" y="212"/>
                  </a:lnTo>
                  <a:lnTo>
                    <a:pt x="173" y="212"/>
                  </a:lnTo>
                  <a:lnTo>
                    <a:pt x="172" y="212"/>
                  </a:lnTo>
                  <a:lnTo>
                    <a:pt x="172" y="215"/>
                  </a:lnTo>
                  <a:lnTo>
                    <a:pt x="173" y="220"/>
                  </a:lnTo>
                  <a:lnTo>
                    <a:pt x="169" y="220"/>
                  </a:lnTo>
                  <a:lnTo>
                    <a:pt x="166" y="220"/>
                  </a:lnTo>
                  <a:lnTo>
                    <a:pt x="164" y="220"/>
                  </a:lnTo>
                  <a:lnTo>
                    <a:pt x="164" y="223"/>
                  </a:lnTo>
                  <a:lnTo>
                    <a:pt x="164" y="224"/>
                  </a:lnTo>
                  <a:lnTo>
                    <a:pt x="173" y="224"/>
                  </a:lnTo>
                  <a:lnTo>
                    <a:pt x="172" y="224"/>
                  </a:lnTo>
                  <a:lnTo>
                    <a:pt x="172" y="228"/>
                  </a:lnTo>
                  <a:lnTo>
                    <a:pt x="169" y="231"/>
                  </a:lnTo>
                  <a:lnTo>
                    <a:pt x="163" y="224"/>
                  </a:lnTo>
                  <a:lnTo>
                    <a:pt x="160" y="224"/>
                  </a:lnTo>
                  <a:lnTo>
                    <a:pt x="160" y="228"/>
                  </a:lnTo>
                  <a:lnTo>
                    <a:pt x="160" y="231"/>
                  </a:lnTo>
                  <a:lnTo>
                    <a:pt x="163" y="232"/>
                  </a:lnTo>
                  <a:lnTo>
                    <a:pt x="157" y="232"/>
                  </a:lnTo>
                  <a:lnTo>
                    <a:pt x="157" y="237"/>
                  </a:lnTo>
                  <a:lnTo>
                    <a:pt x="154" y="237"/>
                  </a:lnTo>
                  <a:lnTo>
                    <a:pt x="152" y="240"/>
                  </a:lnTo>
                  <a:lnTo>
                    <a:pt x="152" y="243"/>
                  </a:lnTo>
                  <a:lnTo>
                    <a:pt x="157" y="247"/>
                  </a:lnTo>
                  <a:lnTo>
                    <a:pt x="160" y="247"/>
                  </a:lnTo>
                  <a:lnTo>
                    <a:pt x="160" y="252"/>
                  </a:lnTo>
                  <a:lnTo>
                    <a:pt x="157" y="252"/>
                  </a:lnTo>
                  <a:lnTo>
                    <a:pt x="154" y="252"/>
                  </a:lnTo>
                  <a:lnTo>
                    <a:pt x="152" y="249"/>
                  </a:lnTo>
                  <a:lnTo>
                    <a:pt x="151" y="244"/>
                  </a:lnTo>
                  <a:lnTo>
                    <a:pt x="148" y="243"/>
                  </a:lnTo>
                  <a:lnTo>
                    <a:pt x="148" y="240"/>
                  </a:lnTo>
                  <a:lnTo>
                    <a:pt x="145" y="237"/>
                  </a:lnTo>
                  <a:lnTo>
                    <a:pt x="143" y="235"/>
                  </a:lnTo>
                  <a:lnTo>
                    <a:pt x="140" y="235"/>
                  </a:lnTo>
                  <a:lnTo>
                    <a:pt x="136" y="235"/>
                  </a:lnTo>
                  <a:lnTo>
                    <a:pt x="133" y="235"/>
                  </a:lnTo>
                  <a:lnTo>
                    <a:pt x="128" y="240"/>
                  </a:lnTo>
                  <a:lnTo>
                    <a:pt x="128" y="243"/>
                  </a:lnTo>
                  <a:lnTo>
                    <a:pt x="133" y="244"/>
                  </a:lnTo>
                  <a:lnTo>
                    <a:pt x="139" y="244"/>
                  </a:lnTo>
                  <a:lnTo>
                    <a:pt x="140" y="247"/>
                  </a:lnTo>
                  <a:lnTo>
                    <a:pt x="136" y="249"/>
                  </a:lnTo>
                  <a:lnTo>
                    <a:pt x="131" y="249"/>
                  </a:lnTo>
                  <a:lnTo>
                    <a:pt x="128" y="247"/>
                  </a:lnTo>
                  <a:lnTo>
                    <a:pt x="121" y="247"/>
                  </a:lnTo>
                  <a:lnTo>
                    <a:pt x="119" y="249"/>
                  </a:lnTo>
                  <a:lnTo>
                    <a:pt x="116" y="249"/>
                  </a:lnTo>
                  <a:lnTo>
                    <a:pt x="115" y="249"/>
                  </a:lnTo>
                  <a:lnTo>
                    <a:pt x="112" y="252"/>
                  </a:lnTo>
                  <a:lnTo>
                    <a:pt x="109" y="252"/>
                  </a:lnTo>
                  <a:lnTo>
                    <a:pt x="121" y="252"/>
                  </a:lnTo>
                  <a:lnTo>
                    <a:pt x="127" y="252"/>
                  </a:lnTo>
                  <a:lnTo>
                    <a:pt x="140" y="252"/>
                  </a:lnTo>
                  <a:lnTo>
                    <a:pt x="143" y="252"/>
                  </a:lnTo>
                  <a:lnTo>
                    <a:pt x="131" y="252"/>
                  </a:lnTo>
                  <a:lnTo>
                    <a:pt x="112" y="256"/>
                  </a:lnTo>
                  <a:lnTo>
                    <a:pt x="107" y="256"/>
                  </a:lnTo>
                  <a:lnTo>
                    <a:pt x="106" y="259"/>
                  </a:lnTo>
                  <a:lnTo>
                    <a:pt x="107" y="259"/>
                  </a:lnTo>
                  <a:lnTo>
                    <a:pt x="107" y="261"/>
                  </a:lnTo>
                  <a:lnTo>
                    <a:pt x="115" y="261"/>
                  </a:lnTo>
                  <a:lnTo>
                    <a:pt x="119" y="259"/>
                  </a:lnTo>
                  <a:lnTo>
                    <a:pt x="124" y="259"/>
                  </a:lnTo>
                  <a:lnTo>
                    <a:pt x="128" y="256"/>
                  </a:lnTo>
                  <a:lnTo>
                    <a:pt x="139" y="256"/>
                  </a:lnTo>
                  <a:lnTo>
                    <a:pt x="140" y="259"/>
                  </a:lnTo>
                  <a:lnTo>
                    <a:pt x="139" y="261"/>
                  </a:lnTo>
                  <a:lnTo>
                    <a:pt x="115" y="261"/>
                  </a:lnTo>
                  <a:lnTo>
                    <a:pt x="112" y="261"/>
                  </a:lnTo>
                  <a:lnTo>
                    <a:pt x="103" y="261"/>
                  </a:lnTo>
                  <a:lnTo>
                    <a:pt x="103" y="264"/>
                  </a:lnTo>
                  <a:lnTo>
                    <a:pt x="107" y="264"/>
                  </a:lnTo>
                  <a:lnTo>
                    <a:pt x="107" y="267"/>
                  </a:lnTo>
                  <a:lnTo>
                    <a:pt x="112" y="267"/>
                  </a:lnTo>
                  <a:lnTo>
                    <a:pt x="115" y="267"/>
                  </a:lnTo>
                  <a:lnTo>
                    <a:pt x="109" y="267"/>
                  </a:lnTo>
                  <a:lnTo>
                    <a:pt x="107" y="268"/>
                  </a:lnTo>
                  <a:lnTo>
                    <a:pt x="107" y="271"/>
                  </a:lnTo>
                  <a:lnTo>
                    <a:pt x="106" y="273"/>
                  </a:lnTo>
                  <a:lnTo>
                    <a:pt x="103" y="273"/>
                  </a:lnTo>
                  <a:lnTo>
                    <a:pt x="100" y="276"/>
                  </a:lnTo>
                  <a:lnTo>
                    <a:pt x="97" y="276"/>
                  </a:lnTo>
                  <a:lnTo>
                    <a:pt x="107" y="279"/>
                  </a:lnTo>
                  <a:lnTo>
                    <a:pt x="97" y="280"/>
                  </a:lnTo>
                  <a:lnTo>
                    <a:pt x="97" y="283"/>
                  </a:lnTo>
                  <a:lnTo>
                    <a:pt x="100" y="285"/>
                  </a:lnTo>
                  <a:lnTo>
                    <a:pt x="106" y="285"/>
                  </a:lnTo>
                  <a:lnTo>
                    <a:pt x="107" y="285"/>
                  </a:lnTo>
                  <a:lnTo>
                    <a:pt x="115" y="285"/>
                  </a:lnTo>
                  <a:lnTo>
                    <a:pt x="112" y="285"/>
                  </a:lnTo>
                  <a:lnTo>
                    <a:pt x="109" y="285"/>
                  </a:lnTo>
                  <a:lnTo>
                    <a:pt x="107" y="286"/>
                  </a:lnTo>
                  <a:lnTo>
                    <a:pt x="103" y="289"/>
                  </a:lnTo>
                  <a:lnTo>
                    <a:pt x="103" y="292"/>
                  </a:lnTo>
                  <a:lnTo>
                    <a:pt x="106" y="295"/>
                  </a:lnTo>
                  <a:lnTo>
                    <a:pt x="107" y="295"/>
                  </a:lnTo>
                  <a:lnTo>
                    <a:pt x="109" y="292"/>
                  </a:lnTo>
                  <a:lnTo>
                    <a:pt x="115" y="289"/>
                  </a:lnTo>
                  <a:lnTo>
                    <a:pt x="112" y="295"/>
                  </a:lnTo>
                  <a:lnTo>
                    <a:pt x="109" y="295"/>
                  </a:lnTo>
                  <a:lnTo>
                    <a:pt x="107" y="298"/>
                  </a:lnTo>
                  <a:lnTo>
                    <a:pt x="107" y="304"/>
                  </a:lnTo>
                  <a:lnTo>
                    <a:pt x="109" y="304"/>
                  </a:lnTo>
                  <a:lnTo>
                    <a:pt x="109" y="301"/>
                  </a:lnTo>
                  <a:lnTo>
                    <a:pt x="115" y="301"/>
                  </a:lnTo>
                  <a:lnTo>
                    <a:pt x="109" y="307"/>
                  </a:lnTo>
                  <a:lnTo>
                    <a:pt x="107" y="307"/>
                  </a:lnTo>
                  <a:lnTo>
                    <a:pt x="106" y="309"/>
                  </a:lnTo>
                  <a:lnTo>
                    <a:pt x="103" y="310"/>
                  </a:lnTo>
                  <a:lnTo>
                    <a:pt x="103" y="316"/>
                  </a:lnTo>
                  <a:lnTo>
                    <a:pt x="106" y="316"/>
                  </a:lnTo>
                  <a:lnTo>
                    <a:pt x="107" y="313"/>
                  </a:lnTo>
                  <a:lnTo>
                    <a:pt x="115" y="307"/>
                  </a:lnTo>
                  <a:lnTo>
                    <a:pt x="124" y="307"/>
                  </a:lnTo>
                  <a:lnTo>
                    <a:pt x="127" y="304"/>
                  </a:lnTo>
                  <a:lnTo>
                    <a:pt x="128" y="304"/>
                  </a:lnTo>
                  <a:lnTo>
                    <a:pt x="128" y="307"/>
                  </a:lnTo>
                  <a:lnTo>
                    <a:pt x="133" y="304"/>
                  </a:lnTo>
                  <a:lnTo>
                    <a:pt x="128" y="310"/>
                  </a:lnTo>
                  <a:lnTo>
                    <a:pt x="136" y="310"/>
                  </a:lnTo>
                  <a:lnTo>
                    <a:pt x="128" y="310"/>
                  </a:lnTo>
                  <a:lnTo>
                    <a:pt x="124" y="313"/>
                  </a:lnTo>
                  <a:lnTo>
                    <a:pt x="124" y="316"/>
                  </a:lnTo>
                  <a:lnTo>
                    <a:pt x="119" y="316"/>
                  </a:lnTo>
                  <a:lnTo>
                    <a:pt x="116" y="316"/>
                  </a:lnTo>
                  <a:lnTo>
                    <a:pt x="115" y="319"/>
                  </a:lnTo>
                  <a:lnTo>
                    <a:pt x="115" y="321"/>
                  </a:lnTo>
                  <a:lnTo>
                    <a:pt x="112" y="321"/>
                  </a:lnTo>
                  <a:lnTo>
                    <a:pt x="107" y="322"/>
                  </a:lnTo>
                  <a:lnTo>
                    <a:pt x="106" y="325"/>
                  </a:lnTo>
                  <a:lnTo>
                    <a:pt x="109" y="325"/>
                  </a:lnTo>
                  <a:lnTo>
                    <a:pt x="107" y="325"/>
                  </a:lnTo>
                  <a:lnTo>
                    <a:pt x="107" y="328"/>
                  </a:lnTo>
                  <a:lnTo>
                    <a:pt x="107" y="331"/>
                  </a:lnTo>
                  <a:lnTo>
                    <a:pt x="109" y="331"/>
                  </a:lnTo>
                  <a:lnTo>
                    <a:pt x="107" y="333"/>
                  </a:lnTo>
                  <a:lnTo>
                    <a:pt x="107" y="334"/>
                  </a:lnTo>
                  <a:lnTo>
                    <a:pt x="116" y="334"/>
                  </a:lnTo>
                  <a:lnTo>
                    <a:pt x="112" y="344"/>
                  </a:lnTo>
                  <a:lnTo>
                    <a:pt x="116" y="341"/>
                  </a:lnTo>
                  <a:lnTo>
                    <a:pt x="119" y="341"/>
                  </a:lnTo>
                  <a:lnTo>
                    <a:pt x="116" y="341"/>
                  </a:lnTo>
                  <a:lnTo>
                    <a:pt x="115" y="344"/>
                  </a:lnTo>
                  <a:lnTo>
                    <a:pt x="115" y="345"/>
                  </a:lnTo>
                  <a:lnTo>
                    <a:pt x="112" y="347"/>
                  </a:lnTo>
                  <a:lnTo>
                    <a:pt x="112" y="353"/>
                  </a:lnTo>
                  <a:lnTo>
                    <a:pt x="115" y="353"/>
                  </a:lnTo>
                  <a:lnTo>
                    <a:pt x="121" y="353"/>
                  </a:lnTo>
                  <a:lnTo>
                    <a:pt x="116" y="359"/>
                  </a:lnTo>
                  <a:lnTo>
                    <a:pt x="127" y="357"/>
                  </a:lnTo>
                  <a:lnTo>
                    <a:pt x="121" y="362"/>
                  </a:lnTo>
                  <a:lnTo>
                    <a:pt x="124" y="366"/>
                  </a:lnTo>
                  <a:lnTo>
                    <a:pt x="128" y="366"/>
                  </a:lnTo>
                  <a:lnTo>
                    <a:pt x="127" y="366"/>
                  </a:lnTo>
                  <a:lnTo>
                    <a:pt x="127" y="369"/>
                  </a:lnTo>
                  <a:lnTo>
                    <a:pt x="128" y="371"/>
                  </a:lnTo>
                  <a:lnTo>
                    <a:pt x="133" y="371"/>
                  </a:lnTo>
                  <a:lnTo>
                    <a:pt x="128" y="377"/>
                  </a:lnTo>
                  <a:lnTo>
                    <a:pt x="136" y="377"/>
                  </a:lnTo>
                  <a:lnTo>
                    <a:pt x="133" y="381"/>
                  </a:lnTo>
                  <a:lnTo>
                    <a:pt x="145" y="378"/>
                  </a:lnTo>
                  <a:lnTo>
                    <a:pt x="148" y="381"/>
                  </a:lnTo>
                  <a:lnTo>
                    <a:pt x="151" y="381"/>
                  </a:lnTo>
                  <a:lnTo>
                    <a:pt x="152" y="378"/>
                  </a:lnTo>
                  <a:lnTo>
                    <a:pt x="163" y="374"/>
                  </a:lnTo>
                  <a:lnTo>
                    <a:pt x="164" y="371"/>
                  </a:lnTo>
                  <a:lnTo>
                    <a:pt x="164" y="374"/>
                  </a:lnTo>
                  <a:lnTo>
                    <a:pt x="163" y="377"/>
                  </a:lnTo>
                  <a:lnTo>
                    <a:pt x="169" y="378"/>
                  </a:lnTo>
                  <a:lnTo>
                    <a:pt x="172" y="377"/>
                  </a:lnTo>
                  <a:lnTo>
                    <a:pt x="173" y="377"/>
                  </a:lnTo>
                  <a:lnTo>
                    <a:pt x="169" y="378"/>
                  </a:lnTo>
                  <a:lnTo>
                    <a:pt x="164" y="381"/>
                  </a:lnTo>
                  <a:lnTo>
                    <a:pt x="163" y="383"/>
                  </a:lnTo>
                  <a:lnTo>
                    <a:pt x="163" y="386"/>
                  </a:lnTo>
                  <a:lnTo>
                    <a:pt x="169" y="386"/>
                  </a:lnTo>
                  <a:lnTo>
                    <a:pt x="173" y="386"/>
                  </a:lnTo>
                  <a:lnTo>
                    <a:pt x="176" y="386"/>
                  </a:lnTo>
                  <a:lnTo>
                    <a:pt x="173" y="386"/>
                  </a:lnTo>
                  <a:lnTo>
                    <a:pt x="172" y="389"/>
                  </a:lnTo>
                  <a:lnTo>
                    <a:pt x="169" y="390"/>
                  </a:lnTo>
                  <a:lnTo>
                    <a:pt x="169" y="393"/>
                  </a:lnTo>
                  <a:lnTo>
                    <a:pt x="169" y="395"/>
                  </a:lnTo>
                  <a:lnTo>
                    <a:pt x="176" y="395"/>
                  </a:lnTo>
                  <a:lnTo>
                    <a:pt x="178" y="393"/>
                  </a:lnTo>
                  <a:lnTo>
                    <a:pt x="178" y="395"/>
                  </a:lnTo>
                  <a:lnTo>
                    <a:pt x="184" y="398"/>
                  </a:lnTo>
                  <a:lnTo>
                    <a:pt x="188" y="398"/>
                  </a:lnTo>
                  <a:lnTo>
                    <a:pt x="193" y="395"/>
                  </a:lnTo>
                  <a:lnTo>
                    <a:pt x="196" y="393"/>
                  </a:lnTo>
                  <a:lnTo>
                    <a:pt x="193" y="390"/>
                  </a:lnTo>
                  <a:lnTo>
                    <a:pt x="193" y="389"/>
                  </a:lnTo>
                  <a:lnTo>
                    <a:pt x="198" y="389"/>
                  </a:lnTo>
                  <a:lnTo>
                    <a:pt x="201" y="386"/>
                  </a:lnTo>
                  <a:lnTo>
                    <a:pt x="201" y="378"/>
                  </a:lnTo>
                  <a:lnTo>
                    <a:pt x="202" y="381"/>
                  </a:lnTo>
                  <a:lnTo>
                    <a:pt x="208" y="381"/>
                  </a:lnTo>
                  <a:lnTo>
                    <a:pt x="208" y="377"/>
                  </a:lnTo>
                  <a:lnTo>
                    <a:pt x="208" y="374"/>
                  </a:lnTo>
                  <a:lnTo>
                    <a:pt x="208" y="371"/>
                  </a:lnTo>
                  <a:lnTo>
                    <a:pt x="208" y="374"/>
                  </a:lnTo>
                  <a:lnTo>
                    <a:pt x="210" y="377"/>
                  </a:lnTo>
                  <a:lnTo>
                    <a:pt x="213" y="377"/>
                  </a:lnTo>
                  <a:lnTo>
                    <a:pt x="214" y="374"/>
                  </a:lnTo>
                  <a:lnTo>
                    <a:pt x="214" y="371"/>
                  </a:lnTo>
                  <a:lnTo>
                    <a:pt x="210" y="366"/>
                  </a:lnTo>
                  <a:lnTo>
                    <a:pt x="217" y="366"/>
                  </a:lnTo>
                  <a:lnTo>
                    <a:pt x="217" y="365"/>
                  </a:lnTo>
                  <a:lnTo>
                    <a:pt x="214" y="362"/>
                  </a:lnTo>
                  <a:lnTo>
                    <a:pt x="223" y="362"/>
                  </a:lnTo>
                  <a:lnTo>
                    <a:pt x="220" y="357"/>
                  </a:lnTo>
                  <a:lnTo>
                    <a:pt x="223" y="356"/>
                  </a:lnTo>
                  <a:lnTo>
                    <a:pt x="220" y="353"/>
                  </a:lnTo>
                  <a:lnTo>
                    <a:pt x="217" y="350"/>
                  </a:lnTo>
                  <a:lnTo>
                    <a:pt x="220" y="350"/>
                  </a:lnTo>
                  <a:lnTo>
                    <a:pt x="222" y="350"/>
                  </a:lnTo>
                  <a:lnTo>
                    <a:pt x="217" y="344"/>
                  </a:lnTo>
                  <a:lnTo>
                    <a:pt x="222" y="347"/>
                  </a:lnTo>
                  <a:lnTo>
                    <a:pt x="223" y="347"/>
                  </a:lnTo>
                  <a:lnTo>
                    <a:pt x="229" y="344"/>
                  </a:lnTo>
                  <a:lnTo>
                    <a:pt x="235" y="344"/>
                  </a:lnTo>
                  <a:lnTo>
                    <a:pt x="235" y="341"/>
                  </a:lnTo>
                  <a:lnTo>
                    <a:pt x="234" y="338"/>
                  </a:lnTo>
                  <a:lnTo>
                    <a:pt x="238" y="338"/>
                  </a:lnTo>
                  <a:lnTo>
                    <a:pt x="243" y="331"/>
                  </a:lnTo>
                  <a:lnTo>
                    <a:pt x="246" y="331"/>
                  </a:lnTo>
                  <a:lnTo>
                    <a:pt x="253" y="331"/>
                  </a:lnTo>
                  <a:lnTo>
                    <a:pt x="253" y="325"/>
                  </a:lnTo>
                  <a:lnTo>
                    <a:pt x="258" y="331"/>
                  </a:lnTo>
                  <a:lnTo>
                    <a:pt x="259" y="325"/>
                  </a:lnTo>
                  <a:lnTo>
                    <a:pt x="259" y="319"/>
                  </a:lnTo>
                  <a:lnTo>
                    <a:pt x="253" y="316"/>
                  </a:lnTo>
                  <a:lnTo>
                    <a:pt x="258" y="316"/>
                  </a:lnTo>
                  <a:lnTo>
                    <a:pt x="265" y="310"/>
                  </a:lnTo>
                  <a:lnTo>
                    <a:pt x="267" y="307"/>
                  </a:lnTo>
                  <a:lnTo>
                    <a:pt x="259" y="304"/>
                  </a:lnTo>
                  <a:lnTo>
                    <a:pt x="265" y="298"/>
                  </a:lnTo>
                  <a:lnTo>
                    <a:pt x="279" y="298"/>
                  </a:lnTo>
                  <a:lnTo>
                    <a:pt x="280" y="297"/>
                  </a:lnTo>
                  <a:lnTo>
                    <a:pt x="280" y="292"/>
                  </a:lnTo>
                  <a:lnTo>
                    <a:pt x="289" y="289"/>
                  </a:lnTo>
                  <a:lnTo>
                    <a:pt x="292" y="289"/>
                  </a:lnTo>
                  <a:lnTo>
                    <a:pt x="295" y="292"/>
                  </a:lnTo>
                  <a:lnTo>
                    <a:pt x="303" y="292"/>
                  </a:lnTo>
                  <a:lnTo>
                    <a:pt x="312" y="283"/>
                  </a:lnTo>
                  <a:lnTo>
                    <a:pt x="312" y="280"/>
                  </a:lnTo>
                  <a:lnTo>
                    <a:pt x="315" y="280"/>
                  </a:lnTo>
                  <a:lnTo>
                    <a:pt x="317" y="279"/>
                  </a:lnTo>
                  <a:lnTo>
                    <a:pt x="320" y="279"/>
                  </a:lnTo>
                  <a:lnTo>
                    <a:pt x="320" y="280"/>
                  </a:lnTo>
                  <a:lnTo>
                    <a:pt x="317" y="283"/>
                  </a:lnTo>
                  <a:lnTo>
                    <a:pt x="315" y="285"/>
                  </a:lnTo>
                  <a:lnTo>
                    <a:pt x="312" y="289"/>
                  </a:lnTo>
                  <a:lnTo>
                    <a:pt x="320" y="289"/>
                  </a:lnTo>
                  <a:lnTo>
                    <a:pt x="320" y="285"/>
                  </a:lnTo>
                  <a:lnTo>
                    <a:pt x="324" y="285"/>
                  </a:lnTo>
                  <a:lnTo>
                    <a:pt x="327" y="283"/>
                  </a:lnTo>
                  <a:lnTo>
                    <a:pt x="329" y="283"/>
                  </a:lnTo>
                  <a:lnTo>
                    <a:pt x="329" y="285"/>
                  </a:lnTo>
                  <a:lnTo>
                    <a:pt x="335" y="285"/>
                  </a:lnTo>
                  <a:lnTo>
                    <a:pt x="336" y="285"/>
                  </a:lnTo>
                  <a:lnTo>
                    <a:pt x="344" y="283"/>
                  </a:lnTo>
                  <a:lnTo>
                    <a:pt x="348" y="279"/>
                  </a:lnTo>
                  <a:lnTo>
                    <a:pt x="350" y="276"/>
                  </a:lnTo>
                  <a:lnTo>
                    <a:pt x="360" y="276"/>
                  </a:lnTo>
                  <a:lnTo>
                    <a:pt x="368" y="276"/>
                  </a:lnTo>
                  <a:lnTo>
                    <a:pt x="372" y="271"/>
                  </a:lnTo>
                  <a:lnTo>
                    <a:pt x="374" y="268"/>
                  </a:lnTo>
                  <a:lnTo>
                    <a:pt x="377" y="267"/>
                  </a:lnTo>
                  <a:lnTo>
                    <a:pt x="384" y="259"/>
                  </a:lnTo>
                  <a:lnTo>
                    <a:pt x="386" y="256"/>
                  </a:lnTo>
                  <a:lnTo>
                    <a:pt x="392" y="255"/>
                  </a:lnTo>
                  <a:lnTo>
                    <a:pt x="401" y="252"/>
                  </a:lnTo>
                  <a:lnTo>
                    <a:pt x="404" y="252"/>
                  </a:lnTo>
                  <a:lnTo>
                    <a:pt x="405" y="249"/>
                  </a:lnTo>
                  <a:lnTo>
                    <a:pt x="408" y="249"/>
                  </a:lnTo>
                  <a:lnTo>
                    <a:pt x="408" y="247"/>
                  </a:lnTo>
                  <a:lnTo>
                    <a:pt x="408" y="244"/>
                  </a:lnTo>
                  <a:lnTo>
                    <a:pt x="408" y="240"/>
                  </a:lnTo>
                  <a:lnTo>
                    <a:pt x="408" y="235"/>
                  </a:lnTo>
                  <a:lnTo>
                    <a:pt x="416" y="243"/>
                  </a:lnTo>
                  <a:lnTo>
                    <a:pt x="417" y="244"/>
                  </a:lnTo>
                  <a:lnTo>
                    <a:pt x="419" y="244"/>
                  </a:lnTo>
                  <a:lnTo>
                    <a:pt x="439" y="244"/>
                  </a:lnTo>
                  <a:lnTo>
                    <a:pt x="449" y="243"/>
                  </a:lnTo>
                  <a:lnTo>
                    <a:pt x="455" y="240"/>
                  </a:lnTo>
                  <a:lnTo>
                    <a:pt x="461" y="240"/>
                  </a:lnTo>
                  <a:lnTo>
                    <a:pt x="470" y="237"/>
                  </a:lnTo>
                  <a:lnTo>
                    <a:pt x="482" y="235"/>
                  </a:lnTo>
                  <a:lnTo>
                    <a:pt x="488" y="235"/>
                  </a:lnTo>
                  <a:lnTo>
                    <a:pt x="494" y="231"/>
                  </a:lnTo>
                  <a:lnTo>
                    <a:pt x="500" y="231"/>
                  </a:lnTo>
                  <a:lnTo>
                    <a:pt x="503" y="228"/>
                  </a:lnTo>
                  <a:lnTo>
                    <a:pt x="511" y="228"/>
                  </a:lnTo>
                  <a:lnTo>
                    <a:pt x="518" y="220"/>
                  </a:lnTo>
                  <a:lnTo>
                    <a:pt x="520" y="220"/>
                  </a:lnTo>
                  <a:lnTo>
                    <a:pt x="520" y="218"/>
                  </a:lnTo>
                  <a:lnTo>
                    <a:pt x="524" y="218"/>
                  </a:lnTo>
                  <a:lnTo>
                    <a:pt x="527" y="215"/>
                  </a:lnTo>
                  <a:lnTo>
                    <a:pt x="530" y="215"/>
                  </a:lnTo>
                  <a:lnTo>
                    <a:pt x="544" y="212"/>
                  </a:lnTo>
                  <a:lnTo>
                    <a:pt x="553" y="211"/>
                  </a:lnTo>
                  <a:lnTo>
                    <a:pt x="553" y="206"/>
                  </a:lnTo>
                  <a:lnTo>
                    <a:pt x="550" y="206"/>
                  </a:lnTo>
                  <a:lnTo>
                    <a:pt x="548" y="208"/>
                  </a:lnTo>
                  <a:lnTo>
                    <a:pt x="538" y="208"/>
                  </a:lnTo>
                  <a:lnTo>
                    <a:pt x="532" y="206"/>
                  </a:lnTo>
                  <a:lnTo>
                    <a:pt x="527" y="206"/>
                  </a:lnTo>
                  <a:lnTo>
                    <a:pt x="523" y="203"/>
                  </a:lnTo>
                  <a:lnTo>
                    <a:pt x="511" y="203"/>
                  </a:lnTo>
                  <a:lnTo>
                    <a:pt x="500" y="206"/>
                  </a:lnTo>
                  <a:lnTo>
                    <a:pt x="491" y="206"/>
                  </a:lnTo>
                  <a:lnTo>
                    <a:pt x="488" y="211"/>
                  </a:lnTo>
                  <a:lnTo>
                    <a:pt x="473" y="211"/>
                  </a:lnTo>
                  <a:lnTo>
                    <a:pt x="487" y="206"/>
                  </a:lnTo>
                  <a:lnTo>
                    <a:pt x="496" y="203"/>
                  </a:lnTo>
                  <a:lnTo>
                    <a:pt x="500" y="203"/>
                  </a:lnTo>
                  <a:lnTo>
                    <a:pt x="503" y="200"/>
                  </a:lnTo>
                  <a:lnTo>
                    <a:pt x="508" y="200"/>
                  </a:lnTo>
                  <a:lnTo>
                    <a:pt x="512" y="199"/>
                  </a:lnTo>
                  <a:lnTo>
                    <a:pt x="515" y="199"/>
                  </a:lnTo>
                  <a:lnTo>
                    <a:pt x="518" y="199"/>
                  </a:lnTo>
                  <a:lnTo>
                    <a:pt x="515" y="196"/>
                  </a:lnTo>
                  <a:lnTo>
                    <a:pt x="511" y="194"/>
                  </a:lnTo>
                  <a:lnTo>
                    <a:pt x="508" y="194"/>
                  </a:lnTo>
                  <a:lnTo>
                    <a:pt x="506" y="194"/>
                  </a:lnTo>
                  <a:lnTo>
                    <a:pt x="499" y="196"/>
                  </a:lnTo>
                  <a:lnTo>
                    <a:pt x="485" y="200"/>
                  </a:lnTo>
                  <a:lnTo>
                    <a:pt x="470" y="200"/>
                  </a:lnTo>
                  <a:lnTo>
                    <a:pt x="479" y="196"/>
                  </a:lnTo>
                  <a:lnTo>
                    <a:pt x="487" y="191"/>
                  </a:lnTo>
                  <a:lnTo>
                    <a:pt x="488" y="191"/>
                  </a:lnTo>
                  <a:lnTo>
                    <a:pt x="494" y="194"/>
                  </a:lnTo>
                  <a:lnTo>
                    <a:pt x="499" y="194"/>
                  </a:lnTo>
                  <a:lnTo>
                    <a:pt x="500" y="191"/>
                  </a:lnTo>
                  <a:lnTo>
                    <a:pt x="506" y="191"/>
                  </a:lnTo>
                  <a:lnTo>
                    <a:pt x="508" y="188"/>
                  </a:lnTo>
                  <a:lnTo>
                    <a:pt x="518" y="188"/>
                  </a:lnTo>
                  <a:lnTo>
                    <a:pt x="520" y="188"/>
                  </a:lnTo>
                  <a:lnTo>
                    <a:pt x="518" y="187"/>
                  </a:lnTo>
                  <a:lnTo>
                    <a:pt x="515" y="187"/>
                  </a:lnTo>
                  <a:lnTo>
                    <a:pt x="511" y="184"/>
                  </a:lnTo>
                  <a:lnTo>
                    <a:pt x="487" y="184"/>
                  </a:lnTo>
                  <a:lnTo>
                    <a:pt x="494" y="182"/>
                  </a:lnTo>
                  <a:lnTo>
                    <a:pt x="487" y="179"/>
                  </a:lnTo>
                  <a:lnTo>
                    <a:pt x="487" y="175"/>
                  </a:lnTo>
                  <a:lnTo>
                    <a:pt x="488" y="175"/>
                  </a:lnTo>
                  <a:lnTo>
                    <a:pt x="491" y="176"/>
                  </a:lnTo>
                  <a:lnTo>
                    <a:pt x="494" y="179"/>
                  </a:lnTo>
                  <a:lnTo>
                    <a:pt x="499" y="182"/>
                  </a:lnTo>
                  <a:lnTo>
                    <a:pt x="506" y="182"/>
                  </a:lnTo>
                  <a:lnTo>
                    <a:pt x="508" y="184"/>
                  </a:lnTo>
                  <a:lnTo>
                    <a:pt x="511" y="184"/>
                  </a:lnTo>
                  <a:lnTo>
                    <a:pt x="515" y="184"/>
                  </a:lnTo>
                  <a:lnTo>
                    <a:pt x="520" y="184"/>
                  </a:lnTo>
                  <a:lnTo>
                    <a:pt x="520" y="187"/>
                  </a:lnTo>
                  <a:lnTo>
                    <a:pt x="524" y="187"/>
                  </a:lnTo>
                  <a:lnTo>
                    <a:pt x="524" y="184"/>
                  </a:lnTo>
                  <a:lnTo>
                    <a:pt x="530" y="184"/>
                  </a:lnTo>
                  <a:lnTo>
                    <a:pt x="530" y="187"/>
                  </a:lnTo>
                  <a:lnTo>
                    <a:pt x="530" y="188"/>
                  </a:lnTo>
                  <a:lnTo>
                    <a:pt x="530" y="191"/>
                  </a:lnTo>
                  <a:lnTo>
                    <a:pt x="530" y="196"/>
                  </a:lnTo>
                  <a:lnTo>
                    <a:pt x="530" y="199"/>
                  </a:lnTo>
                  <a:lnTo>
                    <a:pt x="535" y="199"/>
                  </a:lnTo>
                  <a:lnTo>
                    <a:pt x="538" y="200"/>
                  </a:lnTo>
                  <a:lnTo>
                    <a:pt x="544" y="200"/>
                  </a:lnTo>
                  <a:lnTo>
                    <a:pt x="548" y="200"/>
                  </a:lnTo>
                  <a:lnTo>
                    <a:pt x="550" y="200"/>
                  </a:lnTo>
                  <a:lnTo>
                    <a:pt x="553" y="199"/>
                  </a:lnTo>
                  <a:lnTo>
                    <a:pt x="556" y="199"/>
                  </a:lnTo>
                  <a:lnTo>
                    <a:pt x="556" y="203"/>
                  </a:lnTo>
                  <a:lnTo>
                    <a:pt x="561" y="203"/>
                  </a:lnTo>
                  <a:lnTo>
                    <a:pt x="562" y="200"/>
                  </a:lnTo>
                  <a:lnTo>
                    <a:pt x="565" y="200"/>
                  </a:lnTo>
                  <a:lnTo>
                    <a:pt x="565" y="194"/>
                  </a:lnTo>
                  <a:lnTo>
                    <a:pt x="562" y="194"/>
                  </a:lnTo>
                  <a:lnTo>
                    <a:pt x="565" y="188"/>
                  </a:lnTo>
                  <a:lnTo>
                    <a:pt x="565" y="187"/>
                  </a:lnTo>
                  <a:lnTo>
                    <a:pt x="561" y="187"/>
                  </a:lnTo>
                  <a:lnTo>
                    <a:pt x="558" y="182"/>
                  </a:lnTo>
                  <a:lnTo>
                    <a:pt x="553" y="179"/>
                  </a:lnTo>
                  <a:lnTo>
                    <a:pt x="553" y="175"/>
                  </a:lnTo>
                  <a:lnTo>
                    <a:pt x="535" y="170"/>
                  </a:lnTo>
                  <a:lnTo>
                    <a:pt x="524" y="170"/>
                  </a:lnTo>
                  <a:lnTo>
                    <a:pt x="523" y="170"/>
                  </a:lnTo>
                  <a:lnTo>
                    <a:pt x="530" y="167"/>
                  </a:lnTo>
                  <a:lnTo>
                    <a:pt x="532" y="164"/>
                  </a:lnTo>
                  <a:lnTo>
                    <a:pt x="530" y="164"/>
                  </a:lnTo>
                  <a:lnTo>
                    <a:pt x="527" y="163"/>
                  </a:lnTo>
                  <a:lnTo>
                    <a:pt x="515" y="163"/>
                  </a:lnTo>
                  <a:lnTo>
                    <a:pt x="511" y="161"/>
                  </a:lnTo>
                  <a:lnTo>
                    <a:pt x="506" y="161"/>
                  </a:lnTo>
                  <a:lnTo>
                    <a:pt x="511" y="155"/>
                  </a:lnTo>
                  <a:lnTo>
                    <a:pt x="524" y="155"/>
                  </a:lnTo>
                  <a:lnTo>
                    <a:pt x="530" y="152"/>
                  </a:lnTo>
                  <a:lnTo>
                    <a:pt x="535" y="152"/>
                  </a:lnTo>
                  <a:lnTo>
                    <a:pt x="548" y="155"/>
                  </a:lnTo>
                  <a:lnTo>
                    <a:pt x="553" y="155"/>
                  </a:lnTo>
                  <a:lnTo>
                    <a:pt x="556" y="155"/>
                  </a:lnTo>
                  <a:lnTo>
                    <a:pt x="558" y="158"/>
                  </a:lnTo>
                  <a:lnTo>
                    <a:pt x="561" y="161"/>
                  </a:lnTo>
                  <a:lnTo>
                    <a:pt x="565" y="164"/>
                  </a:lnTo>
                  <a:lnTo>
                    <a:pt x="570" y="164"/>
                  </a:lnTo>
                  <a:lnTo>
                    <a:pt x="570" y="163"/>
                  </a:lnTo>
                  <a:lnTo>
                    <a:pt x="570" y="158"/>
                  </a:lnTo>
                  <a:lnTo>
                    <a:pt x="561" y="155"/>
                  </a:lnTo>
                  <a:lnTo>
                    <a:pt x="553" y="152"/>
                  </a:lnTo>
                  <a:lnTo>
                    <a:pt x="541" y="151"/>
                  </a:lnTo>
                  <a:lnTo>
                    <a:pt x="545" y="149"/>
                  </a:lnTo>
                  <a:lnTo>
                    <a:pt x="548" y="149"/>
                  </a:lnTo>
                  <a:lnTo>
                    <a:pt x="553" y="151"/>
                  </a:lnTo>
                  <a:lnTo>
                    <a:pt x="558" y="151"/>
                  </a:lnTo>
                  <a:lnTo>
                    <a:pt x="561" y="152"/>
                  </a:lnTo>
                  <a:lnTo>
                    <a:pt x="580" y="152"/>
                  </a:lnTo>
                  <a:lnTo>
                    <a:pt x="595" y="151"/>
                  </a:lnTo>
                  <a:lnTo>
                    <a:pt x="595" y="143"/>
                  </a:lnTo>
                  <a:lnTo>
                    <a:pt x="583" y="140"/>
                  </a:lnTo>
                  <a:lnTo>
                    <a:pt x="580" y="146"/>
                  </a:lnTo>
                  <a:lnTo>
                    <a:pt x="574" y="140"/>
                  </a:lnTo>
                  <a:lnTo>
                    <a:pt x="574" y="139"/>
                  </a:lnTo>
                  <a:lnTo>
                    <a:pt x="589" y="139"/>
                  </a:lnTo>
                  <a:lnTo>
                    <a:pt x="601" y="137"/>
                  </a:lnTo>
                  <a:lnTo>
                    <a:pt x="604" y="139"/>
                  </a:lnTo>
                  <a:lnTo>
                    <a:pt x="610" y="139"/>
                  </a:lnTo>
                  <a:lnTo>
                    <a:pt x="618" y="134"/>
                  </a:lnTo>
                  <a:lnTo>
                    <a:pt x="619" y="134"/>
                  </a:lnTo>
                  <a:lnTo>
                    <a:pt x="619" y="131"/>
                  </a:lnTo>
                  <a:lnTo>
                    <a:pt x="601" y="131"/>
                  </a:lnTo>
                  <a:lnTo>
                    <a:pt x="601" y="128"/>
                  </a:lnTo>
                  <a:lnTo>
                    <a:pt x="598" y="128"/>
                  </a:lnTo>
                  <a:lnTo>
                    <a:pt x="598" y="127"/>
                  </a:lnTo>
                  <a:lnTo>
                    <a:pt x="594" y="127"/>
                  </a:lnTo>
                  <a:lnTo>
                    <a:pt x="589" y="125"/>
                  </a:lnTo>
                  <a:lnTo>
                    <a:pt x="594" y="125"/>
                  </a:lnTo>
                  <a:lnTo>
                    <a:pt x="595" y="125"/>
                  </a:lnTo>
                  <a:lnTo>
                    <a:pt x="595" y="122"/>
                  </a:lnTo>
                  <a:lnTo>
                    <a:pt x="594" y="119"/>
                  </a:lnTo>
                  <a:lnTo>
                    <a:pt x="592" y="119"/>
                  </a:lnTo>
                  <a:lnTo>
                    <a:pt x="583" y="116"/>
                  </a:lnTo>
                  <a:lnTo>
                    <a:pt x="594" y="116"/>
                  </a:lnTo>
                  <a:lnTo>
                    <a:pt x="595" y="119"/>
                  </a:lnTo>
                  <a:lnTo>
                    <a:pt x="598" y="119"/>
                  </a:lnTo>
                  <a:lnTo>
                    <a:pt x="604" y="119"/>
                  </a:lnTo>
                  <a:lnTo>
                    <a:pt x="607" y="119"/>
                  </a:lnTo>
                  <a:lnTo>
                    <a:pt x="610" y="125"/>
                  </a:lnTo>
                  <a:lnTo>
                    <a:pt x="615" y="125"/>
                  </a:lnTo>
                  <a:lnTo>
                    <a:pt x="619" y="119"/>
                  </a:lnTo>
                  <a:lnTo>
                    <a:pt x="619" y="113"/>
                  </a:lnTo>
                  <a:lnTo>
                    <a:pt x="618" y="110"/>
                  </a:lnTo>
                  <a:lnTo>
                    <a:pt x="615" y="110"/>
                  </a:lnTo>
                  <a:lnTo>
                    <a:pt x="613" y="107"/>
                  </a:lnTo>
                  <a:lnTo>
                    <a:pt x="610" y="104"/>
                  </a:lnTo>
                  <a:lnTo>
                    <a:pt x="594" y="102"/>
                  </a:lnTo>
                  <a:lnTo>
                    <a:pt x="589" y="101"/>
                  </a:lnTo>
                  <a:lnTo>
                    <a:pt x="589" y="98"/>
                  </a:lnTo>
                  <a:lnTo>
                    <a:pt x="592" y="98"/>
                  </a:lnTo>
                  <a:lnTo>
                    <a:pt x="601" y="98"/>
                  </a:lnTo>
                  <a:lnTo>
                    <a:pt x="613" y="95"/>
                  </a:lnTo>
                  <a:lnTo>
                    <a:pt x="619" y="95"/>
                  </a:lnTo>
                  <a:lnTo>
                    <a:pt x="625" y="98"/>
                  </a:lnTo>
                  <a:lnTo>
                    <a:pt x="634" y="98"/>
                  </a:lnTo>
                  <a:lnTo>
                    <a:pt x="639" y="95"/>
                  </a:lnTo>
                  <a:lnTo>
                    <a:pt x="643" y="92"/>
                  </a:lnTo>
                  <a:lnTo>
                    <a:pt x="643" y="90"/>
                  </a:lnTo>
                  <a:lnTo>
                    <a:pt x="643" y="89"/>
                  </a:lnTo>
                  <a:lnTo>
                    <a:pt x="634" y="89"/>
                  </a:lnTo>
                  <a:lnTo>
                    <a:pt x="627" y="86"/>
                  </a:lnTo>
                  <a:lnTo>
                    <a:pt x="618" y="86"/>
                  </a:lnTo>
                  <a:lnTo>
                    <a:pt x="615" y="83"/>
                  </a:lnTo>
                  <a:lnTo>
                    <a:pt x="625" y="83"/>
                  </a:lnTo>
                  <a:lnTo>
                    <a:pt x="622" y="81"/>
                  </a:lnTo>
                  <a:lnTo>
                    <a:pt x="619" y="78"/>
                  </a:lnTo>
                  <a:lnTo>
                    <a:pt x="619" y="77"/>
                  </a:lnTo>
                  <a:lnTo>
                    <a:pt x="615" y="77"/>
                  </a:lnTo>
                  <a:lnTo>
                    <a:pt x="613" y="78"/>
                  </a:lnTo>
                  <a:lnTo>
                    <a:pt x="613" y="83"/>
                  </a:lnTo>
                  <a:lnTo>
                    <a:pt x="607" y="83"/>
                  </a:lnTo>
                  <a:lnTo>
                    <a:pt x="606" y="83"/>
                  </a:lnTo>
                  <a:lnTo>
                    <a:pt x="604" y="81"/>
                  </a:lnTo>
                  <a:lnTo>
                    <a:pt x="601" y="78"/>
                  </a:lnTo>
                  <a:lnTo>
                    <a:pt x="604" y="78"/>
                  </a:lnTo>
                  <a:lnTo>
                    <a:pt x="607" y="77"/>
                  </a:lnTo>
                  <a:lnTo>
                    <a:pt x="610" y="74"/>
                  </a:lnTo>
                  <a:lnTo>
                    <a:pt x="615" y="69"/>
                  </a:lnTo>
                  <a:lnTo>
                    <a:pt x="618" y="66"/>
                  </a:lnTo>
                  <a:lnTo>
                    <a:pt x="619" y="65"/>
                  </a:lnTo>
                  <a:lnTo>
                    <a:pt x="622" y="65"/>
                  </a:lnTo>
                  <a:lnTo>
                    <a:pt x="625" y="65"/>
                  </a:lnTo>
                  <a:lnTo>
                    <a:pt x="630" y="65"/>
                  </a:lnTo>
                  <a:lnTo>
                    <a:pt x="631" y="65"/>
                  </a:lnTo>
                  <a:lnTo>
                    <a:pt x="634" y="62"/>
                  </a:lnTo>
                  <a:lnTo>
                    <a:pt x="639" y="60"/>
                  </a:lnTo>
                  <a:lnTo>
                    <a:pt x="637" y="54"/>
                  </a:lnTo>
                  <a:lnTo>
                    <a:pt x="639" y="53"/>
                  </a:lnTo>
                  <a:lnTo>
                    <a:pt x="642" y="50"/>
                  </a:lnTo>
                  <a:lnTo>
                    <a:pt x="643" y="50"/>
                  </a:lnTo>
                  <a:lnTo>
                    <a:pt x="649" y="50"/>
                  </a:lnTo>
                  <a:lnTo>
                    <a:pt x="651" y="50"/>
                  </a:lnTo>
                  <a:lnTo>
                    <a:pt x="652" y="53"/>
                  </a:lnTo>
                  <a:lnTo>
                    <a:pt x="658" y="53"/>
                  </a:lnTo>
                  <a:lnTo>
                    <a:pt x="661" y="50"/>
                  </a:lnTo>
                  <a:lnTo>
                    <a:pt x="663" y="50"/>
                  </a:lnTo>
                  <a:lnTo>
                    <a:pt x="664" y="48"/>
                  </a:lnTo>
                  <a:lnTo>
                    <a:pt x="646" y="48"/>
                  </a:lnTo>
                  <a:lnTo>
                    <a:pt x="643" y="48"/>
                  </a:lnTo>
                  <a:lnTo>
                    <a:pt x="639" y="48"/>
                  </a:lnTo>
                  <a:lnTo>
                    <a:pt x="637" y="50"/>
                  </a:lnTo>
                  <a:lnTo>
                    <a:pt x="631" y="50"/>
                  </a:lnTo>
                  <a:lnTo>
                    <a:pt x="631" y="48"/>
                  </a:lnTo>
                  <a:lnTo>
                    <a:pt x="642" y="42"/>
                  </a:lnTo>
                  <a:lnTo>
                    <a:pt x="672" y="42"/>
                  </a:lnTo>
                  <a:lnTo>
                    <a:pt x="677" y="42"/>
                  </a:lnTo>
                  <a:lnTo>
                    <a:pt x="680" y="42"/>
                  </a:lnTo>
                  <a:lnTo>
                    <a:pt x="684" y="41"/>
                  </a:lnTo>
                  <a:lnTo>
                    <a:pt x="680" y="41"/>
                  </a:lnTo>
                  <a:lnTo>
                    <a:pt x="675" y="38"/>
                  </a:lnTo>
                  <a:lnTo>
                    <a:pt x="658" y="38"/>
                  </a:lnTo>
                  <a:lnTo>
                    <a:pt x="652" y="41"/>
                  </a:lnTo>
                  <a:lnTo>
                    <a:pt x="637" y="41"/>
                  </a:lnTo>
                  <a:lnTo>
                    <a:pt x="637" y="38"/>
                  </a:lnTo>
                  <a:lnTo>
                    <a:pt x="639" y="38"/>
                  </a:lnTo>
                  <a:lnTo>
                    <a:pt x="643" y="38"/>
                  </a:lnTo>
                  <a:lnTo>
                    <a:pt x="689" y="38"/>
                  </a:lnTo>
                  <a:lnTo>
                    <a:pt x="695" y="36"/>
                  </a:lnTo>
                  <a:lnTo>
                    <a:pt x="701" y="33"/>
                  </a:lnTo>
                  <a:lnTo>
                    <a:pt x="704" y="30"/>
                  </a:lnTo>
                  <a:lnTo>
                    <a:pt x="720" y="30"/>
                  </a:lnTo>
                  <a:lnTo>
                    <a:pt x="725" y="29"/>
                  </a:lnTo>
                  <a:lnTo>
                    <a:pt x="728" y="29"/>
                  </a:lnTo>
                  <a:lnTo>
                    <a:pt x="732" y="29"/>
                  </a:lnTo>
                  <a:lnTo>
                    <a:pt x="734" y="26"/>
                  </a:lnTo>
                  <a:lnTo>
                    <a:pt x="732" y="24"/>
                  </a:lnTo>
                  <a:lnTo>
                    <a:pt x="732" y="24"/>
                  </a:lnTo>
                  <a:lnTo>
                    <a:pt x="732" y="24"/>
                  </a:lnTo>
                  <a:close/>
                  <a:moveTo>
                    <a:pt x="119" y="268"/>
                  </a:moveTo>
                  <a:lnTo>
                    <a:pt x="116" y="267"/>
                  </a:lnTo>
                  <a:lnTo>
                    <a:pt x="119" y="268"/>
                  </a:lnTo>
                  <a:lnTo>
                    <a:pt x="119" y="268"/>
                  </a:lnTo>
                  <a:lnTo>
                    <a:pt x="119" y="268"/>
                  </a:lnTo>
                  <a:close/>
                  <a:moveTo>
                    <a:pt x="128" y="223"/>
                  </a:moveTo>
                  <a:lnTo>
                    <a:pt x="136" y="223"/>
                  </a:lnTo>
                  <a:lnTo>
                    <a:pt x="139" y="220"/>
                  </a:lnTo>
                  <a:lnTo>
                    <a:pt x="145" y="220"/>
                  </a:lnTo>
                  <a:lnTo>
                    <a:pt x="148" y="220"/>
                  </a:lnTo>
                  <a:lnTo>
                    <a:pt x="148" y="215"/>
                  </a:lnTo>
                  <a:lnTo>
                    <a:pt x="151" y="215"/>
                  </a:lnTo>
                  <a:lnTo>
                    <a:pt x="148" y="212"/>
                  </a:lnTo>
                  <a:lnTo>
                    <a:pt x="145" y="211"/>
                  </a:lnTo>
                  <a:lnTo>
                    <a:pt x="143" y="211"/>
                  </a:lnTo>
                  <a:lnTo>
                    <a:pt x="139" y="211"/>
                  </a:lnTo>
                  <a:lnTo>
                    <a:pt x="136" y="206"/>
                  </a:lnTo>
                  <a:lnTo>
                    <a:pt x="119" y="206"/>
                  </a:lnTo>
                  <a:lnTo>
                    <a:pt x="119" y="212"/>
                  </a:lnTo>
                  <a:lnTo>
                    <a:pt x="116" y="215"/>
                  </a:lnTo>
                  <a:lnTo>
                    <a:pt x="115" y="215"/>
                  </a:lnTo>
                  <a:lnTo>
                    <a:pt x="115" y="218"/>
                  </a:lnTo>
                  <a:lnTo>
                    <a:pt x="116" y="220"/>
                  </a:lnTo>
                  <a:lnTo>
                    <a:pt x="119" y="220"/>
                  </a:lnTo>
                  <a:lnTo>
                    <a:pt x="119" y="224"/>
                  </a:lnTo>
                  <a:lnTo>
                    <a:pt x="128" y="223"/>
                  </a:lnTo>
                  <a:lnTo>
                    <a:pt x="128" y="223"/>
                  </a:lnTo>
                  <a:lnTo>
                    <a:pt x="128" y="223"/>
                  </a:lnTo>
                  <a:close/>
                </a:path>
              </a:pathLst>
            </a:custGeom>
            <a:grp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195" name="Freeform 18"/>
            <p:cNvSpPr/>
            <p:nvPr/>
          </p:nvSpPr>
          <p:spPr bwMode="auto">
            <a:xfrm>
              <a:off x="3315197" y="3752253"/>
              <a:ext cx="74500" cy="50997"/>
            </a:xfrm>
            <a:custGeom>
              <a:avLst/>
              <a:gdLst>
                <a:gd name="T0" fmla="*/ 45 w 45"/>
                <a:gd name="T1" fmla="*/ 23 h 31"/>
                <a:gd name="T2" fmla="*/ 45 w 45"/>
                <a:gd name="T3" fmla="*/ 13 h 31"/>
                <a:gd name="T4" fmla="*/ 36 w 45"/>
                <a:gd name="T5" fmla="*/ 13 h 31"/>
                <a:gd name="T6" fmla="*/ 35 w 45"/>
                <a:gd name="T7" fmla="*/ 14 h 31"/>
                <a:gd name="T8" fmla="*/ 32 w 45"/>
                <a:gd name="T9" fmla="*/ 14 h 31"/>
                <a:gd name="T10" fmla="*/ 30 w 45"/>
                <a:gd name="T11" fmla="*/ 13 h 31"/>
                <a:gd name="T12" fmla="*/ 30 w 45"/>
                <a:gd name="T13" fmla="*/ 8 h 31"/>
                <a:gd name="T14" fmla="*/ 23 w 45"/>
                <a:gd name="T15" fmla="*/ 8 h 31"/>
                <a:gd name="T16" fmla="*/ 20 w 45"/>
                <a:gd name="T17" fmla="*/ 5 h 31"/>
                <a:gd name="T18" fmla="*/ 18 w 45"/>
                <a:gd name="T19" fmla="*/ 0 h 31"/>
                <a:gd name="T20" fmla="*/ 15 w 45"/>
                <a:gd name="T21" fmla="*/ 3 h 31"/>
                <a:gd name="T22" fmla="*/ 12 w 45"/>
                <a:gd name="T23" fmla="*/ 3 h 31"/>
                <a:gd name="T24" fmla="*/ 12 w 45"/>
                <a:gd name="T25" fmla="*/ 6 h 31"/>
                <a:gd name="T26" fmla="*/ 11 w 45"/>
                <a:gd name="T27" fmla="*/ 8 h 31"/>
                <a:gd name="T28" fmla="*/ 9 w 45"/>
                <a:gd name="T29" fmla="*/ 11 h 31"/>
                <a:gd name="T30" fmla="*/ 8 w 45"/>
                <a:gd name="T31" fmla="*/ 11 h 31"/>
                <a:gd name="T32" fmla="*/ 6 w 45"/>
                <a:gd name="T33" fmla="*/ 13 h 31"/>
                <a:gd name="T34" fmla="*/ 3 w 45"/>
                <a:gd name="T35" fmla="*/ 14 h 31"/>
                <a:gd name="T36" fmla="*/ 0 w 45"/>
                <a:gd name="T37" fmla="*/ 17 h 31"/>
                <a:gd name="T38" fmla="*/ 2 w 45"/>
                <a:gd name="T39" fmla="*/ 19 h 31"/>
                <a:gd name="T40" fmla="*/ 5 w 45"/>
                <a:gd name="T41" fmla="*/ 20 h 31"/>
                <a:gd name="T42" fmla="*/ 6 w 45"/>
                <a:gd name="T43" fmla="*/ 22 h 31"/>
                <a:gd name="T44" fmla="*/ 18 w 45"/>
                <a:gd name="T45" fmla="*/ 22 h 31"/>
                <a:gd name="T46" fmla="*/ 26 w 45"/>
                <a:gd name="T47" fmla="*/ 28 h 31"/>
                <a:gd name="T48" fmla="*/ 35 w 45"/>
                <a:gd name="T49" fmla="*/ 26 h 31"/>
                <a:gd name="T50" fmla="*/ 39 w 45"/>
                <a:gd name="T51" fmla="*/ 31 h 31"/>
                <a:gd name="T52" fmla="*/ 44 w 45"/>
                <a:gd name="T53" fmla="*/ 23 h 31"/>
                <a:gd name="T54" fmla="*/ 45 w 45"/>
                <a:gd name="T55" fmla="*/ 25 h 31"/>
                <a:gd name="T56" fmla="*/ 45 w 45"/>
                <a:gd name="T57" fmla="*/ 23 h 31"/>
                <a:gd name="T58" fmla="*/ 45 w 45"/>
                <a:gd name="T59" fmla="*/ 23 h 31"/>
                <a:gd name="T60" fmla="*/ 45 w 45"/>
                <a:gd name="T61"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 h="31">
                  <a:moveTo>
                    <a:pt x="45" y="23"/>
                  </a:moveTo>
                  <a:lnTo>
                    <a:pt x="45" y="13"/>
                  </a:lnTo>
                  <a:lnTo>
                    <a:pt x="36" y="13"/>
                  </a:lnTo>
                  <a:lnTo>
                    <a:pt x="35" y="14"/>
                  </a:lnTo>
                  <a:lnTo>
                    <a:pt x="32" y="14"/>
                  </a:lnTo>
                  <a:lnTo>
                    <a:pt x="30" y="13"/>
                  </a:lnTo>
                  <a:lnTo>
                    <a:pt x="30" y="8"/>
                  </a:lnTo>
                  <a:lnTo>
                    <a:pt x="23" y="8"/>
                  </a:lnTo>
                  <a:lnTo>
                    <a:pt x="20" y="5"/>
                  </a:lnTo>
                  <a:lnTo>
                    <a:pt x="18" y="0"/>
                  </a:lnTo>
                  <a:lnTo>
                    <a:pt x="15" y="3"/>
                  </a:lnTo>
                  <a:lnTo>
                    <a:pt x="12" y="3"/>
                  </a:lnTo>
                  <a:lnTo>
                    <a:pt x="12" y="6"/>
                  </a:lnTo>
                  <a:lnTo>
                    <a:pt x="11" y="8"/>
                  </a:lnTo>
                  <a:lnTo>
                    <a:pt x="9" y="11"/>
                  </a:lnTo>
                  <a:lnTo>
                    <a:pt x="8" y="11"/>
                  </a:lnTo>
                  <a:lnTo>
                    <a:pt x="6" y="13"/>
                  </a:lnTo>
                  <a:lnTo>
                    <a:pt x="3" y="14"/>
                  </a:lnTo>
                  <a:lnTo>
                    <a:pt x="0" y="17"/>
                  </a:lnTo>
                  <a:lnTo>
                    <a:pt x="2" y="19"/>
                  </a:lnTo>
                  <a:lnTo>
                    <a:pt x="5" y="20"/>
                  </a:lnTo>
                  <a:lnTo>
                    <a:pt x="6" y="22"/>
                  </a:lnTo>
                  <a:lnTo>
                    <a:pt x="18" y="22"/>
                  </a:lnTo>
                  <a:lnTo>
                    <a:pt x="26" y="28"/>
                  </a:lnTo>
                  <a:lnTo>
                    <a:pt x="35" y="26"/>
                  </a:lnTo>
                  <a:lnTo>
                    <a:pt x="39" y="31"/>
                  </a:lnTo>
                  <a:lnTo>
                    <a:pt x="44" y="23"/>
                  </a:lnTo>
                  <a:lnTo>
                    <a:pt x="45" y="25"/>
                  </a:lnTo>
                  <a:lnTo>
                    <a:pt x="45" y="23"/>
                  </a:lnTo>
                  <a:lnTo>
                    <a:pt x="45" y="23"/>
                  </a:lnTo>
                  <a:lnTo>
                    <a:pt x="45" y="23"/>
                  </a:lnTo>
                  <a:close/>
                </a:path>
              </a:pathLst>
            </a:custGeom>
            <a:solidFill>
              <a:schemeClr val="accent1"/>
            </a:solid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196" name="Freeform 19"/>
            <p:cNvSpPr/>
            <p:nvPr/>
          </p:nvSpPr>
          <p:spPr bwMode="auto">
            <a:xfrm>
              <a:off x="3894636" y="3566360"/>
              <a:ext cx="105955" cy="70738"/>
            </a:xfrm>
            <a:custGeom>
              <a:avLst/>
              <a:gdLst>
                <a:gd name="T0" fmla="*/ 63 w 64"/>
                <a:gd name="T1" fmla="*/ 26 h 43"/>
                <a:gd name="T2" fmla="*/ 60 w 64"/>
                <a:gd name="T3" fmla="*/ 25 h 43"/>
                <a:gd name="T4" fmla="*/ 55 w 64"/>
                <a:gd name="T5" fmla="*/ 20 h 43"/>
                <a:gd name="T6" fmla="*/ 49 w 64"/>
                <a:gd name="T7" fmla="*/ 17 h 43"/>
                <a:gd name="T8" fmla="*/ 40 w 64"/>
                <a:gd name="T9" fmla="*/ 14 h 43"/>
                <a:gd name="T10" fmla="*/ 34 w 64"/>
                <a:gd name="T11" fmla="*/ 11 h 43"/>
                <a:gd name="T12" fmla="*/ 33 w 64"/>
                <a:gd name="T13" fmla="*/ 8 h 43"/>
                <a:gd name="T14" fmla="*/ 27 w 64"/>
                <a:gd name="T15" fmla="*/ 3 h 43"/>
                <a:gd name="T16" fmla="*/ 24 w 64"/>
                <a:gd name="T17" fmla="*/ 2 h 43"/>
                <a:gd name="T18" fmla="*/ 21 w 64"/>
                <a:gd name="T19" fmla="*/ 2 h 43"/>
                <a:gd name="T20" fmla="*/ 15 w 64"/>
                <a:gd name="T21" fmla="*/ 0 h 43"/>
                <a:gd name="T22" fmla="*/ 7 w 64"/>
                <a:gd name="T23" fmla="*/ 0 h 43"/>
                <a:gd name="T24" fmla="*/ 6 w 64"/>
                <a:gd name="T25" fmla="*/ 2 h 43"/>
                <a:gd name="T26" fmla="*/ 4 w 64"/>
                <a:gd name="T27" fmla="*/ 2 h 43"/>
                <a:gd name="T28" fmla="*/ 7 w 64"/>
                <a:gd name="T29" fmla="*/ 11 h 43"/>
                <a:gd name="T30" fmla="*/ 7 w 64"/>
                <a:gd name="T31" fmla="*/ 14 h 43"/>
                <a:gd name="T32" fmla="*/ 6 w 64"/>
                <a:gd name="T33" fmla="*/ 16 h 43"/>
                <a:gd name="T34" fmla="*/ 4 w 64"/>
                <a:gd name="T35" fmla="*/ 19 h 43"/>
                <a:gd name="T36" fmla="*/ 3 w 64"/>
                <a:gd name="T37" fmla="*/ 20 h 43"/>
                <a:gd name="T38" fmla="*/ 3 w 64"/>
                <a:gd name="T39" fmla="*/ 23 h 43"/>
                <a:gd name="T40" fmla="*/ 1 w 64"/>
                <a:gd name="T41" fmla="*/ 26 h 43"/>
                <a:gd name="T42" fmla="*/ 0 w 64"/>
                <a:gd name="T43" fmla="*/ 28 h 43"/>
                <a:gd name="T44" fmla="*/ 0 w 64"/>
                <a:gd name="T45" fmla="*/ 29 h 43"/>
                <a:gd name="T46" fmla="*/ 3 w 64"/>
                <a:gd name="T47" fmla="*/ 37 h 43"/>
                <a:gd name="T48" fmla="*/ 0 w 64"/>
                <a:gd name="T49" fmla="*/ 32 h 43"/>
                <a:gd name="T50" fmla="*/ 7 w 64"/>
                <a:gd name="T51" fmla="*/ 43 h 43"/>
                <a:gd name="T52" fmla="*/ 19 w 64"/>
                <a:gd name="T53" fmla="*/ 34 h 43"/>
                <a:gd name="T54" fmla="*/ 45 w 64"/>
                <a:gd name="T55" fmla="*/ 34 h 43"/>
                <a:gd name="T56" fmla="*/ 48 w 64"/>
                <a:gd name="T57" fmla="*/ 35 h 43"/>
                <a:gd name="T58" fmla="*/ 61 w 64"/>
                <a:gd name="T59" fmla="*/ 35 h 43"/>
                <a:gd name="T60" fmla="*/ 63 w 64"/>
                <a:gd name="T61" fmla="*/ 34 h 43"/>
                <a:gd name="T62" fmla="*/ 64 w 64"/>
                <a:gd name="T63" fmla="*/ 31 h 43"/>
                <a:gd name="T64" fmla="*/ 64 w 64"/>
                <a:gd name="T65" fmla="*/ 29 h 43"/>
                <a:gd name="T66" fmla="*/ 63 w 64"/>
                <a:gd name="T67" fmla="*/ 26 h 43"/>
                <a:gd name="T68" fmla="*/ 63 w 64"/>
                <a:gd name="T69" fmla="*/ 26 h 43"/>
                <a:gd name="T70" fmla="*/ 63 w 64"/>
                <a:gd name="T71" fmla="*/ 2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4" h="43">
                  <a:moveTo>
                    <a:pt x="63" y="26"/>
                  </a:moveTo>
                  <a:lnTo>
                    <a:pt x="60" y="25"/>
                  </a:lnTo>
                  <a:lnTo>
                    <a:pt x="55" y="20"/>
                  </a:lnTo>
                  <a:lnTo>
                    <a:pt x="49" y="17"/>
                  </a:lnTo>
                  <a:lnTo>
                    <a:pt x="40" y="14"/>
                  </a:lnTo>
                  <a:lnTo>
                    <a:pt x="34" y="11"/>
                  </a:lnTo>
                  <a:lnTo>
                    <a:pt x="33" y="8"/>
                  </a:lnTo>
                  <a:lnTo>
                    <a:pt x="27" y="3"/>
                  </a:lnTo>
                  <a:lnTo>
                    <a:pt x="24" y="2"/>
                  </a:lnTo>
                  <a:lnTo>
                    <a:pt x="21" y="2"/>
                  </a:lnTo>
                  <a:lnTo>
                    <a:pt x="15" y="0"/>
                  </a:lnTo>
                  <a:lnTo>
                    <a:pt x="7" y="0"/>
                  </a:lnTo>
                  <a:lnTo>
                    <a:pt x="6" y="2"/>
                  </a:lnTo>
                  <a:lnTo>
                    <a:pt x="4" y="2"/>
                  </a:lnTo>
                  <a:lnTo>
                    <a:pt x="7" y="11"/>
                  </a:lnTo>
                  <a:lnTo>
                    <a:pt x="7" y="14"/>
                  </a:lnTo>
                  <a:lnTo>
                    <a:pt x="6" y="16"/>
                  </a:lnTo>
                  <a:lnTo>
                    <a:pt x="4" y="19"/>
                  </a:lnTo>
                  <a:lnTo>
                    <a:pt x="3" y="20"/>
                  </a:lnTo>
                  <a:lnTo>
                    <a:pt x="3" y="23"/>
                  </a:lnTo>
                  <a:lnTo>
                    <a:pt x="1" y="26"/>
                  </a:lnTo>
                  <a:lnTo>
                    <a:pt x="0" y="28"/>
                  </a:lnTo>
                  <a:lnTo>
                    <a:pt x="0" y="29"/>
                  </a:lnTo>
                  <a:lnTo>
                    <a:pt x="3" y="37"/>
                  </a:lnTo>
                  <a:lnTo>
                    <a:pt x="0" y="32"/>
                  </a:lnTo>
                  <a:lnTo>
                    <a:pt x="7" y="43"/>
                  </a:lnTo>
                  <a:lnTo>
                    <a:pt x="19" y="34"/>
                  </a:lnTo>
                  <a:lnTo>
                    <a:pt x="45" y="34"/>
                  </a:lnTo>
                  <a:lnTo>
                    <a:pt x="48" y="35"/>
                  </a:lnTo>
                  <a:lnTo>
                    <a:pt x="61" y="35"/>
                  </a:lnTo>
                  <a:lnTo>
                    <a:pt x="63" y="34"/>
                  </a:lnTo>
                  <a:lnTo>
                    <a:pt x="64" y="31"/>
                  </a:lnTo>
                  <a:lnTo>
                    <a:pt x="64" y="29"/>
                  </a:lnTo>
                  <a:lnTo>
                    <a:pt x="63" y="26"/>
                  </a:lnTo>
                  <a:lnTo>
                    <a:pt x="63" y="26"/>
                  </a:lnTo>
                  <a:lnTo>
                    <a:pt x="63" y="26"/>
                  </a:lnTo>
                  <a:close/>
                </a:path>
              </a:pathLst>
            </a:custGeom>
            <a:solidFill>
              <a:schemeClr val="accent1"/>
            </a:solid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197" name="Freeform 20"/>
            <p:cNvSpPr>
              <a:spLocks noEditPoints="1"/>
            </p:cNvSpPr>
            <p:nvPr/>
          </p:nvSpPr>
          <p:spPr bwMode="auto">
            <a:xfrm>
              <a:off x="3515517" y="3451205"/>
              <a:ext cx="317862" cy="115156"/>
            </a:xfrm>
            <a:custGeom>
              <a:avLst/>
              <a:gdLst>
                <a:gd name="T0" fmla="*/ 180 w 192"/>
                <a:gd name="T1" fmla="*/ 57 h 70"/>
                <a:gd name="T2" fmla="*/ 174 w 192"/>
                <a:gd name="T3" fmla="*/ 52 h 70"/>
                <a:gd name="T4" fmla="*/ 170 w 192"/>
                <a:gd name="T5" fmla="*/ 49 h 70"/>
                <a:gd name="T6" fmla="*/ 162 w 192"/>
                <a:gd name="T7" fmla="*/ 43 h 70"/>
                <a:gd name="T8" fmla="*/ 156 w 192"/>
                <a:gd name="T9" fmla="*/ 42 h 70"/>
                <a:gd name="T10" fmla="*/ 140 w 192"/>
                <a:gd name="T11" fmla="*/ 39 h 70"/>
                <a:gd name="T12" fmla="*/ 137 w 192"/>
                <a:gd name="T13" fmla="*/ 37 h 70"/>
                <a:gd name="T14" fmla="*/ 138 w 192"/>
                <a:gd name="T15" fmla="*/ 34 h 70"/>
                <a:gd name="T16" fmla="*/ 140 w 192"/>
                <a:gd name="T17" fmla="*/ 31 h 70"/>
                <a:gd name="T18" fmla="*/ 134 w 192"/>
                <a:gd name="T19" fmla="*/ 30 h 70"/>
                <a:gd name="T20" fmla="*/ 123 w 192"/>
                <a:gd name="T21" fmla="*/ 21 h 70"/>
                <a:gd name="T22" fmla="*/ 117 w 192"/>
                <a:gd name="T23" fmla="*/ 16 h 70"/>
                <a:gd name="T24" fmla="*/ 113 w 192"/>
                <a:gd name="T25" fmla="*/ 21 h 70"/>
                <a:gd name="T26" fmla="*/ 117 w 192"/>
                <a:gd name="T27" fmla="*/ 24 h 70"/>
                <a:gd name="T28" fmla="*/ 98 w 192"/>
                <a:gd name="T29" fmla="*/ 13 h 70"/>
                <a:gd name="T30" fmla="*/ 93 w 192"/>
                <a:gd name="T31" fmla="*/ 9 h 70"/>
                <a:gd name="T32" fmla="*/ 87 w 192"/>
                <a:gd name="T33" fmla="*/ 4 h 70"/>
                <a:gd name="T34" fmla="*/ 67 w 192"/>
                <a:gd name="T35" fmla="*/ 3 h 70"/>
                <a:gd name="T36" fmla="*/ 45 w 192"/>
                <a:gd name="T37" fmla="*/ 0 h 70"/>
                <a:gd name="T38" fmla="*/ 25 w 192"/>
                <a:gd name="T39" fmla="*/ 4 h 70"/>
                <a:gd name="T40" fmla="*/ 16 w 192"/>
                <a:gd name="T41" fmla="*/ 12 h 70"/>
                <a:gd name="T42" fmla="*/ 6 w 192"/>
                <a:gd name="T43" fmla="*/ 16 h 70"/>
                <a:gd name="T44" fmla="*/ 1 w 192"/>
                <a:gd name="T45" fmla="*/ 19 h 70"/>
                <a:gd name="T46" fmla="*/ 19 w 192"/>
                <a:gd name="T47" fmla="*/ 18 h 70"/>
                <a:gd name="T48" fmla="*/ 39 w 192"/>
                <a:gd name="T49" fmla="*/ 13 h 70"/>
                <a:gd name="T50" fmla="*/ 52 w 192"/>
                <a:gd name="T51" fmla="*/ 10 h 70"/>
                <a:gd name="T52" fmla="*/ 58 w 192"/>
                <a:gd name="T53" fmla="*/ 15 h 70"/>
                <a:gd name="T54" fmla="*/ 55 w 192"/>
                <a:gd name="T55" fmla="*/ 16 h 70"/>
                <a:gd name="T56" fmla="*/ 51 w 192"/>
                <a:gd name="T57" fmla="*/ 18 h 70"/>
                <a:gd name="T58" fmla="*/ 54 w 192"/>
                <a:gd name="T59" fmla="*/ 19 h 70"/>
                <a:gd name="T60" fmla="*/ 57 w 192"/>
                <a:gd name="T61" fmla="*/ 21 h 70"/>
                <a:gd name="T62" fmla="*/ 64 w 192"/>
                <a:gd name="T63" fmla="*/ 24 h 70"/>
                <a:gd name="T64" fmla="*/ 72 w 192"/>
                <a:gd name="T65" fmla="*/ 25 h 70"/>
                <a:gd name="T66" fmla="*/ 73 w 192"/>
                <a:gd name="T67" fmla="*/ 22 h 70"/>
                <a:gd name="T68" fmla="*/ 78 w 192"/>
                <a:gd name="T69" fmla="*/ 25 h 70"/>
                <a:gd name="T70" fmla="*/ 90 w 192"/>
                <a:gd name="T71" fmla="*/ 33 h 70"/>
                <a:gd name="T72" fmla="*/ 102 w 192"/>
                <a:gd name="T73" fmla="*/ 31 h 70"/>
                <a:gd name="T74" fmla="*/ 102 w 192"/>
                <a:gd name="T75" fmla="*/ 37 h 70"/>
                <a:gd name="T76" fmla="*/ 123 w 192"/>
                <a:gd name="T77" fmla="*/ 52 h 70"/>
                <a:gd name="T78" fmla="*/ 129 w 192"/>
                <a:gd name="T79" fmla="*/ 55 h 70"/>
                <a:gd name="T80" fmla="*/ 131 w 192"/>
                <a:gd name="T81" fmla="*/ 58 h 70"/>
                <a:gd name="T82" fmla="*/ 123 w 192"/>
                <a:gd name="T83" fmla="*/ 67 h 70"/>
                <a:gd name="T84" fmla="*/ 129 w 192"/>
                <a:gd name="T85" fmla="*/ 67 h 70"/>
                <a:gd name="T86" fmla="*/ 138 w 192"/>
                <a:gd name="T87" fmla="*/ 64 h 70"/>
                <a:gd name="T88" fmla="*/ 146 w 192"/>
                <a:gd name="T89" fmla="*/ 66 h 70"/>
                <a:gd name="T90" fmla="*/ 143 w 192"/>
                <a:gd name="T91" fmla="*/ 67 h 70"/>
                <a:gd name="T92" fmla="*/ 146 w 192"/>
                <a:gd name="T93" fmla="*/ 69 h 70"/>
                <a:gd name="T94" fmla="*/ 159 w 192"/>
                <a:gd name="T95" fmla="*/ 70 h 70"/>
                <a:gd name="T96" fmla="*/ 179 w 192"/>
                <a:gd name="T97" fmla="*/ 67 h 70"/>
                <a:gd name="T98" fmla="*/ 192 w 192"/>
                <a:gd name="T99" fmla="*/ 64 h 70"/>
                <a:gd name="T100" fmla="*/ 191 w 192"/>
                <a:gd name="T101" fmla="*/ 60 h 70"/>
                <a:gd name="T102" fmla="*/ 185 w 192"/>
                <a:gd name="T103" fmla="*/ 58 h 70"/>
                <a:gd name="T104" fmla="*/ 185 w 192"/>
                <a:gd name="T105" fmla="*/ 58 h 70"/>
                <a:gd name="T106" fmla="*/ 30 w 192"/>
                <a:gd name="T107" fmla="*/ 34 h 70"/>
                <a:gd name="T108" fmla="*/ 34 w 192"/>
                <a:gd name="T109" fmla="*/ 37 h 70"/>
                <a:gd name="T110" fmla="*/ 39 w 192"/>
                <a:gd name="T111" fmla="*/ 36 h 70"/>
                <a:gd name="T112" fmla="*/ 40 w 192"/>
                <a:gd name="T113" fmla="*/ 31 h 70"/>
                <a:gd name="T114" fmla="*/ 36 w 192"/>
                <a:gd name="T115" fmla="*/ 30 h 70"/>
                <a:gd name="T116" fmla="*/ 31 w 192"/>
                <a:gd name="T117" fmla="*/ 31 h 70"/>
                <a:gd name="T118" fmla="*/ 30 w 192"/>
                <a:gd name="T119" fmla="*/ 3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2" h="70">
                  <a:moveTo>
                    <a:pt x="185" y="58"/>
                  </a:moveTo>
                  <a:lnTo>
                    <a:pt x="180" y="57"/>
                  </a:lnTo>
                  <a:lnTo>
                    <a:pt x="174" y="57"/>
                  </a:lnTo>
                  <a:lnTo>
                    <a:pt x="174" y="52"/>
                  </a:lnTo>
                  <a:lnTo>
                    <a:pt x="173" y="51"/>
                  </a:lnTo>
                  <a:lnTo>
                    <a:pt x="170" y="49"/>
                  </a:lnTo>
                  <a:lnTo>
                    <a:pt x="156" y="49"/>
                  </a:lnTo>
                  <a:lnTo>
                    <a:pt x="162" y="43"/>
                  </a:lnTo>
                  <a:lnTo>
                    <a:pt x="159" y="43"/>
                  </a:lnTo>
                  <a:lnTo>
                    <a:pt x="156" y="42"/>
                  </a:lnTo>
                  <a:lnTo>
                    <a:pt x="146" y="42"/>
                  </a:lnTo>
                  <a:lnTo>
                    <a:pt x="140" y="39"/>
                  </a:lnTo>
                  <a:lnTo>
                    <a:pt x="138" y="37"/>
                  </a:lnTo>
                  <a:lnTo>
                    <a:pt x="137" y="37"/>
                  </a:lnTo>
                  <a:lnTo>
                    <a:pt x="138" y="36"/>
                  </a:lnTo>
                  <a:lnTo>
                    <a:pt x="138" y="34"/>
                  </a:lnTo>
                  <a:lnTo>
                    <a:pt x="140" y="33"/>
                  </a:lnTo>
                  <a:lnTo>
                    <a:pt x="140" y="31"/>
                  </a:lnTo>
                  <a:lnTo>
                    <a:pt x="137" y="31"/>
                  </a:lnTo>
                  <a:lnTo>
                    <a:pt x="134" y="30"/>
                  </a:lnTo>
                  <a:lnTo>
                    <a:pt x="132" y="30"/>
                  </a:lnTo>
                  <a:lnTo>
                    <a:pt x="123" y="21"/>
                  </a:lnTo>
                  <a:lnTo>
                    <a:pt x="120" y="19"/>
                  </a:lnTo>
                  <a:lnTo>
                    <a:pt x="117" y="16"/>
                  </a:lnTo>
                  <a:lnTo>
                    <a:pt x="113" y="16"/>
                  </a:lnTo>
                  <a:lnTo>
                    <a:pt x="113" y="21"/>
                  </a:lnTo>
                  <a:lnTo>
                    <a:pt x="116" y="24"/>
                  </a:lnTo>
                  <a:lnTo>
                    <a:pt x="117" y="24"/>
                  </a:lnTo>
                  <a:lnTo>
                    <a:pt x="99" y="15"/>
                  </a:lnTo>
                  <a:lnTo>
                    <a:pt x="98" y="13"/>
                  </a:lnTo>
                  <a:lnTo>
                    <a:pt x="94" y="12"/>
                  </a:lnTo>
                  <a:lnTo>
                    <a:pt x="93" y="9"/>
                  </a:lnTo>
                  <a:lnTo>
                    <a:pt x="90" y="7"/>
                  </a:lnTo>
                  <a:lnTo>
                    <a:pt x="87" y="4"/>
                  </a:lnTo>
                  <a:lnTo>
                    <a:pt x="70" y="4"/>
                  </a:lnTo>
                  <a:lnTo>
                    <a:pt x="67" y="3"/>
                  </a:lnTo>
                  <a:lnTo>
                    <a:pt x="60" y="1"/>
                  </a:lnTo>
                  <a:lnTo>
                    <a:pt x="45" y="0"/>
                  </a:lnTo>
                  <a:lnTo>
                    <a:pt x="33" y="1"/>
                  </a:lnTo>
                  <a:lnTo>
                    <a:pt x="25" y="4"/>
                  </a:lnTo>
                  <a:lnTo>
                    <a:pt x="19" y="10"/>
                  </a:lnTo>
                  <a:lnTo>
                    <a:pt x="16" y="12"/>
                  </a:lnTo>
                  <a:lnTo>
                    <a:pt x="12" y="15"/>
                  </a:lnTo>
                  <a:lnTo>
                    <a:pt x="6" y="16"/>
                  </a:lnTo>
                  <a:lnTo>
                    <a:pt x="3" y="18"/>
                  </a:lnTo>
                  <a:lnTo>
                    <a:pt x="1" y="19"/>
                  </a:lnTo>
                  <a:lnTo>
                    <a:pt x="0" y="19"/>
                  </a:lnTo>
                  <a:lnTo>
                    <a:pt x="19" y="18"/>
                  </a:lnTo>
                  <a:lnTo>
                    <a:pt x="19" y="15"/>
                  </a:lnTo>
                  <a:lnTo>
                    <a:pt x="39" y="13"/>
                  </a:lnTo>
                  <a:lnTo>
                    <a:pt x="45" y="10"/>
                  </a:lnTo>
                  <a:lnTo>
                    <a:pt x="52" y="10"/>
                  </a:lnTo>
                  <a:lnTo>
                    <a:pt x="58" y="13"/>
                  </a:lnTo>
                  <a:lnTo>
                    <a:pt x="58" y="15"/>
                  </a:lnTo>
                  <a:lnTo>
                    <a:pt x="57" y="15"/>
                  </a:lnTo>
                  <a:lnTo>
                    <a:pt x="55" y="16"/>
                  </a:lnTo>
                  <a:lnTo>
                    <a:pt x="52" y="16"/>
                  </a:lnTo>
                  <a:lnTo>
                    <a:pt x="51" y="18"/>
                  </a:lnTo>
                  <a:lnTo>
                    <a:pt x="49" y="18"/>
                  </a:lnTo>
                  <a:lnTo>
                    <a:pt x="54" y="19"/>
                  </a:lnTo>
                  <a:lnTo>
                    <a:pt x="55" y="19"/>
                  </a:lnTo>
                  <a:lnTo>
                    <a:pt x="57" y="21"/>
                  </a:lnTo>
                  <a:lnTo>
                    <a:pt x="60" y="22"/>
                  </a:lnTo>
                  <a:lnTo>
                    <a:pt x="64" y="24"/>
                  </a:lnTo>
                  <a:lnTo>
                    <a:pt x="67" y="25"/>
                  </a:lnTo>
                  <a:lnTo>
                    <a:pt x="72" y="25"/>
                  </a:lnTo>
                  <a:lnTo>
                    <a:pt x="73" y="24"/>
                  </a:lnTo>
                  <a:lnTo>
                    <a:pt x="73" y="22"/>
                  </a:lnTo>
                  <a:lnTo>
                    <a:pt x="76" y="24"/>
                  </a:lnTo>
                  <a:lnTo>
                    <a:pt x="78" y="25"/>
                  </a:lnTo>
                  <a:lnTo>
                    <a:pt x="82" y="30"/>
                  </a:lnTo>
                  <a:lnTo>
                    <a:pt x="90" y="33"/>
                  </a:lnTo>
                  <a:lnTo>
                    <a:pt x="98" y="33"/>
                  </a:lnTo>
                  <a:lnTo>
                    <a:pt x="102" y="31"/>
                  </a:lnTo>
                  <a:lnTo>
                    <a:pt x="105" y="31"/>
                  </a:lnTo>
                  <a:lnTo>
                    <a:pt x="102" y="37"/>
                  </a:lnTo>
                  <a:lnTo>
                    <a:pt x="117" y="43"/>
                  </a:lnTo>
                  <a:lnTo>
                    <a:pt x="123" y="52"/>
                  </a:lnTo>
                  <a:lnTo>
                    <a:pt x="126" y="54"/>
                  </a:lnTo>
                  <a:lnTo>
                    <a:pt x="129" y="55"/>
                  </a:lnTo>
                  <a:lnTo>
                    <a:pt x="131" y="57"/>
                  </a:lnTo>
                  <a:lnTo>
                    <a:pt x="131" y="58"/>
                  </a:lnTo>
                  <a:lnTo>
                    <a:pt x="123" y="66"/>
                  </a:lnTo>
                  <a:lnTo>
                    <a:pt x="123" y="67"/>
                  </a:lnTo>
                  <a:lnTo>
                    <a:pt x="126" y="69"/>
                  </a:lnTo>
                  <a:lnTo>
                    <a:pt x="129" y="67"/>
                  </a:lnTo>
                  <a:lnTo>
                    <a:pt x="132" y="67"/>
                  </a:lnTo>
                  <a:lnTo>
                    <a:pt x="138" y="64"/>
                  </a:lnTo>
                  <a:lnTo>
                    <a:pt x="146" y="64"/>
                  </a:lnTo>
                  <a:lnTo>
                    <a:pt x="146" y="66"/>
                  </a:lnTo>
                  <a:lnTo>
                    <a:pt x="144" y="66"/>
                  </a:lnTo>
                  <a:lnTo>
                    <a:pt x="143" y="67"/>
                  </a:lnTo>
                  <a:lnTo>
                    <a:pt x="143" y="69"/>
                  </a:lnTo>
                  <a:lnTo>
                    <a:pt x="146" y="69"/>
                  </a:lnTo>
                  <a:lnTo>
                    <a:pt x="147" y="70"/>
                  </a:lnTo>
                  <a:lnTo>
                    <a:pt x="159" y="70"/>
                  </a:lnTo>
                  <a:lnTo>
                    <a:pt x="167" y="69"/>
                  </a:lnTo>
                  <a:lnTo>
                    <a:pt x="179" y="67"/>
                  </a:lnTo>
                  <a:lnTo>
                    <a:pt x="188" y="66"/>
                  </a:lnTo>
                  <a:lnTo>
                    <a:pt x="192" y="64"/>
                  </a:lnTo>
                  <a:lnTo>
                    <a:pt x="192" y="61"/>
                  </a:lnTo>
                  <a:lnTo>
                    <a:pt x="191" y="60"/>
                  </a:lnTo>
                  <a:lnTo>
                    <a:pt x="188" y="58"/>
                  </a:lnTo>
                  <a:lnTo>
                    <a:pt x="185" y="58"/>
                  </a:lnTo>
                  <a:lnTo>
                    <a:pt x="185" y="58"/>
                  </a:lnTo>
                  <a:lnTo>
                    <a:pt x="185" y="58"/>
                  </a:lnTo>
                  <a:close/>
                  <a:moveTo>
                    <a:pt x="30" y="33"/>
                  </a:moveTo>
                  <a:lnTo>
                    <a:pt x="30" y="34"/>
                  </a:lnTo>
                  <a:lnTo>
                    <a:pt x="31" y="36"/>
                  </a:lnTo>
                  <a:lnTo>
                    <a:pt x="34" y="37"/>
                  </a:lnTo>
                  <a:lnTo>
                    <a:pt x="37" y="36"/>
                  </a:lnTo>
                  <a:lnTo>
                    <a:pt x="39" y="36"/>
                  </a:lnTo>
                  <a:lnTo>
                    <a:pt x="40" y="33"/>
                  </a:lnTo>
                  <a:lnTo>
                    <a:pt x="40" y="31"/>
                  </a:lnTo>
                  <a:lnTo>
                    <a:pt x="39" y="30"/>
                  </a:lnTo>
                  <a:lnTo>
                    <a:pt x="36" y="30"/>
                  </a:lnTo>
                  <a:lnTo>
                    <a:pt x="33" y="31"/>
                  </a:lnTo>
                  <a:lnTo>
                    <a:pt x="31" y="31"/>
                  </a:lnTo>
                  <a:lnTo>
                    <a:pt x="30" y="33"/>
                  </a:lnTo>
                  <a:lnTo>
                    <a:pt x="30" y="33"/>
                  </a:lnTo>
                  <a:lnTo>
                    <a:pt x="30" y="33"/>
                  </a:lnTo>
                  <a:close/>
                </a:path>
              </a:pathLst>
            </a:custGeom>
            <a:solidFill>
              <a:schemeClr val="accent1"/>
            </a:solid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198" name="Freeform 21"/>
            <p:cNvSpPr/>
            <p:nvPr/>
          </p:nvSpPr>
          <p:spPr bwMode="auto">
            <a:xfrm>
              <a:off x="3434396" y="3867409"/>
              <a:ext cx="105955" cy="101994"/>
            </a:xfrm>
            <a:custGeom>
              <a:avLst/>
              <a:gdLst>
                <a:gd name="T0" fmla="*/ 58 w 64"/>
                <a:gd name="T1" fmla="*/ 53 h 62"/>
                <a:gd name="T2" fmla="*/ 61 w 64"/>
                <a:gd name="T3" fmla="*/ 46 h 62"/>
                <a:gd name="T4" fmla="*/ 56 w 64"/>
                <a:gd name="T5" fmla="*/ 45 h 62"/>
                <a:gd name="T6" fmla="*/ 55 w 64"/>
                <a:gd name="T7" fmla="*/ 39 h 62"/>
                <a:gd name="T8" fmla="*/ 59 w 64"/>
                <a:gd name="T9" fmla="*/ 36 h 62"/>
                <a:gd name="T10" fmla="*/ 64 w 64"/>
                <a:gd name="T11" fmla="*/ 34 h 62"/>
                <a:gd name="T12" fmla="*/ 56 w 64"/>
                <a:gd name="T13" fmla="*/ 28 h 62"/>
                <a:gd name="T14" fmla="*/ 50 w 64"/>
                <a:gd name="T15" fmla="*/ 21 h 62"/>
                <a:gd name="T16" fmla="*/ 47 w 64"/>
                <a:gd name="T17" fmla="*/ 15 h 62"/>
                <a:gd name="T18" fmla="*/ 37 w 64"/>
                <a:gd name="T19" fmla="*/ 9 h 62"/>
                <a:gd name="T20" fmla="*/ 34 w 64"/>
                <a:gd name="T21" fmla="*/ 4 h 62"/>
                <a:gd name="T22" fmla="*/ 31 w 64"/>
                <a:gd name="T23" fmla="*/ 3 h 62"/>
                <a:gd name="T24" fmla="*/ 23 w 64"/>
                <a:gd name="T25" fmla="*/ 4 h 62"/>
                <a:gd name="T26" fmla="*/ 20 w 64"/>
                <a:gd name="T27" fmla="*/ 3 h 62"/>
                <a:gd name="T28" fmla="*/ 12 w 64"/>
                <a:gd name="T29" fmla="*/ 1 h 62"/>
                <a:gd name="T30" fmla="*/ 6 w 64"/>
                <a:gd name="T31" fmla="*/ 0 h 62"/>
                <a:gd name="T32" fmla="*/ 5 w 64"/>
                <a:gd name="T33" fmla="*/ 10 h 62"/>
                <a:gd name="T34" fmla="*/ 6 w 64"/>
                <a:gd name="T35" fmla="*/ 12 h 62"/>
                <a:gd name="T36" fmla="*/ 0 w 64"/>
                <a:gd name="T37" fmla="*/ 21 h 62"/>
                <a:gd name="T38" fmla="*/ 5 w 64"/>
                <a:gd name="T39" fmla="*/ 27 h 62"/>
                <a:gd name="T40" fmla="*/ 11 w 64"/>
                <a:gd name="T41" fmla="*/ 28 h 62"/>
                <a:gd name="T42" fmla="*/ 20 w 64"/>
                <a:gd name="T43" fmla="*/ 33 h 62"/>
                <a:gd name="T44" fmla="*/ 18 w 64"/>
                <a:gd name="T45" fmla="*/ 25 h 62"/>
                <a:gd name="T46" fmla="*/ 11 w 64"/>
                <a:gd name="T47" fmla="*/ 21 h 62"/>
                <a:gd name="T48" fmla="*/ 12 w 64"/>
                <a:gd name="T49" fmla="*/ 19 h 62"/>
                <a:gd name="T50" fmla="*/ 18 w 64"/>
                <a:gd name="T51" fmla="*/ 22 h 62"/>
                <a:gd name="T52" fmla="*/ 26 w 64"/>
                <a:gd name="T53" fmla="*/ 27 h 62"/>
                <a:gd name="T54" fmla="*/ 31 w 64"/>
                <a:gd name="T55" fmla="*/ 34 h 62"/>
                <a:gd name="T56" fmla="*/ 37 w 64"/>
                <a:gd name="T57" fmla="*/ 36 h 62"/>
                <a:gd name="T58" fmla="*/ 40 w 64"/>
                <a:gd name="T59" fmla="*/ 49 h 62"/>
                <a:gd name="T60" fmla="*/ 44 w 64"/>
                <a:gd name="T61" fmla="*/ 57 h 62"/>
                <a:gd name="T62" fmla="*/ 50 w 64"/>
                <a:gd name="T63" fmla="*/ 60 h 62"/>
                <a:gd name="T64" fmla="*/ 55 w 64"/>
                <a:gd name="T65" fmla="*/ 62 h 62"/>
                <a:gd name="T66" fmla="*/ 56 w 64"/>
                <a:gd name="T67" fmla="*/ 53 h 62"/>
                <a:gd name="T68" fmla="*/ 56 w 64"/>
                <a:gd name="T69" fmla="*/ 5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4" h="62">
                  <a:moveTo>
                    <a:pt x="56" y="53"/>
                  </a:moveTo>
                  <a:lnTo>
                    <a:pt x="58" y="53"/>
                  </a:lnTo>
                  <a:lnTo>
                    <a:pt x="62" y="48"/>
                  </a:lnTo>
                  <a:lnTo>
                    <a:pt x="61" y="46"/>
                  </a:lnTo>
                  <a:lnTo>
                    <a:pt x="56" y="46"/>
                  </a:lnTo>
                  <a:lnTo>
                    <a:pt x="56" y="45"/>
                  </a:lnTo>
                  <a:lnTo>
                    <a:pt x="55" y="43"/>
                  </a:lnTo>
                  <a:lnTo>
                    <a:pt x="55" y="39"/>
                  </a:lnTo>
                  <a:lnTo>
                    <a:pt x="56" y="36"/>
                  </a:lnTo>
                  <a:lnTo>
                    <a:pt x="59" y="36"/>
                  </a:lnTo>
                  <a:lnTo>
                    <a:pt x="61" y="34"/>
                  </a:lnTo>
                  <a:lnTo>
                    <a:pt x="64" y="34"/>
                  </a:lnTo>
                  <a:lnTo>
                    <a:pt x="61" y="33"/>
                  </a:lnTo>
                  <a:lnTo>
                    <a:pt x="56" y="28"/>
                  </a:lnTo>
                  <a:lnTo>
                    <a:pt x="53" y="22"/>
                  </a:lnTo>
                  <a:lnTo>
                    <a:pt x="50" y="21"/>
                  </a:lnTo>
                  <a:lnTo>
                    <a:pt x="49" y="18"/>
                  </a:lnTo>
                  <a:lnTo>
                    <a:pt x="47" y="15"/>
                  </a:lnTo>
                  <a:lnTo>
                    <a:pt x="46" y="9"/>
                  </a:lnTo>
                  <a:lnTo>
                    <a:pt x="37" y="9"/>
                  </a:lnTo>
                  <a:lnTo>
                    <a:pt x="34" y="6"/>
                  </a:lnTo>
                  <a:lnTo>
                    <a:pt x="34" y="4"/>
                  </a:lnTo>
                  <a:lnTo>
                    <a:pt x="32" y="4"/>
                  </a:lnTo>
                  <a:lnTo>
                    <a:pt x="31" y="3"/>
                  </a:lnTo>
                  <a:lnTo>
                    <a:pt x="23" y="3"/>
                  </a:lnTo>
                  <a:lnTo>
                    <a:pt x="23" y="4"/>
                  </a:lnTo>
                  <a:lnTo>
                    <a:pt x="21" y="4"/>
                  </a:lnTo>
                  <a:lnTo>
                    <a:pt x="20" y="3"/>
                  </a:lnTo>
                  <a:lnTo>
                    <a:pt x="17" y="1"/>
                  </a:lnTo>
                  <a:lnTo>
                    <a:pt x="12" y="1"/>
                  </a:lnTo>
                  <a:lnTo>
                    <a:pt x="11" y="0"/>
                  </a:lnTo>
                  <a:lnTo>
                    <a:pt x="6" y="0"/>
                  </a:lnTo>
                  <a:lnTo>
                    <a:pt x="2" y="7"/>
                  </a:lnTo>
                  <a:lnTo>
                    <a:pt x="5" y="10"/>
                  </a:lnTo>
                  <a:lnTo>
                    <a:pt x="6" y="10"/>
                  </a:lnTo>
                  <a:lnTo>
                    <a:pt x="6" y="12"/>
                  </a:lnTo>
                  <a:lnTo>
                    <a:pt x="2" y="18"/>
                  </a:lnTo>
                  <a:lnTo>
                    <a:pt x="0" y="21"/>
                  </a:lnTo>
                  <a:lnTo>
                    <a:pt x="2" y="24"/>
                  </a:lnTo>
                  <a:lnTo>
                    <a:pt x="5" y="27"/>
                  </a:lnTo>
                  <a:lnTo>
                    <a:pt x="8" y="28"/>
                  </a:lnTo>
                  <a:lnTo>
                    <a:pt x="11" y="28"/>
                  </a:lnTo>
                  <a:lnTo>
                    <a:pt x="17" y="33"/>
                  </a:lnTo>
                  <a:lnTo>
                    <a:pt x="20" y="33"/>
                  </a:lnTo>
                  <a:lnTo>
                    <a:pt x="20" y="27"/>
                  </a:lnTo>
                  <a:lnTo>
                    <a:pt x="18" y="25"/>
                  </a:lnTo>
                  <a:lnTo>
                    <a:pt x="14" y="24"/>
                  </a:lnTo>
                  <a:lnTo>
                    <a:pt x="11" y="21"/>
                  </a:lnTo>
                  <a:lnTo>
                    <a:pt x="11" y="19"/>
                  </a:lnTo>
                  <a:lnTo>
                    <a:pt x="12" y="19"/>
                  </a:lnTo>
                  <a:lnTo>
                    <a:pt x="17" y="21"/>
                  </a:lnTo>
                  <a:lnTo>
                    <a:pt x="18" y="22"/>
                  </a:lnTo>
                  <a:lnTo>
                    <a:pt x="24" y="25"/>
                  </a:lnTo>
                  <a:lnTo>
                    <a:pt x="26" y="27"/>
                  </a:lnTo>
                  <a:lnTo>
                    <a:pt x="26" y="34"/>
                  </a:lnTo>
                  <a:lnTo>
                    <a:pt x="31" y="34"/>
                  </a:lnTo>
                  <a:lnTo>
                    <a:pt x="34" y="36"/>
                  </a:lnTo>
                  <a:lnTo>
                    <a:pt x="37" y="36"/>
                  </a:lnTo>
                  <a:lnTo>
                    <a:pt x="41" y="48"/>
                  </a:lnTo>
                  <a:lnTo>
                    <a:pt x="40" y="49"/>
                  </a:lnTo>
                  <a:lnTo>
                    <a:pt x="40" y="53"/>
                  </a:lnTo>
                  <a:lnTo>
                    <a:pt x="44" y="57"/>
                  </a:lnTo>
                  <a:lnTo>
                    <a:pt x="47" y="60"/>
                  </a:lnTo>
                  <a:lnTo>
                    <a:pt x="50" y="60"/>
                  </a:lnTo>
                  <a:lnTo>
                    <a:pt x="46" y="53"/>
                  </a:lnTo>
                  <a:lnTo>
                    <a:pt x="55" y="62"/>
                  </a:lnTo>
                  <a:lnTo>
                    <a:pt x="56" y="60"/>
                  </a:lnTo>
                  <a:lnTo>
                    <a:pt x="56" y="53"/>
                  </a:lnTo>
                  <a:lnTo>
                    <a:pt x="56" y="53"/>
                  </a:lnTo>
                  <a:lnTo>
                    <a:pt x="56" y="53"/>
                  </a:lnTo>
                  <a:close/>
                </a:path>
              </a:pathLst>
            </a:custGeom>
            <a:solidFill>
              <a:schemeClr val="accent1"/>
            </a:solid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199" name="Freeform 22"/>
            <p:cNvSpPr>
              <a:spLocks noEditPoints="1"/>
            </p:cNvSpPr>
            <p:nvPr/>
          </p:nvSpPr>
          <p:spPr bwMode="auto">
            <a:xfrm>
              <a:off x="2651330" y="1559375"/>
              <a:ext cx="2413771" cy="1242027"/>
            </a:xfrm>
            <a:custGeom>
              <a:avLst/>
              <a:gdLst>
                <a:gd name="T0" fmla="*/ 678 w 1458"/>
                <a:gd name="T1" fmla="*/ 119 h 755"/>
                <a:gd name="T2" fmla="*/ 790 w 1458"/>
                <a:gd name="T3" fmla="*/ 107 h 755"/>
                <a:gd name="T4" fmla="*/ 644 w 1458"/>
                <a:gd name="T5" fmla="*/ 109 h 755"/>
                <a:gd name="T6" fmla="*/ 35 w 1458"/>
                <a:gd name="T7" fmla="*/ 577 h 755"/>
                <a:gd name="T8" fmla="*/ 635 w 1458"/>
                <a:gd name="T9" fmla="*/ 102 h 755"/>
                <a:gd name="T10" fmla="*/ 20 w 1458"/>
                <a:gd name="T11" fmla="*/ 511 h 755"/>
                <a:gd name="T12" fmla="*/ 532 w 1458"/>
                <a:gd name="T13" fmla="*/ 184 h 755"/>
                <a:gd name="T14" fmla="*/ 1092 w 1458"/>
                <a:gd name="T15" fmla="*/ 142 h 755"/>
                <a:gd name="T16" fmla="*/ 992 w 1458"/>
                <a:gd name="T17" fmla="*/ 39 h 755"/>
                <a:gd name="T18" fmla="*/ 1097 w 1458"/>
                <a:gd name="T19" fmla="*/ 65 h 755"/>
                <a:gd name="T20" fmla="*/ 973 w 1458"/>
                <a:gd name="T21" fmla="*/ 86 h 755"/>
                <a:gd name="T22" fmla="*/ 1046 w 1458"/>
                <a:gd name="T23" fmla="*/ 110 h 755"/>
                <a:gd name="T24" fmla="*/ 930 w 1458"/>
                <a:gd name="T25" fmla="*/ 98 h 755"/>
                <a:gd name="T26" fmla="*/ 975 w 1458"/>
                <a:gd name="T27" fmla="*/ 62 h 755"/>
                <a:gd name="T28" fmla="*/ 861 w 1458"/>
                <a:gd name="T29" fmla="*/ 133 h 755"/>
                <a:gd name="T30" fmla="*/ 651 w 1458"/>
                <a:gd name="T31" fmla="*/ 151 h 755"/>
                <a:gd name="T32" fmla="*/ 726 w 1458"/>
                <a:gd name="T33" fmla="*/ 229 h 755"/>
                <a:gd name="T34" fmla="*/ 946 w 1458"/>
                <a:gd name="T35" fmla="*/ 69 h 755"/>
                <a:gd name="T36" fmla="*/ 817 w 1458"/>
                <a:gd name="T37" fmla="*/ 532 h 755"/>
                <a:gd name="T38" fmla="*/ 1162 w 1458"/>
                <a:gd name="T39" fmla="*/ 202 h 755"/>
                <a:gd name="T40" fmla="*/ 1102 w 1458"/>
                <a:gd name="T41" fmla="*/ 173 h 755"/>
                <a:gd name="T42" fmla="*/ 998 w 1458"/>
                <a:gd name="T43" fmla="*/ 179 h 755"/>
                <a:gd name="T44" fmla="*/ 969 w 1458"/>
                <a:gd name="T45" fmla="*/ 202 h 755"/>
                <a:gd name="T46" fmla="*/ 1109 w 1458"/>
                <a:gd name="T47" fmla="*/ 259 h 755"/>
                <a:gd name="T48" fmla="*/ 1068 w 1458"/>
                <a:gd name="T49" fmla="*/ 310 h 755"/>
                <a:gd name="T50" fmla="*/ 1156 w 1458"/>
                <a:gd name="T51" fmla="*/ 335 h 755"/>
                <a:gd name="T52" fmla="*/ 1225 w 1458"/>
                <a:gd name="T53" fmla="*/ 283 h 755"/>
                <a:gd name="T54" fmla="*/ 1100 w 1458"/>
                <a:gd name="T55" fmla="*/ 380 h 755"/>
                <a:gd name="T56" fmla="*/ 1291 w 1458"/>
                <a:gd name="T57" fmla="*/ 2 h 755"/>
                <a:gd name="T58" fmla="*/ 1160 w 1458"/>
                <a:gd name="T59" fmla="*/ 33 h 755"/>
                <a:gd name="T60" fmla="*/ 1106 w 1458"/>
                <a:gd name="T61" fmla="*/ 62 h 755"/>
                <a:gd name="T62" fmla="*/ 1079 w 1458"/>
                <a:gd name="T63" fmla="*/ 99 h 755"/>
                <a:gd name="T64" fmla="*/ 1248 w 1458"/>
                <a:gd name="T65" fmla="*/ 60 h 755"/>
                <a:gd name="T66" fmla="*/ 1437 w 1458"/>
                <a:gd name="T67" fmla="*/ 15 h 755"/>
                <a:gd name="T68" fmla="*/ 1079 w 1458"/>
                <a:gd name="T69" fmla="*/ 215 h 755"/>
                <a:gd name="T70" fmla="*/ 1049 w 1458"/>
                <a:gd name="T71" fmla="*/ 664 h 755"/>
                <a:gd name="T72" fmla="*/ 1195 w 1458"/>
                <a:gd name="T73" fmla="*/ 514 h 755"/>
                <a:gd name="T74" fmla="*/ 1142 w 1458"/>
                <a:gd name="T75" fmla="*/ 452 h 755"/>
                <a:gd name="T76" fmla="*/ 1073 w 1458"/>
                <a:gd name="T77" fmla="*/ 413 h 755"/>
                <a:gd name="T78" fmla="*/ 1022 w 1458"/>
                <a:gd name="T79" fmla="*/ 347 h 755"/>
                <a:gd name="T80" fmla="*/ 931 w 1458"/>
                <a:gd name="T81" fmla="*/ 445 h 755"/>
                <a:gd name="T82" fmla="*/ 791 w 1458"/>
                <a:gd name="T83" fmla="*/ 545 h 755"/>
                <a:gd name="T84" fmla="*/ 692 w 1458"/>
                <a:gd name="T85" fmla="*/ 414 h 755"/>
                <a:gd name="T86" fmla="*/ 874 w 1458"/>
                <a:gd name="T87" fmla="*/ 291 h 755"/>
                <a:gd name="T88" fmla="*/ 1005 w 1458"/>
                <a:gd name="T89" fmla="*/ 231 h 755"/>
                <a:gd name="T90" fmla="*/ 883 w 1458"/>
                <a:gd name="T91" fmla="*/ 202 h 755"/>
                <a:gd name="T92" fmla="*/ 835 w 1458"/>
                <a:gd name="T93" fmla="*/ 223 h 755"/>
                <a:gd name="T94" fmla="*/ 760 w 1458"/>
                <a:gd name="T95" fmla="*/ 247 h 755"/>
                <a:gd name="T96" fmla="*/ 561 w 1458"/>
                <a:gd name="T97" fmla="*/ 235 h 755"/>
                <a:gd name="T98" fmla="*/ 350 w 1458"/>
                <a:gd name="T99" fmla="*/ 218 h 755"/>
                <a:gd name="T100" fmla="*/ 308 w 1458"/>
                <a:gd name="T101" fmla="*/ 212 h 755"/>
                <a:gd name="T102" fmla="*/ 74 w 1458"/>
                <a:gd name="T103" fmla="*/ 396 h 755"/>
                <a:gd name="T104" fmla="*/ 80 w 1458"/>
                <a:gd name="T105" fmla="*/ 508 h 755"/>
                <a:gd name="T106" fmla="*/ 46 w 1458"/>
                <a:gd name="T107" fmla="*/ 561 h 755"/>
                <a:gd name="T108" fmla="*/ 556 w 1458"/>
                <a:gd name="T109" fmla="*/ 618 h 755"/>
                <a:gd name="T110" fmla="*/ 689 w 1458"/>
                <a:gd name="T111" fmla="*/ 633 h 755"/>
                <a:gd name="T112" fmla="*/ 711 w 1458"/>
                <a:gd name="T113" fmla="*/ 713 h 755"/>
                <a:gd name="T114" fmla="*/ 793 w 1458"/>
                <a:gd name="T115" fmla="*/ 714 h 755"/>
                <a:gd name="T116" fmla="*/ 960 w 1458"/>
                <a:gd name="T117" fmla="*/ 687 h 755"/>
                <a:gd name="T118" fmla="*/ 1016 w 1458"/>
                <a:gd name="T119" fmla="*/ 702 h 755"/>
                <a:gd name="T120" fmla="*/ 1025 w 1458"/>
                <a:gd name="T121" fmla="*/ 625 h 755"/>
                <a:gd name="T122" fmla="*/ 1092 w 1458"/>
                <a:gd name="T123" fmla="*/ 588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58" h="755">
                  <a:moveTo>
                    <a:pt x="815" y="66"/>
                  </a:moveTo>
                  <a:lnTo>
                    <a:pt x="821" y="66"/>
                  </a:lnTo>
                  <a:lnTo>
                    <a:pt x="824" y="68"/>
                  </a:lnTo>
                  <a:lnTo>
                    <a:pt x="829" y="68"/>
                  </a:lnTo>
                  <a:lnTo>
                    <a:pt x="830" y="66"/>
                  </a:lnTo>
                  <a:lnTo>
                    <a:pt x="830" y="65"/>
                  </a:lnTo>
                  <a:lnTo>
                    <a:pt x="829" y="62"/>
                  </a:lnTo>
                  <a:lnTo>
                    <a:pt x="826" y="60"/>
                  </a:lnTo>
                  <a:lnTo>
                    <a:pt x="814" y="60"/>
                  </a:lnTo>
                  <a:lnTo>
                    <a:pt x="802" y="62"/>
                  </a:lnTo>
                  <a:lnTo>
                    <a:pt x="794" y="65"/>
                  </a:lnTo>
                  <a:lnTo>
                    <a:pt x="790" y="65"/>
                  </a:lnTo>
                  <a:lnTo>
                    <a:pt x="800" y="65"/>
                  </a:lnTo>
                  <a:lnTo>
                    <a:pt x="811" y="66"/>
                  </a:lnTo>
                  <a:lnTo>
                    <a:pt x="815" y="66"/>
                  </a:lnTo>
                  <a:lnTo>
                    <a:pt x="815" y="66"/>
                  </a:lnTo>
                  <a:lnTo>
                    <a:pt x="815" y="66"/>
                  </a:lnTo>
                  <a:close/>
                  <a:moveTo>
                    <a:pt x="782" y="83"/>
                  </a:moveTo>
                  <a:lnTo>
                    <a:pt x="794" y="83"/>
                  </a:lnTo>
                  <a:lnTo>
                    <a:pt x="797" y="81"/>
                  </a:lnTo>
                  <a:lnTo>
                    <a:pt x="800" y="81"/>
                  </a:lnTo>
                  <a:lnTo>
                    <a:pt x="803" y="78"/>
                  </a:lnTo>
                  <a:lnTo>
                    <a:pt x="803" y="77"/>
                  </a:lnTo>
                  <a:lnTo>
                    <a:pt x="802" y="74"/>
                  </a:lnTo>
                  <a:lnTo>
                    <a:pt x="821" y="71"/>
                  </a:lnTo>
                  <a:lnTo>
                    <a:pt x="817" y="69"/>
                  </a:lnTo>
                  <a:lnTo>
                    <a:pt x="799" y="69"/>
                  </a:lnTo>
                  <a:lnTo>
                    <a:pt x="796" y="72"/>
                  </a:lnTo>
                  <a:lnTo>
                    <a:pt x="793" y="72"/>
                  </a:lnTo>
                  <a:lnTo>
                    <a:pt x="784" y="71"/>
                  </a:lnTo>
                  <a:lnTo>
                    <a:pt x="775" y="71"/>
                  </a:lnTo>
                  <a:lnTo>
                    <a:pt x="769" y="74"/>
                  </a:lnTo>
                  <a:lnTo>
                    <a:pt x="769" y="77"/>
                  </a:lnTo>
                  <a:lnTo>
                    <a:pt x="770" y="78"/>
                  </a:lnTo>
                  <a:lnTo>
                    <a:pt x="778" y="81"/>
                  </a:lnTo>
                  <a:lnTo>
                    <a:pt x="779" y="83"/>
                  </a:lnTo>
                  <a:lnTo>
                    <a:pt x="782" y="83"/>
                  </a:lnTo>
                  <a:lnTo>
                    <a:pt x="782" y="83"/>
                  </a:lnTo>
                  <a:lnTo>
                    <a:pt x="782" y="83"/>
                  </a:lnTo>
                  <a:close/>
                  <a:moveTo>
                    <a:pt x="702" y="101"/>
                  </a:moveTo>
                  <a:lnTo>
                    <a:pt x="687" y="107"/>
                  </a:lnTo>
                  <a:lnTo>
                    <a:pt x="689" y="107"/>
                  </a:lnTo>
                  <a:lnTo>
                    <a:pt x="692" y="109"/>
                  </a:lnTo>
                  <a:lnTo>
                    <a:pt x="693" y="109"/>
                  </a:lnTo>
                  <a:lnTo>
                    <a:pt x="695" y="110"/>
                  </a:lnTo>
                  <a:lnTo>
                    <a:pt x="695" y="112"/>
                  </a:lnTo>
                  <a:lnTo>
                    <a:pt x="686" y="112"/>
                  </a:lnTo>
                  <a:lnTo>
                    <a:pt x="677" y="113"/>
                  </a:lnTo>
                  <a:lnTo>
                    <a:pt x="669" y="115"/>
                  </a:lnTo>
                  <a:lnTo>
                    <a:pt x="666" y="115"/>
                  </a:lnTo>
                  <a:lnTo>
                    <a:pt x="659" y="119"/>
                  </a:lnTo>
                  <a:lnTo>
                    <a:pt x="675" y="118"/>
                  </a:lnTo>
                  <a:lnTo>
                    <a:pt x="677" y="118"/>
                  </a:lnTo>
                  <a:lnTo>
                    <a:pt x="678" y="119"/>
                  </a:lnTo>
                  <a:lnTo>
                    <a:pt x="683" y="119"/>
                  </a:lnTo>
                  <a:lnTo>
                    <a:pt x="687" y="121"/>
                  </a:lnTo>
                  <a:lnTo>
                    <a:pt x="695" y="121"/>
                  </a:lnTo>
                  <a:lnTo>
                    <a:pt x="705" y="118"/>
                  </a:lnTo>
                  <a:lnTo>
                    <a:pt x="714" y="116"/>
                  </a:lnTo>
                  <a:lnTo>
                    <a:pt x="717" y="115"/>
                  </a:lnTo>
                  <a:lnTo>
                    <a:pt x="717" y="118"/>
                  </a:lnTo>
                  <a:lnTo>
                    <a:pt x="722" y="118"/>
                  </a:lnTo>
                  <a:lnTo>
                    <a:pt x="731" y="116"/>
                  </a:lnTo>
                  <a:lnTo>
                    <a:pt x="748" y="116"/>
                  </a:lnTo>
                  <a:lnTo>
                    <a:pt x="746" y="116"/>
                  </a:lnTo>
                  <a:lnTo>
                    <a:pt x="745" y="118"/>
                  </a:lnTo>
                  <a:lnTo>
                    <a:pt x="742" y="118"/>
                  </a:lnTo>
                  <a:lnTo>
                    <a:pt x="729" y="119"/>
                  </a:lnTo>
                  <a:lnTo>
                    <a:pt x="714" y="122"/>
                  </a:lnTo>
                  <a:lnTo>
                    <a:pt x="708" y="122"/>
                  </a:lnTo>
                  <a:lnTo>
                    <a:pt x="704" y="124"/>
                  </a:lnTo>
                  <a:lnTo>
                    <a:pt x="699" y="124"/>
                  </a:lnTo>
                  <a:lnTo>
                    <a:pt x="693" y="125"/>
                  </a:lnTo>
                  <a:lnTo>
                    <a:pt x="692" y="127"/>
                  </a:lnTo>
                  <a:lnTo>
                    <a:pt x="690" y="127"/>
                  </a:lnTo>
                  <a:lnTo>
                    <a:pt x="695" y="127"/>
                  </a:lnTo>
                  <a:lnTo>
                    <a:pt x="705" y="128"/>
                  </a:lnTo>
                  <a:lnTo>
                    <a:pt x="722" y="131"/>
                  </a:lnTo>
                  <a:lnTo>
                    <a:pt x="734" y="128"/>
                  </a:lnTo>
                  <a:lnTo>
                    <a:pt x="746" y="125"/>
                  </a:lnTo>
                  <a:lnTo>
                    <a:pt x="752" y="124"/>
                  </a:lnTo>
                  <a:lnTo>
                    <a:pt x="755" y="122"/>
                  </a:lnTo>
                  <a:lnTo>
                    <a:pt x="775" y="118"/>
                  </a:lnTo>
                  <a:lnTo>
                    <a:pt x="785" y="118"/>
                  </a:lnTo>
                  <a:lnTo>
                    <a:pt x="799" y="116"/>
                  </a:lnTo>
                  <a:lnTo>
                    <a:pt x="811" y="115"/>
                  </a:lnTo>
                  <a:lnTo>
                    <a:pt x="817" y="113"/>
                  </a:lnTo>
                  <a:lnTo>
                    <a:pt x="821" y="110"/>
                  </a:lnTo>
                  <a:lnTo>
                    <a:pt x="826" y="109"/>
                  </a:lnTo>
                  <a:lnTo>
                    <a:pt x="829" y="107"/>
                  </a:lnTo>
                  <a:lnTo>
                    <a:pt x="829" y="104"/>
                  </a:lnTo>
                  <a:lnTo>
                    <a:pt x="826" y="101"/>
                  </a:lnTo>
                  <a:lnTo>
                    <a:pt x="823" y="99"/>
                  </a:lnTo>
                  <a:lnTo>
                    <a:pt x="817" y="99"/>
                  </a:lnTo>
                  <a:lnTo>
                    <a:pt x="815" y="101"/>
                  </a:lnTo>
                  <a:lnTo>
                    <a:pt x="814" y="101"/>
                  </a:lnTo>
                  <a:lnTo>
                    <a:pt x="814" y="104"/>
                  </a:lnTo>
                  <a:lnTo>
                    <a:pt x="803" y="104"/>
                  </a:lnTo>
                  <a:lnTo>
                    <a:pt x="805" y="102"/>
                  </a:lnTo>
                  <a:lnTo>
                    <a:pt x="805" y="99"/>
                  </a:lnTo>
                  <a:lnTo>
                    <a:pt x="812" y="93"/>
                  </a:lnTo>
                  <a:lnTo>
                    <a:pt x="812" y="89"/>
                  </a:lnTo>
                  <a:lnTo>
                    <a:pt x="811" y="89"/>
                  </a:lnTo>
                  <a:lnTo>
                    <a:pt x="799" y="90"/>
                  </a:lnTo>
                  <a:lnTo>
                    <a:pt x="782" y="98"/>
                  </a:lnTo>
                  <a:lnTo>
                    <a:pt x="779" y="99"/>
                  </a:lnTo>
                  <a:lnTo>
                    <a:pt x="791" y="99"/>
                  </a:lnTo>
                  <a:lnTo>
                    <a:pt x="790" y="107"/>
                  </a:lnTo>
                  <a:lnTo>
                    <a:pt x="758" y="110"/>
                  </a:lnTo>
                  <a:lnTo>
                    <a:pt x="758" y="109"/>
                  </a:lnTo>
                  <a:lnTo>
                    <a:pt x="757" y="107"/>
                  </a:lnTo>
                  <a:lnTo>
                    <a:pt x="757" y="98"/>
                  </a:lnTo>
                  <a:lnTo>
                    <a:pt x="755" y="96"/>
                  </a:lnTo>
                  <a:lnTo>
                    <a:pt x="752" y="96"/>
                  </a:lnTo>
                  <a:lnTo>
                    <a:pt x="748" y="95"/>
                  </a:lnTo>
                  <a:lnTo>
                    <a:pt x="737" y="95"/>
                  </a:lnTo>
                  <a:lnTo>
                    <a:pt x="702" y="101"/>
                  </a:lnTo>
                  <a:lnTo>
                    <a:pt x="702" y="101"/>
                  </a:lnTo>
                  <a:lnTo>
                    <a:pt x="702" y="101"/>
                  </a:lnTo>
                  <a:close/>
                  <a:moveTo>
                    <a:pt x="742" y="89"/>
                  </a:moveTo>
                  <a:lnTo>
                    <a:pt x="745" y="86"/>
                  </a:lnTo>
                  <a:lnTo>
                    <a:pt x="745" y="83"/>
                  </a:lnTo>
                  <a:lnTo>
                    <a:pt x="743" y="81"/>
                  </a:lnTo>
                  <a:lnTo>
                    <a:pt x="737" y="81"/>
                  </a:lnTo>
                  <a:lnTo>
                    <a:pt x="732" y="83"/>
                  </a:lnTo>
                  <a:lnTo>
                    <a:pt x="731" y="84"/>
                  </a:lnTo>
                  <a:lnTo>
                    <a:pt x="731" y="86"/>
                  </a:lnTo>
                  <a:lnTo>
                    <a:pt x="732" y="87"/>
                  </a:lnTo>
                  <a:lnTo>
                    <a:pt x="737" y="87"/>
                  </a:lnTo>
                  <a:lnTo>
                    <a:pt x="738" y="89"/>
                  </a:lnTo>
                  <a:lnTo>
                    <a:pt x="742" y="89"/>
                  </a:lnTo>
                  <a:lnTo>
                    <a:pt x="742" y="89"/>
                  </a:lnTo>
                  <a:lnTo>
                    <a:pt x="742" y="89"/>
                  </a:lnTo>
                  <a:close/>
                  <a:moveTo>
                    <a:pt x="788" y="148"/>
                  </a:moveTo>
                  <a:lnTo>
                    <a:pt x="782" y="142"/>
                  </a:lnTo>
                  <a:lnTo>
                    <a:pt x="775" y="142"/>
                  </a:lnTo>
                  <a:lnTo>
                    <a:pt x="773" y="140"/>
                  </a:lnTo>
                  <a:lnTo>
                    <a:pt x="770" y="140"/>
                  </a:lnTo>
                  <a:lnTo>
                    <a:pt x="767" y="139"/>
                  </a:lnTo>
                  <a:lnTo>
                    <a:pt x="763" y="139"/>
                  </a:lnTo>
                  <a:lnTo>
                    <a:pt x="758" y="140"/>
                  </a:lnTo>
                  <a:lnTo>
                    <a:pt x="757" y="142"/>
                  </a:lnTo>
                  <a:lnTo>
                    <a:pt x="757" y="145"/>
                  </a:lnTo>
                  <a:lnTo>
                    <a:pt x="766" y="149"/>
                  </a:lnTo>
                  <a:lnTo>
                    <a:pt x="767" y="151"/>
                  </a:lnTo>
                  <a:lnTo>
                    <a:pt x="770" y="152"/>
                  </a:lnTo>
                  <a:lnTo>
                    <a:pt x="788" y="148"/>
                  </a:lnTo>
                  <a:lnTo>
                    <a:pt x="788" y="148"/>
                  </a:lnTo>
                  <a:lnTo>
                    <a:pt x="788" y="148"/>
                  </a:lnTo>
                  <a:close/>
                  <a:moveTo>
                    <a:pt x="644" y="109"/>
                  </a:moveTo>
                  <a:lnTo>
                    <a:pt x="639" y="110"/>
                  </a:lnTo>
                  <a:lnTo>
                    <a:pt x="636" y="112"/>
                  </a:lnTo>
                  <a:lnTo>
                    <a:pt x="636" y="115"/>
                  </a:lnTo>
                  <a:lnTo>
                    <a:pt x="639" y="115"/>
                  </a:lnTo>
                  <a:lnTo>
                    <a:pt x="647" y="113"/>
                  </a:lnTo>
                  <a:lnTo>
                    <a:pt x="651" y="112"/>
                  </a:lnTo>
                  <a:lnTo>
                    <a:pt x="654" y="110"/>
                  </a:lnTo>
                  <a:lnTo>
                    <a:pt x="654" y="109"/>
                  </a:lnTo>
                  <a:lnTo>
                    <a:pt x="653" y="107"/>
                  </a:lnTo>
                  <a:lnTo>
                    <a:pt x="650" y="107"/>
                  </a:lnTo>
                  <a:lnTo>
                    <a:pt x="644" y="109"/>
                  </a:lnTo>
                  <a:lnTo>
                    <a:pt x="644" y="109"/>
                  </a:lnTo>
                  <a:lnTo>
                    <a:pt x="644" y="109"/>
                  </a:lnTo>
                  <a:close/>
                  <a:moveTo>
                    <a:pt x="778" y="225"/>
                  </a:moveTo>
                  <a:lnTo>
                    <a:pt x="782" y="225"/>
                  </a:lnTo>
                  <a:lnTo>
                    <a:pt x="787" y="226"/>
                  </a:lnTo>
                  <a:lnTo>
                    <a:pt x="790" y="228"/>
                  </a:lnTo>
                  <a:lnTo>
                    <a:pt x="794" y="229"/>
                  </a:lnTo>
                  <a:lnTo>
                    <a:pt x="800" y="231"/>
                  </a:lnTo>
                  <a:lnTo>
                    <a:pt x="811" y="231"/>
                  </a:lnTo>
                  <a:lnTo>
                    <a:pt x="818" y="229"/>
                  </a:lnTo>
                  <a:lnTo>
                    <a:pt x="821" y="229"/>
                  </a:lnTo>
                  <a:lnTo>
                    <a:pt x="817" y="212"/>
                  </a:lnTo>
                  <a:lnTo>
                    <a:pt x="790" y="208"/>
                  </a:lnTo>
                  <a:lnTo>
                    <a:pt x="782" y="217"/>
                  </a:lnTo>
                  <a:lnTo>
                    <a:pt x="775" y="217"/>
                  </a:lnTo>
                  <a:lnTo>
                    <a:pt x="773" y="218"/>
                  </a:lnTo>
                  <a:lnTo>
                    <a:pt x="773" y="222"/>
                  </a:lnTo>
                  <a:lnTo>
                    <a:pt x="775" y="223"/>
                  </a:lnTo>
                  <a:lnTo>
                    <a:pt x="778" y="225"/>
                  </a:lnTo>
                  <a:lnTo>
                    <a:pt x="778" y="225"/>
                  </a:lnTo>
                  <a:lnTo>
                    <a:pt x="778" y="225"/>
                  </a:lnTo>
                  <a:close/>
                  <a:moveTo>
                    <a:pt x="44" y="532"/>
                  </a:moveTo>
                  <a:lnTo>
                    <a:pt x="44" y="533"/>
                  </a:lnTo>
                  <a:lnTo>
                    <a:pt x="46" y="536"/>
                  </a:lnTo>
                  <a:lnTo>
                    <a:pt x="50" y="536"/>
                  </a:lnTo>
                  <a:lnTo>
                    <a:pt x="49" y="542"/>
                  </a:lnTo>
                  <a:lnTo>
                    <a:pt x="56" y="538"/>
                  </a:lnTo>
                  <a:lnTo>
                    <a:pt x="56" y="530"/>
                  </a:lnTo>
                  <a:lnTo>
                    <a:pt x="46" y="530"/>
                  </a:lnTo>
                  <a:lnTo>
                    <a:pt x="44" y="532"/>
                  </a:lnTo>
                  <a:lnTo>
                    <a:pt x="44" y="532"/>
                  </a:lnTo>
                  <a:lnTo>
                    <a:pt x="44" y="532"/>
                  </a:lnTo>
                  <a:close/>
                  <a:moveTo>
                    <a:pt x="67" y="601"/>
                  </a:moveTo>
                  <a:lnTo>
                    <a:pt x="67" y="600"/>
                  </a:lnTo>
                  <a:lnTo>
                    <a:pt x="64" y="598"/>
                  </a:lnTo>
                  <a:lnTo>
                    <a:pt x="64" y="594"/>
                  </a:lnTo>
                  <a:lnTo>
                    <a:pt x="67" y="591"/>
                  </a:lnTo>
                  <a:lnTo>
                    <a:pt x="67" y="586"/>
                  </a:lnTo>
                  <a:lnTo>
                    <a:pt x="64" y="583"/>
                  </a:lnTo>
                  <a:lnTo>
                    <a:pt x="59" y="583"/>
                  </a:lnTo>
                  <a:lnTo>
                    <a:pt x="56" y="582"/>
                  </a:lnTo>
                  <a:lnTo>
                    <a:pt x="53" y="582"/>
                  </a:lnTo>
                  <a:lnTo>
                    <a:pt x="50" y="580"/>
                  </a:lnTo>
                  <a:lnTo>
                    <a:pt x="49" y="579"/>
                  </a:lnTo>
                  <a:lnTo>
                    <a:pt x="46" y="577"/>
                  </a:lnTo>
                  <a:lnTo>
                    <a:pt x="40" y="570"/>
                  </a:lnTo>
                  <a:lnTo>
                    <a:pt x="37" y="568"/>
                  </a:lnTo>
                  <a:lnTo>
                    <a:pt x="34" y="568"/>
                  </a:lnTo>
                  <a:lnTo>
                    <a:pt x="26" y="573"/>
                  </a:lnTo>
                  <a:lnTo>
                    <a:pt x="25" y="576"/>
                  </a:lnTo>
                  <a:lnTo>
                    <a:pt x="25" y="577"/>
                  </a:lnTo>
                  <a:lnTo>
                    <a:pt x="29" y="579"/>
                  </a:lnTo>
                  <a:lnTo>
                    <a:pt x="31" y="580"/>
                  </a:lnTo>
                  <a:lnTo>
                    <a:pt x="32" y="580"/>
                  </a:lnTo>
                  <a:lnTo>
                    <a:pt x="35" y="577"/>
                  </a:lnTo>
                  <a:lnTo>
                    <a:pt x="38" y="579"/>
                  </a:lnTo>
                  <a:lnTo>
                    <a:pt x="35" y="582"/>
                  </a:lnTo>
                  <a:lnTo>
                    <a:pt x="32" y="582"/>
                  </a:lnTo>
                  <a:lnTo>
                    <a:pt x="31" y="583"/>
                  </a:lnTo>
                  <a:lnTo>
                    <a:pt x="26" y="585"/>
                  </a:lnTo>
                  <a:lnTo>
                    <a:pt x="26" y="588"/>
                  </a:lnTo>
                  <a:lnTo>
                    <a:pt x="29" y="589"/>
                  </a:lnTo>
                  <a:lnTo>
                    <a:pt x="34" y="589"/>
                  </a:lnTo>
                  <a:lnTo>
                    <a:pt x="37" y="588"/>
                  </a:lnTo>
                  <a:lnTo>
                    <a:pt x="35" y="592"/>
                  </a:lnTo>
                  <a:lnTo>
                    <a:pt x="40" y="592"/>
                  </a:lnTo>
                  <a:lnTo>
                    <a:pt x="35" y="597"/>
                  </a:lnTo>
                  <a:lnTo>
                    <a:pt x="44" y="595"/>
                  </a:lnTo>
                  <a:lnTo>
                    <a:pt x="41" y="597"/>
                  </a:lnTo>
                  <a:lnTo>
                    <a:pt x="38" y="600"/>
                  </a:lnTo>
                  <a:lnTo>
                    <a:pt x="37" y="600"/>
                  </a:lnTo>
                  <a:lnTo>
                    <a:pt x="37" y="601"/>
                  </a:lnTo>
                  <a:lnTo>
                    <a:pt x="40" y="601"/>
                  </a:lnTo>
                  <a:lnTo>
                    <a:pt x="43" y="598"/>
                  </a:lnTo>
                  <a:lnTo>
                    <a:pt x="44" y="598"/>
                  </a:lnTo>
                  <a:lnTo>
                    <a:pt x="46" y="600"/>
                  </a:lnTo>
                  <a:lnTo>
                    <a:pt x="46" y="603"/>
                  </a:lnTo>
                  <a:lnTo>
                    <a:pt x="43" y="606"/>
                  </a:lnTo>
                  <a:lnTo>
                    <a:pt x="43" y="610"/>
                  </a:lnTo>
                  <a:lnTo>
                    <a:pt x="55" y="610"/>
                  </a:lnTo>
                  <a:lnTo>
                    <a:pt x="59" y="606"/>
                  </a:lnTo>
                  <a:lnTo>
                    <a:pt x="55" y="613"/>
                  </a:lnTo>
                  <a:lnTo>
                    <a:pt x="50" y="613"/>
                  </a:lnTo>
                  <a:lnTo>
                    <a:pt x="49" y="615"/>
                  </a:lnTo>
                  <a:lnTo>
                    <a:pt x="49" y="616"/>
                  </a:lnTo>
                  <a:lnTo>
                    <a:pt x="55" y="619"/>
                  </a:lnTo>
                  <a:lnTo>
                    <a:pt x="56" y="619"/>
                  </a:lnTo>
                  <a:lnTo>
                    <a:pt x="59" y="621"/>
                  </a:lnTo>
                  <a:lnTo>
                    <a:pt x="61" y="622"/>
                  </a:lnTo>
                  <a:lnTo>
                    <a:pt x="64" y="622"/>
                  </a:lnTo>
                  <a:lnTo>
                    <a:pt x="68" y="624"/>
                  </a:lnTo>
                  <a:lnTo>
                    <a:pt x="71" y="622"/>
                  </a:lnTo>
                  <a:lnTo>
                    <a:pt x="76" y="618"/>
                  </a:lnTo>
                  <a:lnTo>
                    <a:pt x="77" y="615"/>
                  </a:lnTo>
                  <a:lnTo>
                    <a:pt x="77" y="613"/>
                  </a:lnTo>
                  <a:lnTo>
                    <a:pt x="76" y="612"/>
                  </a:lnTo>
                  <a:lnTo>
                    <a:pt x="74" y="607"/>
                  </a:lnTo>
                  <a:lnTo>
                    <a:pt x="71" y="606"/>
                  </a:lnTo>
                  <a:lnTo>
                    <a:pt x="70" y="603"/>
                  </a:lnTo>
                  <a:lnTo>
                    <a:pt x="67" y="601"/>
                  </a:lnTo>
                  <a:lnTo>
                    <a:pt x="67" y="601"/>
                  </a:lnTo>
                  <a:lnTo>
                    <a:pt x="67" y="601"/>
                  </a:lnTo>
                  <a:close/>
                  <a:moveTo>
                    <a:pt x="603" y="98"/>
                  </a:moveTo>
                  <a:lnTo>
                    <a:pt x="606" y="98"/>
                  </a:lnTo>
                  <a:lnTo>
                    <a:pt x="609" y="96"/>
                  </a:lnTo>
                  <a:lnTo>
                    <a:pt x="621" y="96"/>
                  </a:lnTo>
                  <a:lnTo>
                    <a:pt x="626" y="99"/>
                  </a:lnTo>
                  <a:lnTo>
                    <a:pt x="626" y="102"/>
                  </a:lnTo>
                  <a:lnTo>
                    <a:pt x="635" y="102"/>
                  </a:lnTo>
                  <a:lnTo>
                    <a:pt x="639" y="101"/>
                  </a:lnTo>
                  <a:lnTo>
                    <a:pt x="642" y="101"/>
                  </a:lnTo>
                  <a:lnTo>
                    <a:pt x="645" y="102"/>
                  </a:lnTo>
                  <a:lnTo>
                    <a:pt x="647" y="104"/>
                  </a:lnTo>
                  <a:lnTo>
                    <a:pt x="651" y="104"/>
                  </a:lnTo>
                  <a:lnTo>
                    <a:pt x="657" y="101"/>
                  </a:lnTo>
                  <a:lnTo>
                    <a:pt x="659" y="98"/>
                  </a:lnTo>
                  <a:lnTo>
                    <a:pt x="659" y="93"/>
                  </a:lnTo>
                  <a:lnTo>
                    <a:pt x="668" y="93"/>
                  </a:lnTo>
                  <a:lnTo>
                    <a:pt x="684" y="87"/>
                  </a:lnTo>
                  <a:lnTo>
                    <a:pt x="675" y="96"/>
                  </a:lnTo>
                  <a:lnTo>
                    <a:pt x="689" y="99"/>
                  </a:lnTo>
                  <a:lnTo>
                    <a:pt x="704" y="93"/>
                  </a:lnTo>
                  <a:lnTo>
                    <a:pt x="728" y="81"/>
                  </a:lnTo>
                  <a:lnTo>
                    <a:pt x="726" y="81"/>
                  </a:lnTo>
                  <a:lnTo>
                    <a:pt x="725" y="80"/>
                  </a:lnTo>
                  <a:lnTo>
                    <a:pt x="720" y="78"/>
                  </a:lnTo>
                  <a:lnTo>
                    <a:pt x="716" y="78"/>
                  </a:lnTo>
                  <a:lnTo>
                    <a:pt x="713" y="77"/>
                  </a:lnTo>
                  <a:lnTo>
                    <a:pt x="708" y="75"/>
                  </a:lnTo>
                  <a:lnTo>
                    <a:pt x="701" y="75"/>
                  </a:lnTo>
                  <a:lnTo>
                    <a:pt x="692" y="74"/>
                  </a:lnTo>
                  <a:lnTo>
                    <a:pt x="681" y="74"/>
                  </a:lnTo>
                  <a:lnTo>
                    <a:pt x="662" y="77"/>
                  </a:lnTo>
                  <a:lnTo>
                    <a:pt x="662" y="83"/>
                  </a:lnTo>
                  <a:lnTo>
                    <a:pt x="630" y="84"/>
                  </a:lnTo>
                  <a:lnTo>
                    <a:pt x="629" y="84"/>
                  </a:lnTo>
                  <a:lnTo>
                    <a:pt x="627" y="83"/>
                  </a:lnTo>
                  <a:lnTo>
                    <a:pt x="610" y="83"/>
                  </a:lnTo>
                  <a:lnTo>
                    <a:pt x="607" y="84"/>
                  </a:lnTo>
                  <a:lnTo>
                    <a:pt x="604" y="84"/>
                  </a:lnTo>
                  <a:lnTo>
                    <a:pt x="603" y="86"/>
                  </a:lnTo>
                  <a:lnTo>
                    <a:pt x="603" y="98"/>
                  </a:lnTo>
                  <a:lnTo>
                    <a:pt x="603" y="98"/>
                  </a:lnTo>
                  <a:lnTo>
                    <a:pt x="603" y="98"/>
                  </a:lnTo>
                  <a:close/>
                  <a:moveTo>
                    <a:pt x="40" y="518"/>
                  </a:moveTo>
                  <a:lnTo>
                    <a:pt x="43" y="524"/>
                  </a:lnTo>
                  <a:lnTo>
                    <a:pt x="46" y="526"/>
                  </a:lnTo>
                  <a:lnTo>
                    <a:pt x="49" y="518"/>
                  </a:lnTo>
                  <a:lnTo>
                    <a:pt x="47" y="517"/>
                  </a:lnTo>
                  <a:lnTo>
                    <a:pt x="46" y="517"/>
                  </a:lnTo>
                  <a:lnTo>
                    <a:pt x="43" y="515"/>
                  </a:lnTo>
                  <a:lnTo>
                    <a:pt x="41" y="515"/>
                  </a:lnTo>
                  <a:lnTo>
                    <a:pt x="40" y="517"/>
                  </a:lnTo>
                  <a:lnTo>
                    <a:pt x="40" y="518"/>
                  </a:lnTo>
                  <a:lnTo>
                    <a:pt x="40" y="518"/>
                  </a:lnTo>
                  <a:lnTo>
                    <a:pt x="40" y="518"/>
                  </a:lnTo>
                  <a:close/>
                  <a:moveTo>
                    <a:pt x="34" y="506"/>
                  </a:moveTo>
                  <a:lnTo>
                    <a:pt x="32" y="506"/>
                  </a:lnTo>
                  <a:lnTo>
                    <a:pt x="29" y="508"/>
                  </a:lnTo>
                  <a:lnTo>
                    <a:pt x="25" y="508"/>
                  </a:lnTo>
                  <a:lnTo>
                    <a:pt x="22" y="509"/>
                  </a:lnTo>
                  <a:lnTo>
                    <a:pt x="20" y="509"/>
                  </a:lnTo>
                  <a:lnTo>
                    <a:pt x="20" y="511"/>
                  </a:lnTo>
                  <a:lnTo>
                    <a:pt x="18" y="514"/>
                  </a:lnTo>
                  <a:lnTo>
                    <a:pt x="17" y="515"/>
                  </a:lnTo>
                  <a:lnTo>
                    <a:pt x="12" y="515"/>
                  </a:lnTo>
                  <a:lnTo>
                    <a:pt x="11" y="514"/>
                  </a:lnTo>
                  <a:lnTo>
                    <a:pt x="12" y="512"/>
                  </a:lnTo>
                  <a:lnTo>
                    <a:pt x="15" y="512"/>
                  </a:lnTo>
                  <a:lnTo>
                    <a:pt x="17" y="511"/>
                  </a:lnTo>
                  <a:lnTo>
                    <a:pt x="18" y="511"/>
                  </a:lnTo>
                  <a:lnTo>
                    <a:pt x="20" y="509"/>
                  </a:lnTo>
                  <a:lnTo>
                    <a:pt x="22" y="509"/>
                  </a:lnTo>
                  <a:lnTo>
                    <a:pt x="20" y="508"/>
                  </a:lnTo>
                  <a:lnTo>
                    <a:pt x="14" y="508"/>
                  </a:lnTo>
                  <a:lnTo>
                    <a:pt x="12" y="509"/>
                  </a:lnTo>
                  <a:lnTo>
                    <a:pt x="12" y="506"/>
                  </a:lnTo>
                  <a:lnTo>
                    <a:pt x="9" y="506"/>
                  </a:lnTo>
                  <a:lnTo>
                    <a:pt x="6" y="509"/>
                  </a:lnTo>
                  <a:lnTo>
                    <a:pt x="2" y="518"/>
                  </a:lnTo>
                  <a:lnTo>
                    <a:pt x="2" y="524"/>
                  </a:lnTo>
                  <a:lnTo>
                    <a:pt x="3" y="524"/>
                  </a:lnTo>
                  <a:lnTo>
                    <a:pt x="3" y="526"/>
                  </a:lnTo>
                  <a:lnTo>
                    <a:pt x="5" y="527"/>
                  </a:lnTo>
                  <a:lnTo>
                    <a:pt x="0" y="529"/>
                  </a:lnTo>
                  <a:lnTo>
                    <a:pt x="3" y="544"/>
                  </a:lnTo>
                  <a:lnTo>
                    <a:pt x="3" y="545"/>
                  </a:lnTo>
                  <a:lnTo>
                    <a:pt x="2" y="545"/>
                  </a:lnTo>
                  <a:lnTo>
                    <a:pt x="3" y="547"/>
                  </a:lnTo>
                  <a:lnTo>
                    <a:pt x="3" y="548"/>
                  </a:lnTo>
                  <a:lnTo>
                    <a:pt x="8" y="548"/>
                  </a:lnTo>
                  <a:lnTo>
                    <a:pt x="8" y="542"/>
                  </a:lnTo>
                  <a:lnTo>
                    <a:pt x="6" y="539"/>
                  </a:lnTo>
                  <a:lnTo>
                    <a:pt x="6" y="533"/>
                  </a:lnTo>
                  <a:lnTo>
                    <a:pt x="9" y="530"/>
                  </a:lnTo>
                  <a:lnTo>
                    <a:pt x="11" y="530"/>
                  </a:lnTo>
                  <a:lnTo>
                    <a:pt x="12" y="527"/>
                  </a:lnTo>
                  <a:lnTo>
                    <a:pt x="14" y="526"/>
                  </a:lnTo>
                  <a:lnTo>
                    <a:pt x="14" y="520"/>
                  </a:lnTo>
                  <a:lnTo>
                    <a:pt x="22" y="512"/>
                  </a:lnTo>
                  <a:lnTo>
                    <a:pt x="29" y="509"/>
                  </a:lnTo>
                  <a:lnTo>
                    <a:pt x="31" y="509"/>
                  </a:lnTo>
                  <a:lnTo>
                    <a:pt x="34" y="508"/>
                  </a:lnTo>
                  <a:lnTo>
                    <a:pt x="34" y="506"/>
                  </a:lnTo>
                  <a:lnTo>
                    <a:pt x="34" y="506"/>
                  </a:lnTo>
                  <a:lnTo>
                    <a:pt x="34" y="506"/>
                  </a:lnTo>
                  <a:close/>
                  <a:moveTo>
                    <a:pt x="496" y="178"/>
                  </a:moveTo>
                  <a:lnTo>
                    <a:pt x="496" y="181"/>
                  </a:lnTo>
                  <a:lnTo>
                    <a:pt x="493" y="184"/>
                  </a:lnTo>
                  <a:lnTo>
                    <a:pt x="493" y="187"/>
                  </a:lnTo>
                  <a:lnTo>
                    <a:pt x="497" y="187"/>
                  </a:lnTo>
                  <a:lnTo>
                    <a:pt x="504" y="185"/>
                  </a:lnTo>
                  <a:lnTo>
                    <a:pt x="508" y="185"/>
                  </a:lnTo>
                  <a:lnTo>
                    <a:pt x="519" y="182"/>
                  </a:lnTo>
                  <a:lnTo>
                    <a:pt x="520" y="181"/>
                  </a:lnTo>
                  <a:lnTo>
                    <a:pt x="522" y="181"/>
                  </a:lnTo>
                  <a:lnTo>
                    <a:pt x="532" y="184"/>
                  </a:lnTo>
                  <a:lnTo>
                    <a:pt x="553" y="169"/>
                  </a:lnTo>
                  <a:lnTo>
                    <a:pt x="588" y="157"/>
                  </a:lnTo>
                  <a:lnTo>
                    <a:pt x="620" y="148"/>
                  </a:lnTo>
                  <a:lnTo>
                    <a:pt x="645" y="143"/>
                  </a:lnTo>
                  <a:lnTo>
                    <a:pt x="642" y="142"/>
                  </a:lnTo>
                  <a:lnTo>
                    <a:pt x="641" y="139"/>
                  </a:lnTo>
                  <a:lnTo>
                    <a:pt x="638" y="137"/>
                  </a:lnTo>
                  <a:lnTo>
                    <a:pt x="635" y="134"/>
                  </a:lnTo>
                  <a:lnTo>
                    <a:pt x="632" y="133"/>
                  </a:lnTo>
                  <a:lnTo>
                    <a:pt x="629" y="128"/>
                  </a:lnTo>
                  <a:lnTo>
                    <a:pt x="615" y="128"/>
                  </a:lnTo>
                  <a:lnTo>
                    <a:pt x="612" y="131"/>
                  </a:lnTo>
                  <a:lnTo>
                    <a:pt x="609" y="131"/>
                  </a:lnTo>
                  <a:lnTo>
                    <a:pt x="592" y="133"/>
                  </a:lnTo>
                  <a:lnTo>
                    <a:pt x="582" y="125"/>
                  </a:lnTo>
                  <a:lnTo>
                    <a:pt x="561" y="127"/>
                  </a:lnTo>
                  <a:lnTo>
                    <a:pt x="547" y="133"/>
                  </a:lnTo>
                  <a:lnTo>
                    <a:pt x="543" y="137"/>
                  </a:lnTo>
                  <a:lnTo>
                    <a:pt x="540" y="145"/>
                  </a:lnTo>
                  <a:lnTo>
                    <a:pt x="526" y="148"/>
                  </a:lnTo>
                  <a:lnTo>
                    <a:pt x="508" y="154"/>
                  </a:lnTo>
                  <a:lnTo>
                    <a:pt x="514" y="157"/>
                  </a:lnTo>
                  <a:lnTo>
                    <a:pt x="482" y="172"/>
                  </a:lnTo>
                  <a:lnTo>
                    <a:pt x="485" y="172"/>
                  </a:lnTo>
                  <a:lnTo>
                    <a:pt x="494" y="176"/>
                  </a:lnTo>
                  <a:lnTo>
                    <a:pt x="496" y="178"/>
                  </a:lnTo>
                  <a:lnTo>
                    <a:pt x="496" y="178"/>
                  </a:lnTo>
                  <a:lnTo>
                    <a:pt x="496" y="178"/>
                  </a:lnTo>
                  <a:close/>
                  <a:moveTo>
                    <a:pt x="52" y="515"/>
                  </a:moveTo>
                  <a:lnTo>
                    <a:pt x="50" y="521"/>
                  </a:lnTo>
                  <a:lnTo>
                    <a:pt x="50" y="526"/>
                  </a:lnTo>
                  <a:lnTo>
                    <a:pt x="56" y="523"/>
                  </a:lnTo>
                  <a:lnTo>
                    <a:pt x="52" y="515"/>
                  </a:lnTo>
                  <a:lnTo>
                    <a:pt x="52" y="515"/>
                  </a:lnTo>
                  <a:lnTo>
                    <a:pt x="52" y="515"/>
                  </a:lnTo>
                  <a:close/>
                  <a:moveTo>
                    <a:pt x="1094" y="157"/>
                  </a:moveTo>
                  <a:lnTo>
                    <a:pt x="1097" y="158"/>
                  </a:lnTo>
                  <a:lnTo>
                    <a:pt x="1100" y="157"/>
                  </a:lnTo>
                  <a:lnTo>
                    <a:pt x="1103" y="157"/>
                  </a:lnTo>
                  <a:lnTo>
                    <a:pt x="1111" y="154"/>
                  </a:lnTo>
                  <a:lnTo>
                    <a:pt x="1127" y="154"/>
                  </a:lnTo>
                  <a:lnTo>
                    <a:pt x="1129" y="155"/>
                  </a:lnTo>
                  <a:lnTo>
                    <a:pt x="1138" y="155"/>
                  </a:lnTo>
                  <a:lnTo>
                    <a:pt x="1139" y="154"/>
                  </a:lnTo>
                  <a:lnTo>
                    <a:pt x="1139" y="152"/>
                  </a:lnTo>
                  <a:lnTo>
                    <a:pt x="1136" y="146"/>
                  </a:lnTo>
                  <a:lnTo>
                    <a:pt x="1135" y="145"/>
                  </a:lnTo>
                  <a:lnTo>
                    <a:pt x="1132" y="143"/>
                  </a:lnTo>
                  <a:lnTo>
                    <a:pt x="1106" y="143"/>
                  </a:lnTo>
                  <a:lnTo>
                    <a:pt x="1105" y="142"/>
                  </a:lnTo>
                  <a:lnTo>
                    <a:pt x="1102" y="142"/>
                  </a:lnTo>
                  <a:lnTo>
                    <a:pt x="1098" y="140"/>
                  </a:lnTo>
                  <a:lnTo>
                    <a:pt x="1095" y="140"/>
                  </a:lnTo>
                  <a:lnTo>
                    <a:pt x="1092" y="142"/>
                  </a:lnTo>
                  <a:lnTo>
                    <a:pt x="1088" y="146"/>
                  </a:lnTo>
                  <a:lnTo>
                    <a:pt x="1088" y="148"/>
                  </a:lnTo>
                  <a:lnTo>
                    <a:pt x="1092" y="151"/>
                  </a:lnTo>
                  <a:lnTo>
                    <a:pt x="1091" y="152"/>
                  </a:lnTo>
                  <a:lnTo>
                    <a:pt x="1091" y="155"/>
                  </a:lnTo>
                  <a:lnTo>
                    <a:pt x="1092" y="155"/>
                  </a:lnTo>
                  <a:lnTo>
                    <a:pt x="1094" y="157"/>
                  </a:lnTo>
                  <a:lnTo>
                    <a:pt x="1094" y="157"/>
                  </a:lnTo>
                  <a:lnTo>
                    <a:pt x="1094" y="157"/>
                  </a:lnTo>
                  <a:close/>
                  <a:moveTo>
                    <a:pt x="970" y="136"/>
                  </a:moveTo>
                  <a:lnTo>
                    <a:pt x="963" y="136"/>
                  </a:lnTo>
                  <a:lnTo>
                    <a:pt x="948" y="134"/>
                  </a:lnTo>
                  <a:lnTo>
                    <a:pt x="933" y="133"/>
                  </a:lnTo>
                  <a:lnTo>
                    <a:pt x="907" y="133"/>
                  </a:lnTo>
                  <a:lnTo>
                    <a:pt x="907" y="136"/>
                  </a:lnTo>
                  <a:lnTo>
                    <a:pt x="906" y="137"/>
                  </a:lnTo>
                  <a:lnTo>
                    <a:pt x="897" y="142"/>
                  </a:lnTo>
                  <a:lnTo>
                    <a:pt x="889" y="143"/>
                  </a:lnTo>
                  <a:lnTo>
                    <a:pt x="883" y="145"/>
                  </a:lnTo>
                  <a:lnTo>
                    <a:pt x="882" y="145"/>
                  </a:lnTo>
                  <a:lnTo>
                    <a:pt x="882" y="146"/>
                  </a:lnTo>
                  <a:lnTo>
                    <a:pt x="886" y="149"/>
                  </a:lnTo>
                  <a:lnTo>
                    <a:pt x="888" y="152"/>
                  </a:lnTo>
                  <a:lnTo>
                    <a:pt x="888" y="155"/>
                  </a:lnTo>
                  <a:lnTo>
                    <a:pt x="882" y="161"/>
                  </a:lnTo>
                  <a:lnTo>
                    <a:pt x="891" y="167"/>
                  </a:lnTo>
                  <a:lnTo>
                    <a:pt x="910" y="158"/>
                  </a:lnTo>
                  <a:lnTo>
                    <a:pt x="909" y="157"/>
                  </a:lnTo>
                  <a:lnTo>
                    <a:pt x="907" y="157"/>
                  </a:lnTo>
                  <a:lnTo>
                    <a:pt x="907" y="155"/>
                  </a:lnTo>
                  <a:lnTo>
                    <a:pt x="909" y="154"/>
                  </a:lnTo>
                  <a:lnTo>
                    <a:pt x="912" y="152"/>
                  </a:lnTo>
                  <a:lnTo>
                    <a:pt x="922" y="152"/>
                  </a:lnTo>
                  <a:lnTo>
                    <a:pt x="928" y="155"/>
                  </a:lnTo>
                  <a:lnTo>
                    <a:pt x="930" y="157"/>
                  </a:lnTo>
                  <a:lnTo>
                    <a:pt x="943" y="155"/>
                  </a:lnTo>
                  <a:lnTo>
                    <a:pt x="942" y="149"/>
                  </a:lnTo>
                  <a:lnTo>
                    <a:pt x="949" y="149"/>
                  </a:lnTo>
                  <a:lnTo>
                    <a:pt x="954" y="148"/>
                  </a:lnTo>
                  <a:lnTo>
                    <a:pt x="960" y="148"/>
                  </a:lnTo>
                  <a:lnTo>
                    <a:pt x="966" y="145"/>
                  </a:lnTo>
                  <a:lnTo>
                    <a:pt x="967" y="143"/>
                  </a:lnTo>
                  <a:lnTo>
                    <a:pt x="969" y="140"/>
                  </a:lnTo>
                  <a:lnTo>
                    <a:pt x="972" y="137"/>
                  </a:lnTo>
                  <a:lnTo>
                    <a:pt x="973" y="137"/>
                  </a:lnTo>
                  <a:lnTo>
                    <a:pt x="972" y="136"/>
                  </a:lnTo>
                  <a:lnTo>
                    <a:pt x="970" y="136"/>
                  </a:lnTo>
                  <a:lnTo>
                    <a:pt x="970" y="136"/>
                  </a:lnTo>
                  <a:lnTo>
                    <a:pt x="970" y="136"/>
                  </a:lnTo>
                  <a:close/>
                  <a:moveTo>
                    <a:pt x="992" y="39"/>
                  </a:moveTo>
                  <a:lnTo>
                    <a:pt x="978" y="41"/>
                  </a:lnTo>
                  <a:lnTo>
                    <a:pt x="983" y="47"/>
                  </a:lnTo>
                  <a:lnTo>
                    <a:pt x="992" y="39"/>
                  </a:lnTo>
                  <a:lnTo>
                    <a:pt x="992" y="39"/>
                  </a:lnTo>
                  <a:lnTo>
                    <a:pt x="992" y="39"/>
                  </a:lnTo>
                  <a:close/>
                  <a:moveTo>
                    <a:pt x="945" y="125"/>
                  </a:moveTo>
                  <a:lnTo>
                    <a:pt x="951" y="122"/>
                  </a:lnTo>
                  <a:lnTo>
                    <a:pt x="952" y="119"/>
                  </a:lnTo>
                  <a:lnTo>
                    <a:pt x="955" y="118"/>
                  </a:lnTo>
                  <a:lnTo>
                    <a:pt x="957" y="115"/>
                  </a:lnTo>
                  <a:lnTo>
                    <a:pt x="957" y="113"/>
                  </a:lnTo>
                  <a:lnTo>
                    <a:pt x="955" y="112"/>
                  </a:lnTo>
                  <a:lnTo>
                    <a:pt x="952" y="112"/>
                  </a:lnTo>
                  <a:lnTo>
                    <a:pt x="949" y="110"/>
                  </a:lnTo>
                  <a:lnTo>
                    <a:pt x="939" y="110"/>
                  </a:lnTo>
                  <a:lnTo>
                    <a:pt x="934" y="112"/>
                  </a:lnTo>
                  <a:lnTo>
                    <a:pt x="930" y="112"/>
                  </a:lnTo>
                  <a:lnTo>
                    <a:pt x="925" y="115"/>
                  </a:lnTo>
                  <a:lnTo>
                    <a:pt x="919" y="116"/>
                  </a:lnTo>
                  <a:lnTo>
                    <a:pt x="916" y="118"/>
                  </a:lnTo>
                  <a:lnTo>
                    <a:pt x="916" y="121"/>
                  </a:lnTo>
                  <a:lnTo>
                    <a:pt x="924" y="122"/>
                  </a:lnTo>
                  <a:lnTo>
                    <a:pt x="942" y="125"/>
                  </a:lnTo>
                  <a:lnTo>
                    <a:pt x="945" y="125"/>
                  </a:lnTo>
                  <a:lnTo>
                    <a:pt x="945" y="125"/>
                  </a:lnTo>
                  <a:lnTo>
                    <a:pt x="945" y="125"/>
                  </a:lnTo>
                  <a:close/>
                  <a:moveTo>
                    <a:pt x="1035" y="47"/>
                  </a:moveTo>
                  <a:lnTo>
                    <a:pt x="1020" y="50"/>
                  </a:lnTo>
                  <a:lnTo>
                    <a:pt x="1029" y="54"/>
                  </a:lnTo>
                  <a:lnTo>
                    <a:pt x="1026" y="57"/>
                  </a:lnTo>
                  <a:lnTo>
                    <a:pt x="1025" y="59"/>
                  </a:lnTo>
                  <a:lnTo>
                    <a:pt x="1025" y="60"/>
                  </a:lnTo>
                  <a:lnTo>
                    <a:pt x="1026" y="62"/>
                  </a:lnTo>
                  <a:lnTo>
                    <a:pt x="1029" y="63"/>
                  </a:lnTo>
                  <a:lnTo>
                    <a:pt x="1038" y="63"/>
                  </a:lnTo>
                  <a:lnTo>
                    <a:pt x="1031" y="66"/>
                  </a:lnTo>
                  <a:lnTo>
                    <a:pt x="1035" y="66"/>
                  </a:lnTo>
                  <a:lnTo>
                    <a:pt x="1047" y="72"/>
                  </a:lnTo>
                  <a:lnTo>
                    <a:pt x="1050" y="72"/>
                  </a:lnTo>
                  <a:lnTo>
                    <a:pt x="1053" y="71"/>
                  </a:lnTo>
                  <a:lnTo>
                    <a:pt x="1055" y="69"/>
                  </a:lnTo>
                  <a:lnTo>
                    <a:pt x="1058" y="68"/>
                  </a:lnTo>
                  <a:lnTo>
                    <a:pt x="1059" y="66"/>
                  </a:lnTo>
                  <a:lnTo>
                    <a:pt x="1065" y="65"/>
                  </a:lnTo>
                  <a:lnTo>
                    <a:pt x="1068" y="68"/>
                  </a:lnTo>
                  <a:lnTo>
                    <a:pt x="1071" y="71"/>
                  </a:lnTo>
                  <a:lnTo>
                    <a:pt x="1073" y="72"/>
                  </a:lnTo>
                  <a:lnTo>
                    <a:pt x="1074" y="71"/>
                  </a:lnTo>
                  <a:lnTo>
                    <a:pt x="1077" y="71"/>
                  </a:lnTo>
                  <a:lnTo>
                    <a:pt x="1080" y="69"/>
                  </a:lnTo>
                  <a:lnTo>
                    <a:pt x="1082" y="68"/>
                  </a:lnTo>
                  <a:lnTo>
                    <a:pt x="1085" y="68"/>
                  </a:lnTo>
                  <a:lnTo>
                    <a:pt x="1086" y="66"/>
                  </a:lnTo>
                  <a:lnTo>
                    <a:pt x="1088" y="66"/>
                  </a:lnTo>
                  <a:lnTo>
                    <a:pt x="1091" y="65"/>
                  </a:lnTo>
                  <a:lnTo>
                    <a:pt x="1092" y="62"/>
                  </a:lnTo>
                  <a:lnTo>
                    <a:pt x="1094" y="60"/>
                  </a:lnTo>
                  <a:lnTo>
                    <a:pt x="1097" y="65"/>
                  </a:lnTo>
                  <a:lnTo>
                    <a:pt x="1103" y="59"/>
                  </a:lnTo>
                  <a:lnTo>
                    <a:pt x="1103" y="57"/>
                  </a:lnTo>
                  <a:lnTo>
                    <a:pt x="1109" y="54"/>
                  </a:lnTo>
                  <a:lnTo>
                    <a:pt x="1132" y="54"/>
                  </a:lnTo>
                  <a:lnTo>
                    <a:pt x="1133" y="53"/>
                  </a:lnTo>
                  <a:lnTo>
                    <a:pt x="1133" y="50"/>
                  </a:lnTo>
                  <a:lnTo>
                    <a:pt x="1117" y="48"/>
                  </a:lnTo>
                  <a:lnTo>
                    <a:pt x="1126" y="45"/>
                  </a:lnTo>
                  <a:lnTo>
                    <a:pt x="1126" y="35"/>
                  </a:lnTo>
                  <a:lnTo>
                    <a:pt x="1120" y="35"/>
                  </a:lnTo>
                  <a:lnTo>
                    <a:pt x="1117" y="36"/>
                  </a:lnTo>
                  <a:lnTo>
                    <a:pt x="1115" y="38"/>
                  </a:lnTo>
                  <a:lnTo>
                    <a:pt x="1112" y="39"/>
                  </a:lnTo>
                  <a:lnTo>
                    <a:pt x="1111" y="33"/>
                  </a:lnTo>
                  <a:lnTo>
                    <a:pt x="1097" y="35"/>
                  </a:lnTo>
                  <a:lnTo>
                    <a:pt x="1097" y="32"/>
                  </a:lnTo>
                  <a:lnTo>
                    <a:pt x="1092" y="23"/>
                  </a:lnTo>
                  <a:lnTo>
                    <a:pt x="1083" y="23"/>
                  </a:lnTo>
                  <a:lnTo>
                    <a:pt x="1079" y="24"/>
                  </a:lnTo>
                  <a:lnTo>
                    <a:pt x="1076" y="26"/>
                  </a:lnTo>
                  <a:lnTo>
                    <a:pt x="1074" y="27"/>
                  </a:lnTo>
                  <a:lnTo>
                    <a:pt x="1073" y="27"/>
                  </a:lnTo>
                  <a:lnTo>
                    <a:pt x="1052" y="29"/>
                  </a:lnTo>
                  <a:lnTo>
                    <a:pt x="1058" y="33"/>
                  </a:lnTo>
                  <a:lnTo>
                    <a:pt x="1046" y="33"/>
                  </a:lnTo>
                  <a:lnTo>
                    <a:pt x="1043" y="35"/>
                  </a:lnTo>
                  <a:lnTo>
                    <a:pt x="1040" y="35"/>
                  </a:lnTo>
                  <a:lnTo>
                    <a:pt x="1038" y="36"/>
                  </a:lnTo>
                  <a:lnTo>
                    <a:pt x="1043" y="41"/>
                  </a:lnTo>
                  <a:lnTo>
                    <a:pt x="1040" y="41"/>
                  </a:lnTo>
                  <a:lnTo>
                    <a:pt x="1029" y="39"/>
                  </a:lnTo>
                  <a:lnTo>
                    <a:pt x="1022" y="41"/>
                  </a:lnTo>
                  <a:lnTo>
                    <a:pt x="1017" y="44"/>
                  </a:lnTo>
                  <a:lnTo>
                    <a:pt x="1017" y="45"/>
                  </a:lnTo>
                  <a:lnTo>
                    <a:pt x="1019" y="47"/>
                  </a:lnTo>
                  <a:lnTo>
                    <a:pt x="1035" y="47"/>
                  </a:lnTo>
                  <a:lnTo>
                    <a:pt x="1035" y="47"/>
                  </a:lnTo>
                  <a:lnTo>
                    <a:pt x="1035" y="47"/>
                  </a:lnTo>
                  <a:close/>
                  <a:moveTo>
                    <a:pt x="1040" y="77"/>
                  </a:moveTo>
                  <a:lnTo>
                    <a:pt x="1035" y="78"/>
                  </a:lnTo>
                  <a:lnTo>
                    <a:pt x="1031" y="80"/>
                  </a:lnTo>
                  <a:lnTo>
                    <a:pt x="1029" y="81"/>
                  </a:lnTo>
                  <a:lnTo>
                    <a:pt x="1029" y="83"/>
                  </a:lnTo>
                  <a:lnTo>
                    <a:pt x="1038" y="84"/>
                  </a:lnTo>
                  <a:lnTo>
                    <a:pt x="1040" y="84"/>
                  </a:lnTo>
                  <a:lnTo>
                    <a:pt x="1044" y="80"/>
                  </a:lnTo>
                  <a:lnTo>
                    <a:pt x="1044" y="78"/>
                  </a:lnTo>
                  <a:lnTo>
                    <a:pt x="1043" y="77"/>
                  </a:lnTo>
                  <a:lnTo>
                    <a:pt x="1040" y="77"/>
                  </a:lnTo>
                  <a:lnTo>
                    <a:pt x="1040" y="77"/>
                  </a:lnTo>
                  <a:lnTo>
                    <a:pt x="1040" y="77"/>
                  </a:lnTo>
                  <a:close/>
                  <a:moveTo>
                    <a:pt x="978" y="87"/>
                  </a:moveTo>
                  <a:lnTo>
                    <a:pt x="975" y="87"/>
                  </a:lnTo>
                  <a:lnTo>
                    <a:pt x="973" y="86"/>
                  </a:lnTo>
                  <a:lnTo>
                    <a:pt x="961" y="86"/>
                  </a:lnTo>
                  <a:lnTo>
                    <a:pt x="951" y="87"/>
                  </a:lnTo>
                  <a:lnTo>
                    <a:pt x="948" y="89"/>
                  </a:lnTo>
                  <a:lnTo>
                    <a:pt x="952" y="95"/>
                  </a:lnTo>
                  <a:lnTo>
                    <a:pt x="955" y="95"/>
                  </a:lnTo>
                  <a:lnTo>
                    <a:pt x="957" y="99"/>
                  </a:lnTo>
                  <a:lnTo>
                    <a:pt x="986" y="99"/>
                  </a:lnTo>
                  <a:lnTo>
                    <a:pt x="986" y="102"/>
                  </a:lnTo>
                  <a:lnTo>
                    <a:pt x="984" y="104"/>
                  </a:lnTo>
                  <a:lnTo>
                    <a:pt x="984" y="107"/>
                  </a:lnTo>
                  <a:lnTo>
                    <a:pt x="970" y="118"/>
                  </a:lnTo>
                  <a:lnTo>
                    <a:pt x="976" y="119"/>
                  </a:lnTo>
                  <a:lnTo>
                    <a:pt x="973" y="122"/>
                  </a:lnTo>
                  <a:lnTo>
                    <a:pt x="972" y="122"/>
                  </a:lnTo>
                  <a:lnTo>
                    <a:pt x="970" y="124"/>
                  </a:lnTo>
                  <a:lnTo>
                    <a:pt x="970" y="125"/>
                  </a:lnTo>
                  <a:lnTo>
                    <a:pt x="975" y="125"/>
                  </a:lnTo>
                  <a:lnTo>
                    <a:pt x="978" y="124"/>
                  </a:lnTo>
                  <a:lnTo>
                    <a:pt x="980" y="124"/>
                  </a:lnTo>
                  <a:lnTo>
                    <a:pt x="983" y="122"/>
                  </a:lnTo>
                  <a:lnTo>
                    <a:pt x="983" y="125"/>
                  </a:lnTo>
                  <a:lnTo>
                    <a:pt x="992" y="125"/>
                  </a:lnTo>
                  <a:lnTo>
                    <a:pt x="998" y="124"/>
                  </a:lnTo>
                  <a:lnTo>
                    <a:pt x="1001" y="122"/>
                  </a:lnTo>
                  <a:lnTo>
                    <a:pt x="1005" y="122"/>
                  </a:lnTo>
                  <a:lnTo>
                    <a:pt x="1007" y="121"/>
                  </a:lnTo>
                  <a:lnTo>
                    <a:pt x="1008" y="121"/>
                  </a:lnTo>
                  <a:lnTo>
                    <a:pt x="1010" y="127"/>
                  </a:lnTo>
                  <a:lnTo>
                    <a:pt x="1026" y="125"/>
                  </a:lnTo>
                  <a:lnTo>
                    <a:pt x="1047" y="131"/>
                  </a:lnTo>
                  <a:lnTo>
                    <a:pt x="1073" y="127"/>
                  </a:lnTo>
                  <a:lnTo>
                    <a:pt x="1080" y="122"/>
                  </a:lnTo>
                  <a:lnTo>
                    <a:pt x="1079" y="124"/>
                  </a:lnTo>
                  <a:lnTo>
                    <a:pt x="1079" y="127"/>
                  </a:lnTo>
                  <a:lnTo>
                    <a:pt x="1115" y="127"/>
                  </a:lnTo>
                  <a:lnTo>
                    <a:pt x="1118" y="122"/>
                  </a:lnTo>
                  <a:lnTo>
                    <a:pt x="1135" y="115"/>
                  </a:lnTo>
                  <a:lnTo>
                    <a:pt x="1130" y="113"/>
                  </a:lnTo>
                  <a:lnTo>
                    <a:pt x="1130" y="110"/>
                  </a:lnTo>
                  <a:lnTo>
                    <a:pt x="1129" y="110"/>
                  </a:lnTo>
                  <a:lnTo>
                    <a:pt x="1127" y="109"/>
                  </a:lnTo>
                  <a:lnTo>
                    <a:pt x="1123" y="109"/>
                  </a:lnTo>
                  <a:lnTo>
                    <a:pt x="1120" y="107"/>
                  </a:lnTo>
                  <a:lnTo>
                    <a:pt x="1115" y="107"/>
                  </a:lnTo>
                  <a:lnTo>
                    <a:pt x="1111" y="105"/>
                  </a:lnTo>
                  <a:lnTo>
                    <a:pt x="1100" y="105"/>
                  </a:lnTo>
                  <a:lnTo>
                    <a:pt x="1089" y="109"/>
                  </a:lnTo>
                  <a:lnTo>
                    <a:pt x="1077" y="110"/>
                  </a:lnTo>
                  <a:lnTo>
                    <a:pt x="1065" y="112"/>
                  </a:lnTo>
                  <a:lnTo>
                    <a:pt x="1056" y="115"/>
                  </a:lnTo>
                  <a:lnTo>
                    <a:pt x="1053" y="115"/>
                  </a:lnTo>
                  <a:lnTo>
                    <a:pt x="1050" y="113"/>
                  </a:lnTo>
                  <a:lnTo>
                    <a:pt x="1049" y="112"/>
                  </a:lnTo>
                  <a:lnTo>
                    <a:pt x="1046" y="110"/>
                  </a:lnTo>
                  <a:lnTo>
                    <a:pt x="1043" y="110"/>
                  </a:lnTo>
                  <a:lnTo>
                    <a:pt x="1040" y="112"/>
                  </a:lnTo>
                  <a:lnTo>
                    <a:pt x="1037" y="112"/>
                  </a:lnTo>
                  <a:lnTo>
                    <a:pt x="1034" y="113"/>
                  </a:lnTo>
                  <a:lnTo>
                    <a:pt x="1031" y="115"/>
                  </a:lnTo>
                  <a:lnTo>
                    <a:pt x="1029" y="115"/>
                  </a:lnTo>
                  <a:lnTo>
                    <a:pt x="1023" y="109"/>
                  </a:lnTo>
                  <a:lnTo>
                    <a:pt x="1019" y="112"/>
                  </a:lnTo>
                  <a:lnTo>
                    <a:pt x="1011" y="110"/>
                  </a:lnTo>
                  <a:lnTo>
                    <a:pt x="1019" y="107"/>
                  </a:lnTo>
                  <a:lnTo>
                    <a:pt x="1014" y="104"/>
                  </a:lnTo>
                  <a:lnTo>
                    <a:pt x="1001" y="107"/>
                  </a:lnTo>
                  <a:lnTo>
                    <a:pt x="1010" y="104"/>
                  </a:lnTo>
                  <a:lnTo>
                    <a:pt x="1010" y="102"/>
                  </a:lnTo>
                  <a:lnTo>
                    <a:pt x="1026" y="101"/>
                  </a:lnTo>
                  <a:lnTo>
                    <a:pt x="1017" y="98"/>
                  </a:lnTo>
                  <a:lnTo>
                    <a:pt x="1013" y="98"/>
                  </a:lnTo>
                  <a:lnTo>
                    <a:pt x="1014" y="96"/>
                  </a:lnTo>
                  <a:lnTo>
                    <a:pt x="1014" y="95"/>
                  </a:lnTo>
                  <a:lnTo>
                    <a:pt x="1013" y="93"/>
                  </a:lnTo>
                  <a:lnTo>
                    <a:pt x="1005" y="93"/>
                  </a:lnTo>
                  <a:lnTo>
                    <a:pt x="1001" y="95"/>
                  </a:lnTo>
                  <a:lnTo>
                    <a:pt x="995" y="95"/>
                  </a:lnTo>
                  <a:lnTo>
                    <a:pt x="990" y="96"/>
                  </a:lnTo>
                  <a:lnTo>
                    <a:pt x="987" y="93"/>
                  </a:lnTo>
                  <a:lnTo>
                    <a:pt x="984" y="90"/>
                  </a:lnTo>
                  <a:lnTo>
                    <a:pt x="983" y="89"/>
                  </a:lnTo>
                  <a:lnTo>
                    <a:pt x="980" y="87"/>
                  </a:lnTo>
                  <a:lnTo>
                    <a:pt x="978" y="87"/>
                  </a:lnTo>
                  <a:lnTo>
                    <a:pt x="978" y="87"/>
                  </a:lnTo>
                  <a:lnTo>
                    <a:pt x="978" y="87"/>
                  </a:lnTo>
                  <a:close/>
                  <a:moveTo>
                    <a:pt x="854" y="110"/>
                  </a:moveTo>
                  <a:lnTo>
                    <a:pt x="859" y="110"/>
                  </a:lnTo>
                  <a:lnTo>
                    <a:pt x="864" y="112"/>
                  </a:lnTo>
                  <a:lnTo>
                    <a:pt x="868" y="112"/>
                  </a:lnTo>
                  <a:lnTo>
                    <a:pt x="871" y="113"/>
                  </a:lnTo>
                  <a:lnTo>
                    <a:pt x="874" y="113"/>
                  </a:lnTo>
                  <a:lnTo>
                    <a:pt x="871" y="116"/>
                  </a:lnTo>
                  <a:lnTo>
                    <a:pt x="870" y="116"/>
                  </a:lnTo>
                  <a:lnTo>
                    <a:pt x="870" y="119"/>
                  </a:lnTo>
                  <a:lnTo>
                    <a:pt x="900" y="119"/>
                  </a:lnTo>
                  <a:lnTo>
                    <a:pt x="906" y="116"/>
                  </a:lnTo>
                  <a:lnTo>
                    <a:pt x="906" y="113"/>
                  </a:lnTo>
                  <a:lnTo>
                    <a:pt x="907" y="112"/>
                  </a:lnTo>
                  <a:lnTo>
                    <a:pt x="910" y="112"/>
                  </a:lnTo>
                  <a:lnTo>
                    <a:pt x="913" y="110"/>
                  </a:lnTo>
                  <a:lnTo>
                    <a:pt x="916" y="110"/>
                  </a:lnTo>
                  <a:lnTo>
                    <a:pt x="918" y="109"/>
                  </a:lnTo>
                  <a:lnTo>
                    <a:pt x="918" y="107"/>
                  </a:lnTo>
                  <a:lnTo>
                    <a:pt x="922" y="104"/>
                  </a:lnTo>
                  <a:lnTo>
                    <a:pt x="925" y="102"/>
                  </a:lnTo>
                  <a:lnTo>
                    <a:pt x="927" y="101"/>
                  </a:lnTo>
                  <a:lnTo>
                    <a:pt x="930" y="99"/>
                  </a:lnTo>
                  <a:lnTo>
                    <a:pt x="930" y="98"/>
                  </a:lnTo>
                  <a:lnTo>
                    <a:pt x="928" y="96"/>
                  </a:lnTo>
                  <a:lnTo>
                    <a:pt x="925" y="95"/>
                  </a:lnTo>
                  <a:lnTo>
                    <a:pt x="918" y="95"/>
                  </a:lnTo>
                  <a:lnTo>
                    <a:pt x="916" y="96"/>
                  </a:lnTo>
                  <a:lnTo>
                    <a:pt x="913" y="96"/>
                  </a:lnTo>
                  <a:lnTo>
                    <a:pt x="912" y="95"/>
                  </a:lnTo>
                  <a:lnTo>
                    <a:pt x="909" y="95"/>
                  </a:lnTo>
                  <a:lnTo>
                    <a:pt x="906" y="93"/>
                  </a:lnTo>
                  <a:lnTo>
                    <a:pt x="903" y="93"/>
                  </a:lnTo>
                  <a:lnTo>
                    <a:pt x="898" y="90"/>
                  </a:lnTo>
                  <a:lnTo>
                    <a:pt x="897" y="93"/>
                  </a:lnTo>
                  <a:lnTo>
                    <a:pt x="895" y="93"/>
                  </a:lnTo>
                  <a:lnTo>
                    <a:pt x="894" y="96"/>
                  </a:lnTo>
                  <a:lnTo>
                    <a:pt x="894" y="104"/>
                  </a:lnTo>
                  <a:lnTo>
                    <a:pt x="889" y="99"/>
                  </a:lnTo>
                  <a:lnTo>
                    <a:pt x="886" y="98"/>
                  </a:lnTo>
                  <a:lnTo>
                    <a:pt x="880" y="98"/>
                  </a:lnTo>
                  <a:lnTo>
                    <a:pt x="877" y="101"/>
                  </a:lnTo>
                  <a:lnTo>
                    <a:pt x="876" y="104"/>
                  </a:lnTo>
                  <a:lnTo>
                    <a:pt x="871" y="109"/>
                  </a:lnTo>
                  <a:lnTo>
                    <a:pt x="870" y="109"/>
                  </a:lnTo>
                  <a:lnTo>
                    <a:pt x="864" y="96"/>
                  </a:lnTo>
                  <a:lnTo>
                    <a:pt x="861" y="95"/>
                  </a:lnTo>
                  <a:lnTo>
                    <a:pt x="853" y="95"/>
                  </a:lnTo>
                  <a:lnTo>
                    <a:pt x="850" y="96"/>
                  </a:lnTo>
                  <a:lnTo>
                    <a:pt x="848" y="98"/>
                  </a:lnTo>
                  <a:lnTo>
                    <a:pt x="848" y="104"/>
                  </a:lnTo>
                  <a:lnTo>
                    <a:pt x="850" y="107"/>
                  </a:lnTo>
                  <a:lnTo>
                    <a:pt x="853" y="109"/>
                  </a:lnTo>
                  <a:lnTo>
                    <a:pt x="854" y="110"/>
                  </a:lnTo>
                  <a:lnTo>
                    <a:pt x="854" y="110"/>
                  </a:lnTo>
                  <a:lnTo>
                    <a:pt x="854" y="110"/>
                  </a:lnTo>
                  <a:close/>
                  <a:moveTo>
                    <a:pt x="973" y="75"/>
                  </a:moveTo>
                  <a:lnTo>
                    <a:pt x="975" y="75"/>
                  </a:lnTo>
                  <a:lnTo>
                    <a:pt x="976" y="77"/>
                  </a:lnTo>
                  <a:lnTo>
                    <a:pt x="978" y="80"/>
                  </a:lnTo>
                  <a:lnTo>
                    <a:pt x="986" y="80"/>
                  </a:lnTo>
                  <a:lnTo>
                    <a:pt x="989" y="78"/>
                  </a:lnTo>
                  <a:lnTo>
                    <a:pt x="1004" y="78"/>
                  </a:lnTo>
                  <a:lnTo>
                    <a:pt x="1004" y="77"/>
                  </a:lnTo>
                  <a:lnTo>
                    <a:pt x="1002" y="77"/>
                  </a:lnTo>
                  <a:lnTo>
                    <a:pt x="1001" y="75"/>
                  </a:lnTo>
                  <a:lnTo>
                    <a:pt x="998" y="75"/>
                  </a:lnTo>
                  <a:lnTo>
                    <a:pt x="995" y="74"/>
                  </a:lnTo>
                  <a:lnTo>
                    <a:pt x="992" y="74"/>
                  </a:lnTo>
                  <a:lnTo>
                    <a:pt x="995" y="71"/>
                  </a:lnTo>
                  <a:lnTo>
                    <a:pt x="999" y="69"/>
                  </a:lnTo>
                  <a:lnTo>
                    <a:pt x="1001" y="69"/>
                  </a:lnTo>
                  <a:lnTo>
                    <a:pt x="1002" y="68"/>
                  </a:lnTo>
                  <a:lnTo>
                    <a:pt x="1001" y="68"/>
                  </a:lnTo>
                  <a:lnTo>
                    <a:pt x="998" y="66"/>
                  </a:lnTo>
                  <a:lnTo>
                    <a:pt x="978" y="60"/>
                  </a:lnTo>
                  <a:lnTo>
                    <a:pt x="976" y="60"/>
                  </a:lnTo>
                  <a:lnTo>
                    <a:pt x="975" y="62"/>
                  </a:lnTo>
                  <a:lnTo>
                    <a:pt x="972" y="63"/>
                  </a:lnTo>
                  <a:lnTo>
                    <a:pt x="969" y="63"/>
                  </a:lnTo>
                  <a:lnTo>
                    <a:pt x="966" y="66"/>
                  </a:lnTo>
                  <a:lnTo>
                    <a:pt x="966" y="68"/>
                  </a:lnTo>
                  <a:lnTo>
                    <a:pt x="967" y="69"/>
                  </a:lnTo>
                  <a:lnTo>
                    <a:pt x="969" y="72"/>
                  </a:lnTo>
                  <a:lnTo>
                    <a:pt x="972" y="74"/>
                  </a:lnTo>
                  <a:lnTo>
                    <a:pt x="973" y="75"/>
                  </a:lnTo>
                  <a:lnTo>
                    <a:pt x="973" y="75"/>
                  </a:lnTo>
                  <a:lnTo>
                    <a:pt x="973" y="75"/>
                  </a:lnTo>
                  <a:close/>
                  <a:moveTo>
                    <a:pt x="861" y="133"/>
                  </a:moveTo>
                  <a:lnTo>
                    <a:pt x="856" y="133"/>
                  </a:lnTo>
                  <a:lnTo>
                    <a:pt x="845" y="134"/>
                  </a:lnTo>
                  <a:lnTo>
                    <a:pt x="833" y="136"/>
                  </a:lnTo>
                  <a:lnTo>
                    <a:pt x="823" y="139"/>
                  </a:lnTo>
                  <a:lnTo>
                    <a:pt x="820" y="140"/>
                  </a:lnTo>
                  <a:lnTo>
                    <a:pt x="818" y="142"/>
                  </a:lnTo>
                  <a:lnTo>
                    <a:pt x="820" y="142"/>
                  </a:lnTo>
                  <a:lnTo>
                    <a:pt x="824" y="146"/>
                  </a:lnTo>
                  <a:lnTo>
                    <a:pt x="826" y="149"/>
                  </a:lnTo>
                  <a:lnTo>
                    <a:pt x="826" y="151"/>
                  </a:lnTo>
                  <a:lnTo>
                    <a:pt x="821" y="152"/>
                  </a:lnTo>
                  <a:lnTo>
                    <a:pt x="817" y="149"/>
                  </a:lnTo>
                  <a:lnTo>
                    <a:pt x="808" y="148"/>
                  </a:lnTo>
                  <a:lnTo>
                    <a:pt x="797" y="149"/>
                  </a:lnTo>
                  <a:lnTo>
                    <a:pt x="802" y="158"/>
                  </a:lnTo>
                  <a:lnTo>
                    <a:pt x="803" y="160"/>
                  </a:lnTo>
                  <a:lnTo>
                    <a:pt x="806" y="161"/>
                  </a:lnTo>
                  <a:lnTo>
                    <a:pt x="812" y="163"/>
                  </a:lnTo>
                  <a:lnTo>
                    <a:pt x="815" y="164"/>
                  </a:lnTo>
                  <a:lnTo>
                    <a:pt x="817" y="169"/>
                  </a:lnTo>
                  <a:lnTo>
                    <a:pt x="817" y="172"/>
                  </a:lnTo>
                  <a:lnTo>
                    <a:pt x="818" y="175"/>
                  </a:lnTo>
                  <a:lnTo>
                    <a:pt x="818" y="178"/>
                  </a:lnTo>
                  <a:lnTo>
                    <a:pt x="823" y="178"/>
                  </a:lnTo>
                  <a:lnTo>
                    <a:pt x="844" y="175"/>
                  </a:lnTo>
                  <a:lnTo>
                    <a:pt x="854" y="173"/>
                  </a:lnTo>
                  <a:lnTo>
                    <a:pt x="857" y="172"/>
                  </a:lnTo>
                  <a:lnTo>
                    <a:pt x="859" y="169"/>
                  </a:lnTo>
                  <a:lnTo>
                    <a:pt x="861" y="163"/>
                  </a:lnTo>
                  <a:lnTo>
                    <a:pt x="864" y="157"/>
                  </a:lnTo>
                  <a:lnTo>
                    <a:pt x="864" y="154"/>
                  </a:lnTo>
                  <a:lnTo>
                    <a:pt x="844" y="151"/>
                  </a:lnTo>
                  <a:lnTo>
                    <a:pt x="848" y="149"/>
                  </a:lnTo>
                  <a:lnTo>
                    <a:pt x="876" y="140"/>
                  </a:lnTo>
                  <a:lnTo>
                    <a:pt x="879" y="139"/>
                  </a:lnTo>
                  <a:lnTo>
                    <a:pt x="877" y="137"/>
                  </a:lnTo>
                  <a:lnTo>
                    <a:pt x="874" y="136"/>
                  </a:lnTo>
                  <a:lnTo>
                    <a:pt x="870" y="134"/>
                  </a:lnTo>
                  <a:lnTo>
                    <a:pt x="867" y="134"/>
                  </a:lnTo>
                  <a:lnTo>
                    <a:pt x="864" y="133"/>
                  </a:lnTo>
                  <a:lnTo>
                    <a:pt x="861" y="133"/>
                  </a:lnTo>
                  <a:lnTo>
                    <a:pt x="861" y="133"/>
                  </a:lnTo>
                  <a:lnTo>
                    <a:pt x="861" y="133"/>
                  </a:lnTo>
                  <a:close/>
                  <a:moveTo>
                    <a:pt x="758" y="194"/>
                  </a:moveTo>
                  <a:lnTo>
                    <a:pt x="754" y="193"/>
                  </a:lnTo>
                  <a:lnTo>
                    <a:pt x="731" y="193"/>
                  </a:lnTo>
                  <a:lnTo>
                    <a:pt x="752" y="182"/>
                  </a:lnTo>
                  <a:lnTo>
                    <a:pt x="754" y="179"/>
                  </a:lnTo>
                  <a:lnTo>
                    <a:pt x="755" y="172"/>
                  </a:lnTo>
                  <a:lnTo>
                    <a:pt x="758" y="163"/>
                  </a:lnTo>
                  <a:lnTo>
                    <a:pt x="758" y="154"/>
                  </a:lnTo>
                  <a:lnTo>
                    <a:pt x="754" y="149"/>
                  </a:lnTo>
                  <a:lnTo>
                    <a:pt x="746" y="149"/>
                  </a:lnTo>
                  <a:lnTo>
                    <a:pt x="737" y="151"/>
                  </a:lnTo>
                  <a:lnTo>
                    <a:pt x="731" y="152"/>
                  </a:lnTo>
                  <a:lnTo>
                    <a:pt x="728" y="154"/>
                  </a:lnTo>
                  <a:lnTo>
                    <a:pt x="728" y="155"/>
                  </a:lnTo>
                  <a:lnTo>
                    <a:pt x="723" y="160"/>
                  </a:lnTo>
                  <a:lnTo>
                    <a:pt x="722" y="164"/>
                  </a:lnTo>
                  <a:lnTo>
                    <a:pt x="716" y="172"/>
                  </a:lnTo>
                  <a:lnTo>
                    <a:pt x="711" y="175"/>
                  </a:lnTo>
                  <a:lnTo>
                    <a:pt x="708" y="176"/>
                  </a:lnTo>
                  <a:lnTo>
                    <a:pt x="707" y="176"/>
                  </a:lnTo>
                  <a:lnTo>
                    <a:pt x="705" y="175"/>
                  </a:lnTo>
                  <a:lnTo>
                    <a:pt x="705" y="173"/>
                  </a:lnTo>
                  <a:lnTo>
                    <a:pt x="707" y="172"/>
                  </a:lnTo>
                  <a:lnTo>
                    <a:pt x="708" y="169"/>
                  </a:lnTo>
                  <a:lnTo>
                    <a:pt x="710" y="167"/>
                  </a:lnTo>
                  <a:lnTo>
                    <a:pt x="711" y="163"/>
                  </a:lnTo>
                  <a:lnTo>
                    <a:pt x="711" y="160"/>
                  </a:lnTo>
                  <a:lnTo>
                    <a:pt x="713" y="158"/>
                  </a:lnTo>
                  <a:lnTo>
                    <a:pt x="713" y="157"/>
                  </a:lnTo>
                  <a:lnTo>
                    <a:pt x="708" y="155"/>
                  </a:lnTo>
                  <a:lnTo>
                    <a:pt x="701" y="154"/>
                  </a:lnTo>
                  <a:lnTo>
                    <a:pt x="687" y="154"/>
                  </a:lnTo>
                  <a:lnTo>
                    <a:pt x="686" y="158"/>
                  </a:lnTo>
                  <a:lnTo>
                    <a:pt x="683" y="160"/>
                  </a:lnTo>
                  <a:lnTo>
                    <a:pt x="677" y="161"/>
                  </a:lnTo>
                  <a:lnTo>
                    <a:pt x="668" y="163"/>
                  </a:lnTo>
                  <a:lnTo>
                    <a:pt x="656" y="164"/>
                  </a:lnTo>
                  <a:lnTo>
                    <a:pt x="651" y="164"/>
                  </a:lnTo>
                  <a:lnTo>
                    <a:pt x="653" y="163"/>
                  </a:lnTo>
                  <a:lnTo>
                    <a:pt x="656" y="161"/>
                  </a:lnTo>
                  <a:lnTo>
                    <a:pt x="659" y="161"/>
                  </a:lnTo>
                  <a:lnTo>
                    <a:pt x="665" y="160"/>
                  </a:lnTo>
                  <a:lnTo>
                    <a:pt x="668" y="158"/>
                  </a:lnTo>
                  <a:lnTo>
                    <a:pt x="677" y="155"/>
                  </a:lnTo>
                  <a:lnTo>
                    <a:pt x="680" y="154"/>
                  </a:lnTo>
                  <a:lnTo>
                    <a:pt x="681" y="154"/>
                  </a:lnTo>
                  <a:lnTo>
                    <a:pt x="681" y="152"/>
                  </a:lnTo>
                  <a:lnTo>
                    <a:pt x="678" y="151"/>
                  </a:lnTo>
                  <a:lnTo>
                    <a:pt x="669" y="151"/>
                  </a:lnTo>
                  <a:lnTo>
                    <a:pt x="653" y="155"/>
                  </a:lnTo>
                  <a:lnTo>
                    <a:pt x="644" y="157"/>
                  </a:lnTo>
                  <a:lnTo>
                    <a:pt x="645" y="155"/>
                  </a:lnTo>
                  <a:lnTo>
                    <a:pt x="648" y="154"/>
                  </a:lnTo>
                  <a:lnTo>
                    <a:pt x="651" y="151"/>
                  </a:lnTo>
                  <a:lnTo>
                    <a:pt x="654" y="149"/>
                  </a:lnTo>
                  <a:lnTo>
                    <a:pt x="657" y="146"/>
                  </a:lnTo>
                  <a:lnTo>
                    <a:pt x="656" y="146"/>
                  </a:lnTo>
                  <a:lnTo>
                    <a:pt x="656" y="145"/>
                  </a:lnTo>
                  <a:lnTo>
                    <a:pt x="653" y="145"/>
                  </a:lnTo>
                  <a:lnTo>
                    <a:pt x="613" y="157"/>
                  </a:lnTo>
                  <a:lnTo>
                    <a:pt x="609" y="157"/>
                  </a:lnTo>
                  <a:lnTo>
                    <a:pt x="588" y="163"/>
                  </a:lnTo>
                  <a:lnTo>
                    <a:pt x="589" y="169"/>
                  </a:lnTo>
                  <a:lnTo>
                    <a:pt x="573" y="173"/>
                  </a:lnTo>
                  <a:lnTo>
                    <a:pt x="568" y="178"/>
                  </a:lnTo>
                  <a:lnTo>
                    <a:pt x="576" y="181"/>
                  </a:lnTo>
                  <a:lnTo>
                    <a:pt x="577" y="179"/>
                  </a:lnTo>
                  <a:lnTo>
                    <a:pt x="580" y="178"/>
                  </a:lnTo>
                  <a:lnTo>
                    <a:pt x="585" y="178"/>
                  </a:lnTo>
                  <a:lnTo>
                    <a:pt x="588" y="179"/>
                  </a:lnTo>
                  <a:lnTo>
                    <a:pt x="588" y="181"/>
                  </a:lnTo>
                  <a:lnTo>
                    <a:pt x="585" y="182"/>
                  </a:lnTo>
                  <a:lnTo>
                    <a:pt x="582" y="182"/>
                  </a:lnTo>
                  <a:lnTo>
                    <a:pt x="577" y="184"/>
                  </a:lnTo>
                  <a:lnTo>
                    <a:pt x="574" y="184"/>
                  </a:lnTo>
                  <a:lnTo>
                    <a:pt x="565" y="188"/>
                  </a:lnTo>
                  <a:lnTo>
                    <a:pt x="567" y="191"/>
                  </a:lnTo>
                  <a:lnTo>
                    <a:pt x="574" y="191"/>
                  </a:lnTo>
                  <a:lnTo>
                    <a:pt x="585" y="193"/>
                  </a:lnTo>
                  <a:lnTo>
                    <a:pt x="607" y="193"/>
                  </a:lnTo>
                  <a:lnTo>
                    <a:pt x="615" y="194"/>
                  </a:lnTo>
                  <a:lnTo>
                    <a:pt x="615" y="196"/>
                  </a:lnTo>
                  <a:lnTo>
                    <a:pt x="607" y="199"/>
                  </a:lnTo>
                  <a:lnTo>
                    <a:pt x="597" y="199"/>
                  </a:lnTo>
                  <a:lnTo>
                    <a:pt x="568" y="202"/>
                  </a:lnTo>
                  <a:lnTo>
                    <a:pt x="559" y="202"/>
                  </a:lnTo>
                  <a:lnTo>
                    <a:pt x="553" y="206"/>
                  </a:lnTo>
                  <a:lnTo>
                    <a:pt x="552" y="208"/>
                  </a:lnTo>
                  <a:lnTo>
                    <a:pt x="555" y="211"/>
                  </a:lnTo>
                  <a:lnTo>
                    <a:pt x="558" y="212"/>
                  </a:lnTo>
                  <a:lnTo>
                    <a:pt x="562" y="212"/>
                  </a:lnTo>
                  <a:lnTo>
                    <a:pt x="565" y="214"/>
                  </a:lnTo>
                  <a:lnTo>
                    <a:pt x="570" y="215"/>
                  </a:lnTo>
                  <a:lnTo>
                    <a:pt x="573" y="217"/>
                  </a:lnTo>
                  <a:lnTo>
                    <a:pt x="573" y="218"/>
                  </a:lnTo>
                  <a:lnTo>
                    <a:pt x="571" y="220"/>
                  </a:lnTo>
                  <a:lnTo>
                    <a:pt x="568" y="220"/>
                  </a:lnTo>
                  <a:lnTo>
                    <a:pt x="564" y="225"/>
                  </a:lnTo>
                  <a:lnTo>
                    <a:pt x="567" y="228"/>
                  </a:lnTo>
                  <a:lnTo>
                    <a:pt x="607" y="228"/>
                  </a:lnTo>
                  <a:lnTo>
                    <a:pt x="620" y="226"/>
                  </a:lnTo>
                  <a:lnTo>
                    <a:pt x="638" y="225"/>
                  </a:lnTo>
                  <a:lnTo>
                    <a:pt x="656" y="222"/>
                  </a:lnTo>
                  <a:lnTo>
                    <a:pt x="674" y="220"/>
                  </a:lnTo>
                  <a:lnTo>
                    <a:pt x="684" y="217"/>
                  </a:lnTo>
                  <a:lnTo>
                    <a:pt x="693" y="217"/>
                  </a:lnTo>
                  <a:lnTo>
                    <a:pt x="716" y="226"/>
                  </a:lnTo>
                  <a:lnTo>
                    <a:pt x="726" y="229"/>
                  </a:lnTo>
                  <a:lnTo>
                    <a:pt x="731" y="229"/>
                  </a:lnTo>
                  <a:lnTo>
                    <a:pt x="737" y="228"/>
                  </a:lnTo>
                  <a:lnTo>
                    <a:pt x="742" y="223"/>
                  </a:lnTo>
                  <a:lnTo>
                    <a:pt x="743" y="220"/>
                  </a:lnTo>
                  <a:lnTo>
                    <a:pt x="745" y="218"/>
                  </a:lnTo>
                  <a:lnTo>
                    <a:pt x="745" y="215"/>
                  </a:lnTo>
                  <a:lnTo>
                    <a:pt x="723" y="215"/>
                  </a:lnTo>
                  <a:lnTo>
                    <a:pt x="732" y="209"/>
                  </a:lnTo>
                  <a:lnTo>
                    <a:pt x="746" y="209"/>
                  </a:lnTo>
                  <a:lnTo>
                    <a:pt x="758" y="208"/>
                  </a:lnTo>
                  <a:lnTo>
                    <a:pt x="761" y="206"/>
                  </a:lnTo>
                  <a:lnTo>
                    <a:pt x="763" y="206"/>
                  </a:lnTo>
                  <a:lnTo>
                    <a:pt x="764" y="205"/>
                  </a:lnTo>
                  <a:lnTo>
                    <a:pt x="763" y="200"/>
                  </a:lnTo>
                  <a:lnTo>
                    <a:pt x="758" y="196"/>
                  </a:lnTo>
                  <a:lnTo>
                    <a:pt x="758" y="194"/>
                  </a:lnTo>
                  <a:lnTo>
                    <a:pt x="758" y="194"/>
                  </a:lnTo>
                  <a:lnTo>
                    <a:pt x="758" y="194"/>
                  </a:lnTo>
                  <a:close/>
                  <a:moveTo>
                    <a:pt x="751" y="231"/>
                  </a:moveTo>
                  <a:lnTo>
                    <a:pt x="755" y="231"/>
                  </a:lnTo>
                  <a:lnTo>
                    <a:pt x="760" y="229"/>
                  </a:lnTo>
                  <a:lnTo>
                    <a:pt x="761" y="228"/>
                  </a:lnTo>
                  <a:lnTo>
                    <a:pt x="761" y="226"/>
                  </a:lnTo>
                  <a:lnTo>
                    <a:pt x="760" y="225"/>
                  </a:lnTo>
                  <a:lnTo>
                    <a:pt x="754" y="225"/>
                  </a:lnTo>
                  <a:lnTo>
                    <a:pt x="751" y="228"/>
                  </a:lnTo>
                  <a:lnTo>
                    <a:pt x="751" y="231"/>
                  </a:lnTo>
                  <a:lnTo>
                    <a:pt x="751" y="231"/>
                  </a:lnTo>
                  <a:lnTo>
                    <a:pt x="751" y="231"/>
                  </a:lnTo>
                  <a:close/>
                  <a:moveTo>
                    <a:pt x="857" y="86"/>
                  </a:moveTo>
                  <a:lnTo>
                    <a:pt x="861" y="86"/>
                  </a:lnTo>
                  <a:lnTo>
                    <a:pt x="862" y="84"/>
                  </a:lnTo>
                  <a:lnTo>
                    <a:pt x="864" y="81"/>
                  </a:lnTo>
                  <a:lnTo>
                    <a:pt x="864" y="80"/>
                  </a:lnTo>
                  <a:lnTo>
                    <a:pt x="862" y="77"/>
                  </a:lnTo>
                  <a:lnTo>
                    <a:pt x="861" y="75"/>
                  </a:lnTo>
                  <a:lnTo>
                    <a:pt x="857" y="75"/>
                  </a:lnTo>
                  <a:lnTo>
                    <a:pt x="856" y="78"/>
                  </a:lnTo>
                  <a:lnTo>
                    <a:pt x="854" y="80"/>
                  </a:lnTo>
                  <a:lnTo>
                    <a:pt x="854" y="84"/>
                  </a:lnTo>
                  <a:lnTo>
                    <a:pt x="856" y="86"/>
                  </a:lnTo>
                  <a:lnTo>
                    <a:pt x="857" y="86"/>
                  </a:lnTo>
                  <a:lnTo>
                    <a:pt x="857" y="86"/>
                  </a:lnTo>
                  <a:lnTo>
                    <a:pt x="857" y="86"/>
                  </a:lnTo>
                  <a:close/>
                  <a:moveTo>
                    <a:pt x="906" y="60"/>
                  </a:moveTo>
                  <a:lnTo>
                    <a:pt x="903" y="63"/>
                  </a:lnTo>
                  <a:lnTo>
                    <a:pt x="903" y="66"/>
                  </a:lnTo>
                  <a:lnTo>
                    <a:pt x="904" y="68"/>
                  </a:lnTo>
                  <a:lnTo>
                    <a:pt x="924" y="68"/>
                  </a:lnTo>
                  <a:lnTo>
                    <a:pt x="928" y="72"/>
                  </a:lnTo>
                  <a:lnTo>
                    <a:pt x="931" y="74"/>
                  </a:lnTo>
                  <a:lnTo>
                    <a:pt x="939" y="74"/>
                  </a:lnTo>
                  <a:lnTo>
                    <a:pt x="945" y="71"/>
                  </a:lnTo>
                  <a:lnTo>
                    <a:pt x="946" y="69"/>
                  </a:lnTo>
                  <a:lnTo>
                    <a:pt x="943" y="66"/>
                  </a:lnTo>
                  <a:lnTo>
                    <a:pt x="951" y="65"/>
                  </a:lnTo>
                  <a:lnTo>
                    <a:pt x="940" y="54"/>
                  </a:lnTo>
                  <a:lnTo>
                    <a:pt x="930" y="57"/>
                  </a:lnTo>
                  <a:lnTo>
                    <a:pt x="925" y="51"/>
                  </a:lnTo>
                  <a:lnTo>
                    <a:pt x="903" y="51"/>
                  </a:lnTo>
                  <a:lnTo>
                    <a:pt x="900" y="53"/>
                  </a:lnTo>
                  <a:lnTo>
                    <a:pt x="897" y="53"/>
                  </a:lnTo>
                  <a:lnTo>
                    <a:pt x="895" y="54"/>
                  </a:lnTo>
                  <a:lnTo>
                    <a:pt x="900" y="60"/>
                  </a:lnTo>
                  <a:lnTo>
                    <a:pt x="906" y="60"/>
                  </a:lnTo>
                  <a:lnTo>
                    <a:pt x="906" y="60"/>
                  </a:lnTo>
                  <a:lnTo>
                    <a:pt x="906" y="60"/>
                  </a:lnTo>
                  <a:close/>
                  <a:moveTo>
                    <a:pt x="898" y="341"/>
                  </a:moveTo>
                  <a:lnTo>
                    <a:pt x="892" y="347"/>
                  </a:lnTo>
                  <a:lnTo>
                    <a:pt x="892" y="353"/>
                  </a:lnTo>
                  <a:lnTo>
                    <a:pt x="900" y="353"/>
                  </a:lnTo>
                  <a:lnTo>
                    <a:pt x="906" y="348"/>
                  </a:lnTo>
                  <a:lnTo>
                    <a:pt x="907" y="348"/>
                  </a:lnTo>
                  <a:lnTo>
                    <a:pt x="910" y="347"/>
                  </a:lnTo>
                  <a:lnTo>
                    <a:pt x="912" y="347"/>
                  </a:lnTo>
                  <a:lnTo>
                    <a:pt x="916" y="342"/>
                  </a:lnTo>
                  <a:lnTo>
                    <a:pt x="919" y="338"/>
                  </a:lnTo>
                  <a:lnTo>
                    <a:pt x="919" y="332"/>
                  </a:lnTo>
                  <a:lnTo>
                    <a:pt x="918" y="330"/>
                  </a:lnTo>
                  <a:lnTo>
                    <a:pt x="915" y="330"/>
                  </a:lnTo>
                  <a:lnTo>
                    <a:pt x="910" y="332"/>
                  </a:lnTo>
                  <a:lnTo>
                    <a:pt x="898" y="341"/>
                  </a:lnTo>
                  <a:lnTo>
                    <a:pt x="898" y="341"/>
                  </a:lnTo>
                  <a:lnTo>
                    <a:pt x="898" y="341"/>
                  </a:lnTo>
                  <a:close/>
                  <a:moveTo>
                    <a:pt x="1156" y="365"/>
                  </a:moveTo>
                  <a:lnTo>
                    <a:pt x="1159" y="362"/>
                  </a:lnTo>
                  <a:lnTo>
                    <a:pt x="1159" y="360"/>
                  </a:lnTo>
                  <a:lnTo>
                    <a:pt x="1148" y="360"/>
                  </a:lnTo>
                  <a:lnTo>
                    <a:pt x="1148" y="362"/>
                  </a:lnTo>
                  <a:lnTo>
                    <a:pt x="1153" y="366"/>
                  </a:lnTo>
                  <a:lnTo>
                    <a:pt x="1156" y="365"/>
                  </a:lnTo>
                  <a:lnTo>
                    <a:pt x="1156" y="365"/>
                  </a:lnTo>
                  <a:lnTo>
                    <a:pt x="1156" y="365"/>
                  </a:lnTo>
                  <a:close/>
                  <a:moveTo>
                    <a:pt x="817" y="532"/>
                  </a:moveTo>
                  <a:lnTo>
                    <a:pt x="820" y="532"/>
                  </a:lnTo>
                  <a:lnTo>
                    <a:pt x="821" y="530"/>
                  </a:lnTo>
                  <a:lnTo>
                    <a:pt x="820" y="529"/>
                  </a:lnTo>
                  <a:lnTo>
                    <a:pt x="817" y="527"/>
                  </a:lnTo>
                  <a:lnTo>
                    <a:pt x="815" y="526"/>
                  </a:lnTo>
                  <a:lnTo>
                    <a:pt x="814" y="526"/>
                  </a:lnTo>
                  <a:lnTo>
                    <a:pt x="808" y="527"/>
                  </a:lnTo>
                  <a:lnTo>
                    <a:pt x="805" y="529"/>
                  </a:lnTo>
                  <a:lnTo>
                    <a:pt x="803" y="529"/>
                  </a:lnTo>
                  <a:lnTo>
                    <a:pt x="803" y="530"/>
                  </a:lnTo>
                  <a:lnTo>
                    <a:pt x="805" y="532"/>
                  </a:lnTo>
                  <a:lnTo>
                    <a:pt x="817" y="532"/>
                  </a:lnTo>
                  <a:lnTo>
                    <a:pt x="817" y="532"/>
                  </a:lnTo>
                  <a:lnTo>
                    <a:pt x="817" y="532"/>
                  </a:lnTo>
                  <a:close/>
                  <a:moveTo>
                    <a:pt x="1245" y="261"/>
                  </a:moveTo>
                  <a:lnTo>
                    <a:pt x="1242" y="261"/>
                  </a:lnTo>
                  <a:lnTo>
                    <a:pt x="1239" y="258"/>
                  </a:lnTo>
                  <a:lnTo>
                    <a:pt x="1231" y="264"/>
                  </a:lnTo>
                  <a:lnTo>
                    <a:pt x="1231" y="256"/>
                  </a:lnTo>
                  <a:lnTo>
                    <a:pt x="1221" y="256"/>
                  </a:lnTo>
                  <a:lnTo>
                    <a:pt x="1222" y="256"/>
                  </a:lnTo>
                  <a:lnTo>
                    <a:pt x="1224" y="255"/>
                  </a:lnTo>
                  <a:lnTo>
                    <a:pt x="1227" y="255"/>
                  </a:lnTo>
                  <a:lnTo>
                    <a:pt x="1230" y="253"/>
                  </a:lnTo>
                  <a:lnTo>
                    <a:pt x="1231" y="250"/>
                  </a:lnTo>
                  <a:lnTo>
                    <a:pt x="1231" y="249"/>
                  </a:lnTo>
                  <a:lnTo>
                    <a:pt x="1230" y="247"/>
                  </a:lnTo>
                  <a:lnTo>
                    <a:pt x="1225" y="247"/>
                  </a:lnTo>
                  <a:lnTo>
                    <a:pt x="1222" y="246"/>
                  </a:lnTo>
                  <a:lnTo>
                    <a:pt x="1216" y="246"/>
                  </a:lnTo>
                  <a:lnTo>
                    <a:pt x="1211" y="244"/>
                  </a:lnTo>
                  <a:lnTo>
                    <a:pt x="1208" y="244"/>
                  </a:lnTo>
                  <a:lnTo>
                    <a:pt x="1207" y="241"/>
                  </a:lnTo>
                  <a:lnTo>
                    <a:pt x="1195" y="238"/>
                  </a:lnTo>
                  <a:lnTo>
                    <a:pt x="1177" y="228"/>
                  </a:lnTo>
                  <a:lnTo>
                    <a:pt x="1195" y="226"/>
                  </a:lnTo>
                  <a:lnTo>
                    <a:pt x="1187" y="220"/>
                  </a:lnTo>
                  <a:lnTo>
                    <a:pt x="1189" y="220"/>
                  </a:lnTo>
                  <a:lnTo>
                    <a:pt x="1190" y="218"/>
                  </a:lnTo>
                  <a:lnTo>
                    <a:pt x="1199" y="218"/>
                  </a:lnTo>
                  <a:lnTo>
                    <a:pt x="1202" y="220"/>
                  </a:lnTo>
                  <a:lnTo>
                    <a:pt x="1213" y="220"/>
                  </a:lnTo>
                  <a:lnTo>
                    <a:pt x="1213" y="218"/>
                  </a:lnTo>
                  <a:lnTo>
                    <a:pt x="1211" y="217"/>
                  </a:lnTo>
                  <a:lnTo>
                    <a:pt x="1207" y="215"/>
                  </a:lnTo>
                  <a:lnTo>
                    <a:pt x="1202" y="215"/>
                  </a:lnTo>
                  <a:lnTo>
                    <a:pt x="1198" y="214"/>
                  </a:lnTo>
                  <a:lnTo>
                    <a:pt x="1183" y="214"/>
                  </a:lnTo>
                  <a:lnTo>
                    <a:pt x="1187" y="214"/>
                  </a:lnTo>
                  <a:lnTo>
                    <a:pt x="1208" y="211"/>
                  </a:lnTo>
                  <a:lnTo>
                    <a:pt x="1213" y="209"/>
                  </a:lnTo>
                  <a:lnTo>
                    <a:pt x="1213" y="208"/>
                  </a:lnTo>
                  <a:lnTo>
                    <a:pt x="1211" y="208"/>
                  </a:lnTo>
                  <a:lnTo>
                    <a:pt x="1210" y="206"/>
                  </a:lnTo>
                  <a:lnTo>
                    <a:pt x="1205" y="206"/>
                  </a:lnTo>
                  <a:lnTo>
                    <a:pt x="1177" y="209"/>
                  </a:lnTo>
                  <a:lnTo>
                    <a:pt x="1193" y="199"/>
                  </a:lnTo>
                  <a:lnTo>
                    <a:pt x="1208" y="199"/>
                  </a:lnTo>
                  <a:lnTo>
                    <a:pt x="1210" y="197"/>
                  </a:lnTo>
                  <a:lnTo>
                    <a:pt x="1208" y="196"/>
                  </a:lnTo>
                  <a:lnTo>
                    <a:pt x="1199" y="193"/>
                  </a:lnTo>
                  <a:lnTo>
                    <a:pt x="1196" y="191"/>
                  </a:lnTo>
                  <a:lnTo>
                    <a:pt x="1192" y="191"/>
                  </a:lnTo>
                  <a:lnTo>
                    <a:pt x="1183" y="196"/>
                  </a:lnTo>
                  <a:lnTo>
                    <a:pt x="1177" y="194"/>
                  </a:lnTo>
                  <a:lnTo>
                    <a:pt x="1166" y="202"/>
                  </a:lnTo>
                  <a:lnTo>
                    <a:pt x="1168" y="197"/>
                  </a:lnTo>
                  <a:lnTo>
                    <a:pt x="1162" y="202"/>
                  </a:lnTo>
                  <a:lnTo>
                    <a:pt x="1168" y="194"/>
                  </a:lnTo>
                  <a:lnTo>
                    <a:pt x="1177" y="194"/>
                  </a:lnTo>
                  <a:lnTo>
                    <a:pt x="1178" y="193"/>
                  </a:lnTo>
                  <a:lnTo>
                    <a:pt x="1183" y="187"/>
                  </a:lnTo>
                  <a:lnTo>
                    <a:pt x="1183" y="185"/>
                  </a:lnTo>
                  <a:lnTo>
                    <a:pt x="1180" y="184"/>
                  </a:lnTo>
                  <a:lnTo>
                    <a:pt x="1178" y="185"/>
                  </a:lnTo>
                  <a:lnTo>
                    <a:pt x="1175" y="187"/>
                  </a:lnTo>
                  <a:lnTo>
                    <a:pt x="1174" y="190"/>
                  </a:lnTo>
                  <a:lnTo>
                    <a:pt x="1165" y="190"/>
                  </a:lnTo>
                  <a:lnTo>
                    <a:pt x="1159" y="193"/>
                  </a:lnTo>
                  <a:lnTo>
                    <a:pt x="1165" y="185"/>
                  </a:lnTo>
                  <a:lnTo>
                    <a:pt x="1172" y="185"/>
                  </a:lnTo>
                  <a:lnTo>
                    <a:pt x="1175" y="184"/>
                  </a:lnTo>
                  <a:lnTo>
                    <a:pt x="1177" y="184"/>
                  </a:lnTo>
                  <a:lnTo>
                    <a:pt x="1178" y="182"/>
                  </a:lnTo>
                  <a:lnTo>
                    <a:pt x="1178" y="181"/>
                  </a:lnTo>
                  <a:lnTo>
                    <a:pt x="1177" y="179"/>
                  </a:lnTo>
                  <a:lnTo>
                    <a:pt x="1166" y="179"/>
                  </a:lnTo>
                  <a:lnTo>
                    <a:pt x="1163" y="181"/>
                  </a:lnTo>
                  <a:lnTo>
                    <a:pt x="1159" y="182"/>
                  </a:lnTo>
                  <a:lnTo>
                    <a:pt x="1157" y="184"/>
                  </a:lnTo>
                  <a:lnTo>
                    <a:pt x="1156" y="184"/>
                  </a:lnTo>
                  <a:lnTo>
                    <a:pt x="1153" y="179"/>
                  </a:lnTo>
                  <a:lnTo>
                    <a:pt x="1147" y="184"/>
                  </a:lnTo>
                  <a:lnTo>
                    <a:pt x="1151" y="176"/>
                  </a:lnTo>
                  <a:lnTo>
                    <a:pt x="1136" y="182"/>
                  </a:lnTo>
                  <a:lnTo>
                    <a:pt x="1136" y="176"/>
                  </a:lnTo>
                  <a:lnTo>
                    <a:pt x="1138" y="176"/>
                  </a:lnTo>
                  <a:lnTo>
                    <a:pt x="1139" y="175"/>
                  </a:lnTo>
                  <a:lnTo>
                    <a:pt x="1142" y="175"/>
                  </a:lnTo>
                  <a:lnTo>
                    <a:pt x="1148" y="173"/>
                  </a:lnTo>
                  <a:lnTo>
                    <a:pt x="1150" y="173"/>
                  </a:lnTo>
                  <a:lnTo>
                    <a:pt x="1151" y="172"/>
                  </a:lnTo>
                  <a:lnTo>
                    <a:pt x="1139" y="172"/>
                  </a:lnTo>
                  <a:lnTo>
                    <a:pt x="1135" y="173"/>
                  </a:lnTo>
                  <a:lnTo>
                    <a:pt x="1132" y="173"/>
                  </a:lnTo>
                  <a:lnTo>
                    <a:pt x="1130" y="170"/>
                  </a:lnTo>
                  <a:lnTo>
                    <a:pt x="1133" y="170"/>
                  </a:lnTo>
                  <a:lnTo>
                    <a:pt x="1139" y="167"/>
                  </a:lnTo>
                  <a:lnTo>
                    <a:pt x="1142" y="167"/>
                  </a:lnTo>
                  <a:lnTo>
                    <a:pt x="1147" y="164"/>
                  </a:lnTo>
                  <a:lnTo>
                    <a:pt x="1148" y="163"/>
                  </a:lnTo>
                  <a:lnTo>
                    <a:pt x="1142" y="161"/>
                  </a:lnTo>
                  <a:lnTo>
                    <a:pt x="1132" y="160"/>
                  </a:lnTo>
                  <a:lnTo>
                    <a:pt x="1123" y="160"/>
                  </a:lnTo>
                  <a:lnTo>
                    <a:pt x="1117" y="158"/>
                  </a:lnTo>
                  <a:lnTo>
                    <a:pt x="1109" y="158"/>
                  </a:lnTo>
                  <a:lnTo>
                    <a:pt x="1106" y="160"/>
                  </a:lnTo>
                  <a:lnTo>
                    <a:pt x="1106" y="161"/>
                  </a:lnTo>
                  <a:lnTo>
                    <a:pt x="1109" y="163"/>
                  </a:lnTo>
                  <a:lnTo>
                    <a:pt x="1111" y="167"/>
                  </a:lnTo>
                  <a:lnTo>
                    <a:pt x="1100" y="164"/>
                  </a:lnTo>
                  <a:lnTo>
                    <a:pt x="1102" y="173"/>
                  </a:lnTo>
                  <a:lnTo>
                    <a:pt x="1097" y="167"/>
                  </a:lnTo>
                  <a:lnTo>
                    <a:pt x="1086" y="173"/>
                  </a:lnTo>
                  <a:lnTo>
                    <a:pt x="1088" y="172"/>
                  </a:lnTo>
                  <a:lnTo>
                    <a:pt x="1088" y="167"/>
                  </a:lnTo>
                  <a:lnTo>
                    <a:pt x="1086" y="164"/>
                  </a:lnTo>
                  <a:lnTo>
                    <a:pt x="1083" y="164"/>
                  </a:lnTo>
                  <a:lnTo>
                    <a:pt x="1079" y="167"/>
                  </a:lnTo>
                  <a:lnTo>
                    <a:pt x="1076" y="169"/>
                  </a:lnTo>
                  <a:lnTo>
                    <a:pt x="1073" y="169"/>
                  </a:lnTo>
                  <a:lnTo>
                    <a:pt x="1068" y="170"/>
                  </a:lnTo>
                  <a:lnTo>
                    <a:pt x="1067" y="172"/>
                  </a:lnTo>
                  <a:lnTo>
                    <a:pt x="1065" y="172"/>
                  </a:lnTo>
                  <a:lnTo>
                    <a:pt x="1071" y="161"/>
                  </a:lnTo>
                  <a:lnTo>
                    <a:pt x="1076" y="161"/>
                  </a:lnTo>
                  <a:lnTo>
                    <a:pt x="1079" y="160"/>
                  </a:lnTo>
                  <a:lnTo>
                    <a:pt x="1082" y="160"/>
                  </a:lnTo>
                  <a:lnTo>
                    <a:pt x="1085" y="158"/>
                  </a:lnTo>
                  <a:lnTo>
                    <a:pt x="1086" y="157"/>
                  </a:lnTo>
                  <a:lnTo>
                    <a:pt x="1086" y="155"/>
                  </a:lnTo>
                  <a:lnTo>
                    <a:pt x="1085" y="152"/>
                  </a:lnTo>
                  <a:lnTo>
                    <a:pt x="1082" y="149"/>
                  </a:lnTo>
                  <a:lnTo>
                    <a:pt x="1086" y="145"/>
                  </a:lnTo>
                  <a:lnTo>
                    <a:pt x="1086" y="142"/>
                  </a:lnTo>
                  <a:lnTo>
                    <a:pt x="1059" y="142"/>
                  </a:lnTo>
                  <a:lnTo>
                    <a:pt x="1053" y="146"/>
                  </a:lnTo>
                  <a:lnTo>
                    <a:pt x="1031" y="146"/>
                  </a:lnTo>
                  <a:lnTo>
                    <a:pt x="1034" y="151"/>
                  </a:lnTo>
                  <a:lnTo>
                    <a:pt x="1041" y="154"/>
                  </a:lnTo>
                  <a:lnTo>
                    <a:pt x="1029" y="151"/>
                  </a:lnTo>
                  <a:lnTo>
                    <a:pt x="1034" y="157"/>
                  </a:lnTo>
                  <a:lnTo>
                    <a:pt x="1029" y="155"/>
                  </a:lnTo>
                  <a:lnTo>
                    <a:pt x="1028" y="155"/>
                  </a:lnTo>
                  <a:lnTo>
                    <a:pt x="1025" y="154"/>
                  </a:lnTo>
                  <a:lnTo>
                    <a:pt x="1019" y="154"/>
                  </a:lnTo>
                  <a:lnTo>
                    <a:pt x="1016" y="155"/>
                  </a:lnTo>
                  <a:lnTo>
                    <a:pt x="1014" y="158"/>
                  </a:lnTo>
                  <a:lnTo>
                    <a:pt x="1016" y="160"/>
                  </a:lnTo>
                  <a:lnTo>
                    <a:pt x="1017" y="163"/>
                  </a:lnTo>
                  <a:lnTo>
                    <a:pt x="1019" y="164"/>
                  </a:lnTo>
                  <a:lnTo>
                    <a:pt x="1020" y="173"/>
                  </a:lnTo>
                  <a:lnTo>
                    <a:pt x="1019" y="173"/>
                  </a:lnTo>
                  <a:lnTo>
                    <a:pt x="1017" y="172"/>
                  </a:lnTo>
                  <a:lnTo>
                    <a:pt x="1011" y="169"/>
                  </a:lnTo>
                  <a:lnTo>
                    <a:pt x="1008" y="169"/>
                  </a:lnTo>
                  <a:lnTo>
                    <a:pt x="1002" y="175"/>
                  </a:lnTo>
                  <a:lnTo>
                    <a:pt x="1002" y="178"/>
                  </a:lnTo>
                  <a:lnTo>
                    <a:pt x="1007" y="178"/>
                  </a:lnTo>
                  <a:lnTo>
                    <a:pt x="1010" y="181"/>
                  </a:lnTo>
                  <a:lnTo>
                    <a:pt x="998" y="187"/>
                  </a:lnTo>
                  <a:lnTo>
                    <a:pt x="981" y="188"/>
                  </a:lnTo>
                  <a:lnTo>
                    <a:pt x="984" y="188"/>
                  </a:lnTo>
                  <a:lnTo>
                    <a:pt x="993" y="184"/>
                  </a:lnTo>
                  <a:lnTo>
                    <a:pt x="998" y="181"/>
                  </a:lnTo>
                  <a:lnTo>
                    <a:pt x="998" y="179"/>
                  </a:lnTo>
                  <a:lnTo>
                    <a:pt x="995" y="179"/>
                  </a:lnTo>
                  <a:lnTo>
                    <a:pt x="992" y="176"/>
                  </a:lnTo>
                  <a:lnTo>
                    <a:pt x="990" y="176"/>
                  </a:lnTo>
                  <a:lnTo>
                    <a:pt x="990" y="173"/>
                  </a:lnTo>
                  <a:lnTo>
                    <a:pt x="995" y="169"/>
                  </a:lnTo>
                  <a:lnTo>
                    <a:pt x="999" y="167"/>
                  </a:lnTo>
                  <a:lnTo>
                    <a:pt x="1002" y="167"/>
                  </a:lnTo>
                  <a:lnTo>
                    <a:pt x="1002" y="158"/>
                  </a:lnTo>
                  <a:lnTo>
                    <a:pt x="1005" y="157"/>
                  </a:lnTo>
                  <a:lnTo>
                    <a:pt x="1010" y="152"/>
                  </a:lnTo>
                  <a:lnTo>
                    <a:pt x="1014" y="151"/>
                  </a:lnTo>
                  <a:lnTo>
                    <a:pt x="1016" y="149"/>
                  </a:lnTo>
                  <a:lnTo>
                    <a:pt x="1019" y="148"/>
                  </a:lnTo>
                  <a:lnTo>
                    <a:pt x="1022" y="148"/>
                  </a:lnTo>
                  <a:lnTo>
                    <a:pt x="1025" y="146"/>
                  </a:lnTo>
                  <a:lnTo>
                    <a:pt x="1029" y="145"/>
                  </a:lnTo>
                  <a:lnTo>
                    <a:pt x="1035" y="145"/>
                  </a:lnTo>
                  <a:lnTo>
                    <a:pt x="1038" y="143"/>
                  </a:lnTo>
                  <a:lnTo>
                    <a:pt x="1040" y="142"/>
                  </a:lnTo>
                  <a:lnTo>
                    <a:pt x="1031" y="140"/>
                  </a:lnTo>
                  <a:lnTo>
                    <a:pt x="1008" y="140"/>
                  </a:lnTo>
                  <a:lnTo>
                    <a:pt x="1001" y="142"/>
                  </a:lnTo>
                  <a:lnTo>
                    <a:pt x="990" y="146"/>
                  </a:lnTo>
                  <a:lnTo>
                    <a:pt x="980" y="151"/>
                  </a:lnTo>
                  <a:lnTo>
                    <a:pt x="973" y="155"/>
                  </a:lnTo>
                  <a:lnTo>
                    <a:pt x="970" y="157"/>
                  </a:lnTo>
                  <a:lnTo>
                    <a:pt x="969" y="157"/>
                  </a:lnTo>
                  <a:lnTo>
                    <a:pt x="967" y="158"/>
                  </a:lnTo>
                  <a:lnTo>
                    <a:pt x="964" y="158"/>
                  </a:lnTo>
                  <a:lnTo>
                    <a:pt x="957" y="161"/>
                  </a:lnTo>
                  <a:lnTo>
                    <a:pt x="955" y="161"/>
                  </a:lnTo>
                  <a:lnTo>
                    <a:pt x="952" y="163"/>
                  </a:lnTo>
                  <a:lnTo>
                    <a:pt x="949" y="167"/>
                  </a:lnTo>
                  <a:lnTo>
                    <a:pt x="946" y="169"/>
                  </a:lnTo>
                  <a:lnTo>
                    <a:pt x="942" y="173"/>
                  </a:lnTo>
                  <a:lnTo>
                    <a:pt x="939" y="175"/>
                  </a:lnTo>
                  <a:lnTo>
                    <a:pt x="937" y="178"/>
                  </a:lnTo>
                  <a:lnTo>
                    <a:pt x="937" y="179"/>
                  </a:lnTo>
                  <a:lnTo>
                    <a:pt x="939" y="181"/>
                  </a:lnTo>
                  <a:lnTo>
                    <a:pt x="945" y="181"/>
                  </a:lnTo>
                  <a:lnTo>
                    <a:pt x="954" y="182"/>
                  </a:lnTo>
                  <a:lnTo>
                    <a:pt x="961" y="182"/>
                  </a:lnTo>
                  <a:lnTo>
                    <a:pt x="964" y="185"/>
                  </a:lnTo>
                  <a:lnTo>
                    <a:pt x="960" y="187"/>
                  </a:lnTo>
                  <a:lnTo>
                    <a:pt x="940" y="190"/>
                  </a:lnTo>
                  <a:lnTo>
                    <a:pt x="934" y="191"/>
                  </a:lnTo>
                  <a:lnTo>
                    <a:pt x="936" y="193"/>
                  </a:lnTo>
                  <a:lnTo>
                    <a:pt x="940" y="196"/>
                  </a:lnTo>
                  <a:lnTo>
                    <a:pt x="949" y="199"/>
                  </a:lnTo>
                  <a:lnTo>
                    <a:pt x="952" y="200"/>
                  </a:lnTo>
                  <a:lnTo>
                    <a:pt x="954" y="200"/>
                  </a:lnTo>
                  <a:lnTo>
                    <a:pt x="966" y="196"/>
                  </a:lnTo>
                  <a:lnTo>
                    <a:pt x="966" y="199"/>
                  </a:lnTo>
                  <a:lnTo>
                    <a:pt x="969" y="202"/>
                  </a:lnTo>
                  <a:lnTo>
                    <a:pt x="980" y="202"/>
                  </a:lnTo>
                  <a:lnTo>
                    <a:pt x="990" y="205"/>
                  </a:lnTo>
                  <a:lnTo>
                    <a:pt x="1004" y="206"/>
                  </a:lnTo>
                  <a:lnTo>
                    <a:pt x="1014" y="208"/>
                  </a:lnTo>
                  <a:lnTo>
                    <a:pt x="1019" y="208"/>
                  </a:lnTo>
                  <a:lnTo>
                    <a:pt x="1020" y="206"/>
                  </a:lnTo>
                  <a:lnTo>
                    <a:pt x="1019" y="205"/>
                  </a:lnTo>
                  <a:lnTo>
                    <a:pt x="1016" y="202"/>
                  </a:lnTo>
                  <a:lnTo>
                    <a:pt x="1014" y="200"/>
                  </a:lnTo>
                  <a:lnTo>
                    <a:pt x="1019" y="200"/>
                  </a:lnTo>
                  <a:lnTo>
                    <a:pt x="1028" y="202"/>
                  </a:lnTo>
                  <a:lnTo>
                    <a:pt x="1038" y="202"/>
                  </a:lnTo>
                  <a:lnTo>
                    <a:pt x="1044" y="205"/>
                  </a:lnTo>
                  <a:lnTo>
                    <a:pt x="1047" y="205"/>
                  </a:lnTo>
                  <a:lnTo>
                    <a:pt x="1052" y="206"/>
                  </a:lnTo>
                  <a:lnTo>
                    <a:pt x="1055" y="208"/>
                  </a:lnTo>
                  <a:lnTo>
                    <a:pt x="1059" y="208"/>
                  </a:lnTo>
                  <a:lnTo>
                    <a:pt x="1062" y="206"/>
                  </a:lnTo>
                  <a:lnTo>
                    <a:pt x="1062" y="202"/>
                  </a:lnTo>
                  <a:lnTo>
                    <a:pt x="1061" y="200"/>
                  </a:lnTo>
                  <a:lnTo>
                    <a:pt x="1059" y="197"/>
                  </a:lnTo>
                  <a:lnTo>
                    <a:pt x="1058" y="196"/>
                  </a:lnTo>
                  <a:lnTo>
                    <a:pt x="1071" y="193"/>
                  </a:lnTo>
                  <a:lnTo>
                    <a:pt x="1071" y="194"/>
                  </a:lnTo>
                  <a:lnTo>
                    <a:pt x="1073" y="196"/>
                  </a:lnTo>
                  <a:lnTo>
                    <a:pt x="1074" y="199"/>
                  </a:lnTo>
                  <a:lnTo>
                    <a:pt x="1074" y="200"/>
                  </a:lnTo>
                  <a:lnTo>
                    <a:pt x="1076" y="202"/>
                  </a:lnTo>
                  <a:lnTo>
                    <a:pt x="1077" y="202"/>
                  </a:lnTo>
                  <a:lnTo>
                    <a:pt x="1079" y="205"/>
                  </a:lnTo>
                  <a:lnTo>
                    <a:pt x="1082" y="206"/>
                  </a:lnTo>
                  <a:lnTo>
                    <a:pt x="1083" y="208"/>
                  </a:lnTo>
                  <a:lnTo>
                    <a:pt x="1091" y="206"/>
                  </a:lnTo>
                  <a:lnTo>
                    <a:pt x="1091" y="208"/>
                  </a:lnTo>
                  <a:lnTo>
                    <a:pt x="1089" y="209"/>
                  </a:lnTo>
                  <a:lnTo>
                    <a:pt x="1089" y="214"/>
                  </a:lnTo>
                  <a:lnTo>
                    <a:pt x="1091" y="214"/>
                  </a:lnTo>
                  <a:lnTo>
                    <a:pt x="1094" y="215"/>
                  </a:lnTo>
                  <a:lnTo>
                    <a:pt x="1098" y="215"/>
                  </a:lnTo>
                  <a:lnTo>
                    <a:pt x="1100" y="217"/>
                  </a:lnTo>
                  <a:lnTo>
                    <a:pt x="1102" y="217"/>
                  </a:lnTo>
                  <a:lnTo>
                    <a:pt x="1097" y="222"/>
                  </a:lnTo>
                  <a:lnTo>
                    <a:pt x="1097" y="225"/>
                  </a:lnTo>
                  <a:lnTo>
                    <a:pt x="1106" y="225"/>
                  </a:lnTo>
                  <a:lnTo>
                    <a:pt x="1105" y="231"/>
                  </a:lnTo>
                  <a:lnTo>
                    <a:pt x="1109" y="231"/>
                  </a:lnTo>
                  <a:lnTo>
                    <a:pt x="1112" y="232"/>
                  </a:lnTo>
                  <a:lnTo>
                    <a:pt x="1114" y="232"/>
                  </a:lnTo>
                  <a:lnTo>
                    <a:pt x="1120" y="235"/>
                  </a:lnTo>
                  <a:lnTo>
                    <a:pt x="1120" y="243"/>
                  </a:lnTo>
                  <a:lnTo>
                    <a:pt x="1117" y="249"/>
                  </a:lnTo>
                  <a:lnTo>
                    <a:pt x="1114" y="253"/>
                  </a:lnTo>
                  <a:lnTo>
                    <a:pt x="1112" y="256"/>
                  </a:lnTo>
                  <a:lnTo>
                    <a:pt x="1109" y="259"/>
                  </a:lnTo>
                  <a:lnTo>
                    <a:pt x="1103" y="261"/>
                  </a:lnTo>
                  <a:lnTo>
                    <a:pt x="1094" y="265"/>
                  </a:lnTo>
                  <a:lnTo>
                    <a:pt x="1083" y="268"/>
                  </a:lnTo>
                  <a:lnTo>
                    <a:pt x="1071" y="274"/>
                  </a:lnTo>
                  <a:lnTo>
                    <a:pt x="1073" y="276"/>
                  </a:lnTo>
                  <a:lnTo>
                    <a:pt x="1076" y="279"/>
                  </a:lnTo>
                  <a:lnTo>
                    <a:pt x="1079" y="282"/>
                  </a:lnTo>
                  <a:lnTo>
                    <a:pt x="1079" y="283"/>
                  </a:lnTo>
                  <a:lnTo>
                    <a:pt x="1077" y="285"/>
                  </a:lnTo>
                  <a:lnTo>
                    <a:pt x="1067" y="288"/>
                  </a:lnTo>
                  <a:lnTo>
                    <a:pt x="1062" y="288"/>
                  </a:lnTo>
                  <a:lnTo>
                    <a:pt x="1043" y="291"/>
                  </a:lnTo>
                  <a:lnTo>
                    <a:pt x="1041" y="295"/>
                  </a:lnTo>
                  <a:lnTo>
                    <a:pt x="1037" y="291"/>
                  </a:lnTo>
                  <a:lnTo>
                    <a:pt x="1035" y="291"/>
                  </a:lnTo>
                  <a:lnTo>
                    <a:pt x="1034" y="289"/>
                  </a:lnTo>
                  <a:lnTo>
                    <a:pt x="1028" y="289"/>
                  </a:lnTo>
                  <a:lnTo>
                    <a:pt x="1025" y="288"/>
                  </a:lnTo>
                  <a:lnTo>
                    <a:pt x="1020" y="288"/>
                  </a:lnTo>
                  <a:lnTo>
                    <a:pt x="1017" y="289"/>
                  </a:lnTo>
                  <a:lnTo>
                    <a:pt x="1016" y="291"/>
                  </a:lnTo>
                  <a:lnTo>
                    <a:pt x="1016" y="294"/>
                  </a:lnTo>
                  <a:lnTo>
                    <a:pt x="1013" y="294"/>
                  </a:lnTo>
                  <a:lnTo>
                    <a:pt x="1010" y="295"/>
                  </a:lnTo>
                  <a:lnTo>
                    <a:pt x="1005" y="297"/>
                  </a:lnTo>
                  <a:lnTo>
                    <a:pt x="1002" y="298"/>
                  </a:lnTo>
                  <a:lnTo>
                    <a:pt x="1001" y="300"/>
                  </a:lnTo>
                  <a:lnTo>
                    <a:pt x="999" y="303"/>
                  </a:lnTo>
                  <a:lnTo>
                    <a:pt x="999" y="306"/>
                  </a:lnTo>
                  <a:lnTo>
                    <a:pt x="1001" y="309"/>
                  </a:lnTo>
                  <a:lnTo>
                    <a:pt x="1004" y="310"/>
                  </a:lnTo>
                  <a:lnTo>
                    <a:pt x="1011" y="310"/>
                  </a:lnTo>
                  <a:lnTo>
                    <a:pt x="1014" y="309"/>
                  </a:lnTo>
                  <a:lnTo>
                    <a:pt x="1019" y="309"/>
                  </a:lnTo>
                  <a:lnTo>
                    <a:pt x="1022" y="307"/>
                  </a:lnTo>
                  <a:lnTo>
                    <a:pt x="1026" y="306"/>
                  </a:lnTo>
                  <a:lnTo>
                    <a:pt x="1029" y="304"/>
                  </a:lnTo>
                  <a:lnTo>
                    <a:pt x="1038" y="304"/>
                  </a:lnTo>
                  <a:lnTo>
                    <a:pt x="1041" y="307"/>
                  </a:lnTo>
                  <a:lnTo>
                    <a:pt x="1046" y="307"/>
                  </a:lnTo>
                  <a:lnTo>
                    <a:pt x="1047" y="306"/>
                  </a:lnTo>
                  <a:lnTo>
                    <a:pt x="1047" y="301"/>
                  </a:lnTo>
                  <a:lnTo>
                    <a:pt x="1053" y="295"/>
                  </a:lnTo>
                  <a:lnTo>
                    <a:pt x="1050" y="298"/>
                  </a:lnTo>
                  <a:lnTo>
                    <a:pt x="1050" y="300"/>
                  </a:lnTo>
                  <a:lnTo>
                    <a:pt x="1052" y="301"/>
                  </a:lnTo>
                  <a:lnTo>
                    <a:pt x="1068" y="301"/>
                  </a:lnTo>
                  <a:lnTo>
                    <a:pt x="1067" y="303"/>
                  </a:lnTo>
                  <a:lnTo>
                    <a:pt x="1064" y="304"/>
                  </a:lnTo>
                  <a:lnTo>
                    <a:pt x="1062" y="306"/>
                  </a:lnTo>
                  <a:lnTo>
                    <a:pt x="1062" y="307"/>
                  </a:lnTo>
                  <a:lnTo>
                    <a:pt x="1064" y="309"/>
                  </a:lnTo>
                  <a:lnTo>
                    <a:pt x="1067" y="309"/>
                  </a:lnTo>
                  <a:lnTo>
                    <a:pt x="1068" y="310"/>
                  </a:lnTo>
                  <a:lnTo>
                    <a:pt x="1073" y="310"/>
                  </a:lnTo>
                  <a:lnTo>
                    <a:pt x="1068" y="315"/>
                  </a:lnTo>
                  <a:lnTo>
                    <a:pt x="1068" y="316"/>
                  </a:lnTo>
                  <a:lnTo>
                    <a:pt x="1071" y="318"/>
                  </a:lnTo>
                  <a:lnTo>
                    <a:pt x="1077" y="321"/>
                  </a:lnTo>
                  <a:lnTo>
                    <a:pt x="1085" y="321"/>
                  </a:lnTo>
                  <a:lnTo>
                    <a:pt x="1073" y="325"/>
                  </a:lnTo>
                  <a:lnTo>
                    <a:pt x="1073" y="327"/>
                  </a:lnTo>
                  <a:lnTo>
                    <a:pt x="1076" y="330"/>
                  </a:lnTo>
                  <a:lnTo>
                    <a:pt x="1076" y="332"/>
                  </a:lnTo>
                  <a:lnTo>
                    <a:pt x="1077" y="333"/>
                  </a:lnTo>
                  <a:lnTo>
                    <a:pt x="1079" y="332"/>
                  </a:lnTo>
                  <a:lnTo>
                    <a:pt x="1080" y="332"/>
                  </a:lnTo>
                  <a:lnTo>
                    <a:pt x="1083" y="330"/>
                  </a:lnTo>
                  <a:lnTo>
                    <a:pt x="1085" y="333"/>
                  </a:lnTo>
                  <a:lnTo>
                    <a:pt x="1088" y="336"/>
                  </a:lnTo>
                  <a:lnTo>
                    <a:pt x="1094" y="336"/>
                  </a:lnTo>
                  <a:lnTo>
                    <a:pt x="1097" y="338"/>
                  </a:lnTo>
                  <a:lnTo>
                    <a:pt x="1100" y="338"/>
                  </a:lnTo>
                  <a:lnTo>
                    <a:pt x="1100" y="342"/>
                  </a:lnTo>
                  <a:lnTo>
                    <a:pt x="1102" y="344"/>
                  </a:lnTo>
                  <a:lnTo>
                    <a:pt x="1105" y="345"/>
                  </a:lnTo>
                  <a:lnTo>
                    <a:pt x="1118" y="345"/>
                  </a:lnTo>
                  <a:lnTo>
                    <a:pt x="1123" y="347"/>
                  </a:lnTo>
                  <a:lnTo>
                    <a:pt x="1138" y="356"/>
                  </a:lnTo>
                  <a:lnTo>
                    <a:pt x="1139" y="357"/>
                  </a:lnTo>
                  <a:lnTo>
                    <a:pt x="1141" y="357"/>
                  </a:lnTo>
                  <a:lnTo>
                    <a:pt x="1141" y="356"/>
                  </a:lnTo>
                  <a:lnTo>
                    <a:pt x="1142" y="354"/>
                  </a:lnTo>
                  <a:lnTo>
                    <a:pt x="1142" y="345"/>
                  </a:lnTo>
                  <a:lnTo>
                    <a:pt x="1141" y="342"/>
                  </a:lnTo>
                  <a:lnTo>
                    <a:pt x="1138" y="339"/>
                  </a:lnTo>
                  <a:lnTo>
                    <a:pt x="1135" y="338"/>
                  </a:lnTo>
                  <a:lnTo>
                    <a:pt x="1130" y="333"/>
                  </a:lnTo>
                  <a:lnTo>
                    <a:pt x="1129" y="333"/>
                  </a:lnTo>
                  <a:lnTo>
                    <a:pt x="1127" y="330"/>
                  </a:lnTo>
                  <a:lnTo>
                    <a:pt x="1126" y="328"/>
                  </a:lnTo>
                  <a:lnTo>
                    <a:pt x="1123" y="322"/>
                  </a:lnTo>
                  <a:lnTo>
                    <a:pt x="1123" y="321"/>
                  </a:lnTo>
                  <a:lnTo>
                    <a:pt x="1127" y="321"/>
                  </a:lnTo>
                  <a:lnTo>
                    <a:pt x="1129" y="322"/>
                  </a:lnTo>
                  <a:lnTo>
                    <a:pt x="1132" y="324"/>
                  </a:lnTo>
                  <a:lnTo>
                    <a:pt x="1133" y="325"/>
                  </a:lnTo>
                  <a:lnTo>
                    <a:pt x="1133" y="318"/>
                  </a:lnTo>
                  <a:lnTo>
                    <a:pt x="1133" y="319"/>
                  </a:lnTo>
                  <a:lnTo>
                    <a:pt x="1136" y="322"/>
                  </a:lnTo>
                  <a:lnTo>
                    <a:pt x="1138" y="325"/>
                  </a:lnTo>
                  <a:lnTo>
                    <a:pt x="1141" y="328"/>
                  </a:lnTo>
                  <a:lnTo>
                    <a:pt x="1144" y="328"/>
                  </a:lnTo>
                  <a:lnTo>
                    <a:pt x="1148" y="327"/>
                  </a:lnTo>
                  <a:lnTo>
                    <a:pt x="1151" y="327"/>
                  </a:lnTo>
                  <a:lnTo>
                    <a:pt x="1151" y="333"/>
                  </a:lnTo>
                  <a:lnTo>
                    <a:pt x="1153" y="335"/>
                  </a:lnTo>
                  <a:lnTo>
                    <a:pt x="1156" y="335"/>
                  </a:lnTo>
                  <a:lnTo>
                    <a:pt x="1159" y="338"/>
                  </a:lnTo>
                  <a:lnTo>
                    <a:pt x="1165" y="333"/>
                  </a:lnTo>
                  <a:lnTo>
                    <a:pt x="1168" y="336"/>
                  </a:lnTo>
                  <a:lnTo>
                    <a:pt x="1169" y="336"/>
                  </a:lnTo>
                  <a:lnTo>
                    <a:pt x="1171" y="335"/>
                  </a:lnTo>
                  <a:lnTo>
                    <a:pt x="1171" y="330"/>
                  </a:lnTo>
                  <a:lnTo>
                    <a:pt x="1169" y="328"/>
                  </a:lnTo>
                  <a:lnTo>
                    <a:pt x="1174" y="318"/>
                  </a:lnTo>
                  <a:lnTo>
                    <a:pt x="1174" y="324"/>
                  </a:lnTo>
                  <a:lnTo>
                    <a:pt x="1177" y="327"/>
                  </a:lnTo>
                  <a:lnTo>
                    <a:pt x="1180" y="324"/>
                  </a:lnTo>
                  <a:lnTo>
                    <a:pt x="1183" y="319"/>
                  </a:lnTo>
                  <a:lnTo>
                    <a:pt x="1183" y="316"/>
                  </a:lnTo>
                  <a:lnTo>
                    <a:pt x="1175" y="309"/>
                  </a:lnTo>
                  <a:lnTo>
                    <a:pt x="1183" y="307"/>
                  </a:lnTo>
                  <a:lnTo>
                    <a:pt x="1177" y="304"/>
                  </a:lnTo>
                  <a:lnTo>
                    <a:pt x="1177" y="300"/>
                  </a:lnTo>
                  <a:lnTo>
                    <a:pt x="1169" y="300"/>
                  </a:lnTo>
                  <a:lnTo>
                    <a:pt x="1169" y="297"/>
                  </a:lnTo>
                  <a:lnTo>
                    <a:pt x="1163" y="297"/>
                  </a:lnTo>
                  <a:lnTo>
                    <a:pt x="1163" y="283"/>
                  </a:lnTo>
                  <a:lnTo>
                    <a:pt x="1156" y="285"/>
                  </a:lnTo>
                  <a:lnTo>
                    <a:pt x="1154" y="283"/>
                  </a:lnTo>
                  <a:lnTo>
                    <a:pt x="1154" y="276"/>
                  </a:lnTo>
                  <a:lnTo>
                    <a:pt x="1156" y="274"/>
                  </a:lnTo>
                  <a:lnTo>
                    <a:pt x="1159" y="274"/>
                  </a:lnTo>
                  <a:lnTo>
                    <a:pt x="1160" y="276"/>
                  </a:lnTo>
                  <a:lnTo>
                    <a:pt x="1163" y="279"/>
                  </a:lnTo>
                  <a:lnTo>
                    <a:pt x="1165" y="280"/>
                  </a:lnTo>
                  <a:lnTo>
                    <a:pt x="1166" y="280"/>
                  </a:lnTo>
                  <a:lnTo>
                    <a:pt x="1168" y="279"/>
                  </a:lnTo>
                  <a:lnTo>
                    <a:pt x="1168" y="268"/>
                  </a:lnTo>
                  <a:lnTo>
                    <a:pt x="1174" y="270"/>
                  </a:lnTo>
                  <a:lnTo>
                    <a:pt x="1184" y="265"/>
                  </a:lnTo>
                  <a:lnTo>
                    <a:pt x="1184" y="268"/>
                  </a:lnTo>
                  <a:lnTo>
                    <a:pt x="1186" y="271"/>
                  </a:lnTo>
                  <a:lnTo>
                    <a:pt x="1186" y="273"/>
                  </a:lnTo>
                  <a:lnTo>
                    <a:pt x="1187" y="274"/>
                  </a:lnTo>
                  <a:lnTo>
                    <a:pt x="1190" y="273"/>
                  </a:lnTo>
                  <a:lnTo>
                    <a:pt x="1195" y="273"/>
                  </a:lnTo>
                  <a:lnTo>
                    <a:pt x="1192" y="279"/>
                  </a:lnTo>
                  <a:lnTo>
                    <a:pt x="1198" y="279"/>
                  </a:lnTo>
                  <a:lnTo>
                    <a:pt x="1195" y="286"/>
                  </a:lnTo>
                  <a:lnTo>
                    <a:pt x="1195" y="288"/>
                  </a:lnTo>
                  <a:lnTo>
                    <a:pt x="1199" y="292"/>
                  </a:lnTo>
                  <a:lnTo>
                    <a:pt x="1201" y="295"/>
                  </a:lnTo>
                  <a:lnTo>
                    <a:pt x="1207" y="298"/>
                  </a:lnTo>
                  <a:lnTo>
                    <a:pt x="1210" y="297"/>
                  </a:lnTo>
                  <a:lnTo>
                    <a:pt x="1213" y="294"/>
                  </a:lnTo>
                  <a:lnTo>
                    <a:pt x="1217" y="285"/>
                  </a:lnTo>
                  <a:lnTo>
                    <a:pt x="1217" y="283"/>
                  </a:lnTo>
                  <a:lnTo>
                    <a:pt x="1221" y="280"/>
                  </a:lnTo>
                  <a:lnTo>
                    <a:pt x="1222" y="282"/>
                  </a:lnTo>
                  <a:lnTo>
                    <a:pt x="1225" y="283"/>
                  </a:lnTo>
                  <a:lnTo>
                    <a:pt x="1228" y="283"/>
                  </a:lnTo>
                  <a:lnTo>
                    <a:pt x="1230" y="285"/>
                  </a:lnTo>
                  <a:lnTo>
                    <a:pt x="1233" y="283"/>
                  </a:lnTo>
                  <a:lnTo>
                    <a:pt x="1236" y="280"/>
                  </a:lnTo>
                  <a:lnTo>
                    <a:pt x="1237" y="276"/>
                  </a:lnTo>
                  <a:lnTo>
                    <a:pt x="1237" y="271"/>
                  </a:lnTo>
                  <a:lnTo>
                    <a:pt x="1254" y="271"/>
                  </a:lnTo>
                  <a:lnTo>
                    <a:pt x="1258" y="268"/>
                  </a:lnTo>
                  <a:lnTo>
                    <a:pt x="1260" y="265"/>
                  </a:lnTo>
                  <a:lnTo>
                    <a:pt x="1255" y="262"/>
                  </a:lnTo>
                  <a:lnTo>
                    <a:pt x="1252" y="261"/>
                  </a:lnTo>
                  <a:lnTo>
                    <a:pt x="1245" y="261"/>
                  </a:lnTo>
                  <a:lnTo>
                    <a:pt x="1245" y="261"/>
                  </a:lnTo>
                  <a:lnTo>
                    <a:pt x="1245" y="261"/>
                  </a:lnTo>
                  <a:close/>
                  <a:moveTo>
                    <a:pt x="1171" y="342"/>
                  </a:moveTo>
                  <a:lnTo>
                    <a:pt x="1163" y="342"/>
                  </a:lnTo>
                  <a:lnTo>
                    <a:pt x="1162" y="347"/>
                  </a:lnTo>
                  <a:lnTo>
                    <a:pt x="1171" y="345"/>
                  </a:lnTo>
                  <a:lnTo>
                    <a:pt x="1171" y="342"/>
                  </a:lnTo>
                  <a:lnTo>
                    <a:pt x="1171" y="342"/>
                  </a:lnTo>
                  <a:lnTo>
                    <a:pt x="1171" y="342"/>
                  </a:lnTo>
                  <a:close/>
                  <a:moveTo>
                    <a:pt x="1083" y="338"/>
                  </a:moveTo>
                  <a:lnTo>
                    <a:pt x="1082" y="338"/>
                  </a:lnTo>
                  <a:lnTo>
                    <a:pt x="1080" y="339"/>
                  </a:lnTo>
                  <a:lnTo>
                    <a:pt x="1080" y="342"/>
                  </a:lnTo>
                  <a:lnTo>
                    <a:pt x="1082" y="344"/>
                  </a:lnTo>
                  <a:lnTo>
                    <a:pt x="1088" y="344"/>
                  </a:lnTo>
                  <a:lnTo>
                    <a:pt x="1089" y="342"/>
                  </a:lnTo>
                  <a:lnTo>
                    <a:pt x="1089" y="339"/>
                  </a:lnTo>
                  <a:lnTo>
                    <a:pt x="1088" y="338"/>
                  </a:lnTo>
                  <a:lnTo>
                    <a:pt x="1083" y="338"/>
                  </a:lnTo>
                  <a:lnTo>
                    <a:pt x="1083" y="338"/>
                  </a:lnTo>
                  <a:lnTo>
                    <a:pt x="1083" y="338"/>
                  </a:lnTo>
                  <a:close/>
                  <a:moveTo>
                    <a:pt x="1004" y="325"/>
                  </a:moveTo>
                  <a:lnTo>
                    <a:pt x="1005" y="324"/>
                  </a:lnTo>
                  <a:lnTo>
                    <a:pt x="1004" y="322"/>
                  </a:lnTo>
                  <a:lnTo>
                    <a:pt x="1002" y="322"/>
                  </a:lnTo>
                  <a:lnTo>
                    <a:pt x="1001" y="321"/>
                  </a:lnTo>
                  <a:lnTo>
                    <a:pt x="998" y="321"/>
                  </a:lnTo>
                  <a:lnTo>
                    <a:pt x="998" y="324"/>
                  </a:lnTo>
                  <a:lnTo>
                    <a:pt x="999" y="325"/>
                  </a:lnTo>
                  <a:lnTo>
                    <a:pt x="999" y="327"/>
                  </a:lnTo>
                  <a:lnTo>
                    <a:pt x="1002" y="327"/>
                  </a:lnTo>
                  <a:lnTo>
                    <a:pt x="1004" y="325"/>
                  </a:lnTo>
                  <a:lnTo>
                    <a:pt x="1004" y="325"/>
                  </a:lnTo>
                  <a:lnTo>
                    <a:pt x="1004" y="325"/>
                  </a:lnTo>
                  <a:close/>
                  <a:moveTo>
                    <a:pt x="1100" y="380"/>
                  </a:moveTo>
                  <a:lnTo>
                    <a:pt x="1091" y="380"/>
                  </a:lnTo>
                  <a:lnTo>
                    <a:pt x="1100" y="386"/>
                  </a:lnTo>
                  <a:lnTo>
                    <a:pt x="1103" y="384"/>
                  </a:lnTo>
                  <a:lnTo>
                    <a:pt x="1103" y="381"/>
                  </a:lnTo>
                  <a:lnTo>
                    <a:pt x="1102" y="381"/>
                  </a:lnTo>
                  <a:lnTo>
                    <a:pt x="1100" y="380"/>
                  </a:lnTo>
                  <a:lnTo>
                    <a:pt x="1100" y="380"/>
                  </a:lnTo>
                  <a:lnTo>
                    <a:pt x="1100" y="380"/>
                  </a:lnTo>
                  <a:close/>
                  <a:moveTo>
                    <a:pt x="1091" y="228"/>
                  </a:moveTo>
                  <a:lnTo>
                    <a:pt x="1086" y="228"/>
                  </a:lnTo>
                  <a:lnTo>
                    <a:pt x="1086" y="229"/>
                  </a:lnTo>
                  <a:lnTo>
                    <a:pt x="1088" y="231"/>
                  </a:lnTo>
                  <a:lnTo>
                    <a:pt x="1089" y="231"/>
                  </a:lnTo>
                  <a:lnTo>
                    <a:pt x="1091" y="232"/>
                  </a:lnTo>
                  <a:lnTo>
                    <a:pt x="1094" y="231"/>
                  </a:lnTo>
                  <a:lnTo>
                    <a:pt x="1095" y="231"/>
                  </a:lnTo>
                  <a:lnTo>
                    <a:pt x="1097" y="229"/>
                  </a:lnTo>
                  <a:lnTo>
                    <a:pt x="1095" y="228"/>
                  </a:lnTo>
                  <a:lnTo>
                    <a:pt x="1091" y="228"/>
                  </a:lnTo>
                  <a:lnTo>
                    <a:pt x="1091" y="228"/>
                  </a:lnTo>
                  <a:lnTo>
                    <a:pt x="1091" y="228"/>
                  </a:lnTo>
                  <a:close/>
                  <a:moveTo>
                    <a:pt x="1091" y="246"/>
                  </a:moveTo>
                  <a:lnTo>
                    <a:pt x="1109" y="246"/>
                  </a:lnTo>
                  <a:lnTo>
                    <a:pt x="1109" y="241"/>
                  </a:lnTo>
                  <a:lnTo>
                    <a:pt x="1095" y="241"/>
                  </a:lnTo>
                  <a:lnTo>
                    <a:pt x="1091" y="246"/>
                  </a:lnTo>
                  <a:lnTo>
                    <a:pt x="1091" y="246"/>
                  </a:lnTo>
                  <a:lnTo>
                    <a:pt x="1091" y="246"/>
                  </a:lnTo>
                  <a:close/>
                  <a:moveTo>
                    <a:pt x="1458" y="9"/>
                  </a:moveTo>
                  <a:lnTo>
                    <a:pt x="1436" y="9"/>
                  </a:lnTo>
                  <a:lnTo>
                    <a:pt x="1437" y="6"/>
                  </a:lnTo>
                  <a:lnTo>
                    <a:pt x="1436" y="6"/>
                  </a:lnTo>
                  <a:lnTo>
                    <a:pt x="1434" y="5"/>
                  </a:lnTo>
                  <a:lnTo>
                    <a:pt x="1425" y="5"/>
                  </a:lnTo>
                  <a:lnTo>
                    <a:pt x="1421" y="3"/>
                  </a:lnTo>
                  <a:lnTo>
                    <a:pt x="1413" y="3"/>
                  </a:lnTo>
                  <a:lnTo>
                    <a:pt x="1403" y="5"/>
                  </a:lnTo>
                  <a:lnTo>
                    <a:pt x="1395" y="8"/>
                  </a:lnTo>
                  <a:lnTo>
                    <a:pt x="1388" y="9"/>
                  </a:lnTo>
                  <a:lnTo>
                    <a:pt x="1385" y="9"/>
                  </a:lnTo>
                  <a:lnTo>
                    <a:pt x="1398" y="3"/>
                  </a:lnTo>
                  <a:lnTo>
                    <a:pt x="1380" y="5"/>
                  </a:lnTo>
                  <a:lnTo>
                    <a:pt x="1379" y="5"/>
                  </a:lnTo>
                  <a:lnTo>
                    <a:pt x="1377" y="3"/>
                  </a:lnTo>
                  <a:lnTo>
                    <a:pt x="1374" y="3"/>
                  </a:lnTo>
                  <a:lnTo>
                    <a:pt x="1367" y="0"/>
                  </a:lnTo>
                  <a:lnTo>
                    <a:pt x="1359" y="0"/>
                  </a:lnTo>
                  <a:lnTo>
                    <a:pt x="1358" y="2"/>
                  </a:lnTo>
                  <a:lnTo>
                    <a:pt x="1356" y="5"/>
                  </a:lnTo>
                  <a:lnTo>
                    <a:pt x="1355" y="5"/>
                  </a:lnTo>
                  <a:lnTo>
                    <a:pt x="1353" y="3"/>
                  </a:lnTo>
                  <a:lnTo>
                    <a:pt x="1350" y="2"/>
                  </a:lnTo>
                  <a:lnTo>
                    <a:pt x="1347" y="2"/>
                  </a:lnTo>
                  <a:lnTo>
                    <a:pt x="1344" y="0"/>
                  </a:lnTo>
                  <a:lnTo>
                    <a:pt x="1341" y="0"/>
                  </a:lnTo>
                  <a:lnTo>
                    <a:pt x="1338" y="2"/>
                  </a:lnTo>
                  <a:lnTo>
                    <a:pt x="1336" y="3"/>
                  </a:lnTo>
                  <a:lnTo>
                    <a:pt x="1333" y="5"/>
                  </a:lnTo>
                  <a:lnTo>
                    <a:pt x="1332" y="6"/>
                  </a:lnTo>
                  <a:lnTo>
                    <a:pt x="1320" y="3"/>
                  </a:lnTo>
                  <a:lnTo>
                    <a:pt x="1291" y="2"/>
                  </a:lnTo>
                  <a:lnTo>
                    <a:pt x="1300" y="9"/>
                  </a:lnTo>
                  <a:lnTo>
                    <a:pt x="1282" y="3"/>
                  </a:lnTo>
                  <a:lnTo>
                    <a:pt x="1267" y="6"/>
                  </a:lnTo>
                  <a:lnTo>
                    <a:pt x="1264" y="6"/>
                  </a:lnTo>
                  <a:lnTo>
                    <a:pt x="1260" y="5"/>
                  </a:lnTo>
                  <a:lnTo>
                    <a:pt x="1242" y="5"/>
                  </a:lnTo>
                  <a:lnTo>
                    <a:pt x="1233" y="6"/>
                  </a:lnTo>
                  <a:lnTo>
                    <a:pt x="1227" y="9"/>
                  </a:lnTo>
                  <a:lnTo>
                    <a:pt x="1224" y="9"/>
                  </a:lnTo>
                  <a:lnTo>
                    <a:pt x="1246" y="15"/>
                  </a:lnTo>
                  <a:lnTo>
                    <a:pt x="1224" y="12"/>
                  </a:lnTo>
                  <a:lnTo>
                    <a:pt x="1221" y="12"/>
                  </a:lnTo>
                  <a:lnTo>
                    <a:pt x="1201" y="9"/>
                  </a:lnTo>
                  <a:lnTo>
                    <a:pt x="1189" y="9"/>
                  </a:lnTo>
                  <a:lnTo>
                    <a:pt x="1186" y="12"/>
                  </a:lnTo>
                  <a:lnTo>
                    <a:pt x="1186" y="15"/>
                  </a:lnTo>
                  <a:lnTo>
                    <a:pt x="1180" y="15"/>
                  </a:lnTo>
                  <a:lnTo>
                    <a:pt x="1172" y="14"/>
                  </a:lnTo>
                  <a:lnTo>
                    <a:pt x="1150" y="14"/>
                  </a:lnTo>
                  <a:lnTo>
                    <a:pt x="1138" y="15"/>
                  </a:lnTo>
                  <a:lnTo>
                    <a:pt x="1126" y="17"/>
                  </a:lnTo>
                  <a:lnTo>
                    <a:pt x="1115" y="17"/>
                  </a:lnTo>
                  <a:lnTo>
                    <a:pt x="1111" y="20"/>
                  </a:lnTo>
                  <a:lnTo>
                    <a:pt x="1115" y="20"/>
                  </a:lnTo>
                  <a:lnTo>
                    <a:pt x="1117" y="21"/>
                  </a:lnTo>
                  <a:lnTo>
                    <a:pt x="1120" y="21"/>
                  </a:lnTo>
                  <a:lnTo>
                    <a:pt x="1141" y="23"/>
                  </a:lnTo>
                  <a:lnTo>
                    <a:pt x="1120" y="26"/>
                  </a:lnTo>
                  <a:lnTo>
                    <a:pt x="1121" y="26"/>
                  </a:lnTo>
                  <a:lnTo>
                    <a:pt x="1123" y="27"/>
                  </a:lnTo>
                  <a:lnTo>
                    <a:pt x="1129" y="30"/>
                  </a:lnTo>
                  <a:lnTo>
                    <a:pt x="1135" y="30"/>
                  </a:lnTo>
                  <a:lnTo>
                    <a:pt x="1139" y="29"/>
                  </a:lnTo>
                  <a:lnTo>
                    <a:pt x="1150" y="29"/>
                  </a:lnTo>
                  <a:lnTo>
                    <a:pt x="1151" y="27"/>
                  </a:lnTo>
                  <a:lnTo>
                    <a:pt x="1154" y="27"/>
                  </a:lnTo>
                  <a:lnTo>
                    <a:pt x="1156" y="26"/>
                  </a:lnTo>
                  <a:lnTo>
                    <a:pt x="1162" y="26"/>
                  </a:lnTo>
                  <a:lnTo>
                    <a:pt x="1166" y="24"/>
                  </a:lnTo>
                  <a:lnTo>
                    <a:pt x="1177" y="24"/>
                  </a:lnTo>
                  <a:lnTo>
                    <a:pt x="1183" y="26"/>
                  </a:lnTo>
                  <a:lnTo>
                    <a:pt x="1187" y="26"/>
                  </a:lnTo>
                  <a:lnTo>
                    <a:pt x="1190" y="27"/>
                  </a:lnTo>
                  <a:lnTo>
                    <a:pt x="1193" y="27"/>
                  </a:lnTo>
                  <a:lnTo>
                    <a:pt x="1175" y="27"/>
                  </a:lnTo>
                  <a:lnTo>
                    <a:pt x="1172" y="29"/>
                  </a:lnTo>
                  <a:lnTo>
                    <a:pt x="1166" y="29"/>
                  </a:lnTo>
                  <a:lnTo>
                    <a:pt x="1163" y="30"/>
                  </a:lnTo>
                  <a:lnTo>
                    <a:pt x="1160" y="30"/>
                  </a:lnTo>
                  <a:lnTo>
                    <a:pt x="1157" y="32"/>
                  </a:lnTo>
                  <a:lnTo>
                    <a:pt x="1154" y="32"/>
                  </a:lnTo>
                  <a:lnTo>
                    <a:pt x="1153" y="33"/>
                  </a:lnTo>
                  <a:lnTo>
                    <a:pt x="1151" y="33"/>
                  </a:lnTo>
                  <a:lnTo>
                    <a:pt x="1160" y="33"/>
                  </a:lnTo>
                  <a:lnTo>
                    <a:pt x="1165" y="35"/>
                  </a:lnTo>
                  <a:lnTo>
                    <a:pt x="1174" y="35"/>
                  </a:lnTo>
                  <a:lnTo>
                    <a:pt x="1177" y="33"/>
                  </a:lnTo>
                  <a:lnTo>
                    <a:pt x="1178" y="33"/>
                  </a:lnTo>
                  <a:lnTo>
                    <a:pt x="1180" y="32"/>
                  </a:lnTo>
                  <a:lnTo>
                    <a:pt x="1213" y="32"/>
                  </a:lnTo>
                  <a:lnTo>
                    <a:pt x="1217" y="30"/>
                  </a:lnTo>
                  <a:lnTo>
                    <a:pt x="1225" y="30"/>
                  </a:lnTo>
                  <a:lnTo>
                    <a:pt x="1230" y="29"/>
                  </a:lnTo>
                  <a:lnTo>
                    <a:pt x="1233" y="29"/>
                  </a:lnTo>
                  <a:lnTo>
                    <a:pt x="1236" y="26"/>
                  </a:lnTo>
                  <a:lnTo>
                    <a:pt x="1239" y="26"/>
                  </a:lnTo>
                  <a:lnTo>
                    <a:pt x="1243" y="24"/>
                  </a:lnTo>
                  <a:lnTo>
                    <a:pt x="1248" y="24"/>
                  </a:lnTo>
                  <a:lnTo>
                    <a:pt x="1251" y="23"/>
                  </a:lnTo>
                  <a:lnTo>
                    <a:pt x="1264" y="23"/>
                  </a:lnTo>
                  <a:lnTo>
                    <a:pt x="1242" y="30"/>
                  </a:lnTo>
                  <a:lnTo>
                    <a:pt x="1251" y="30"/>
                  </a:lnTo>
                  <a:lnTo>
                    <a:pt x="1239" y="33"/>
                  </a:lnTo>
                  <a:lnTo>
                    <a:pt x="1234" y="33"/>
                  </a:lnTo>
                  <a:lnTo>
                    <a:pt x="1224" y="35"/>
                  </a:lnTo>
                  <a:lnTo>
                    <a:pt x="1208" y="35"/>
                  </a:lnTo>
                  <a:lnTo>
                    <a:pt x="1195" y="36"/>
                  </a:lnTo>
                  <a:lnTo>
                    <a:pt x="1187" y="36"/>
                  </a:lnTo>
                  <a:lnTo>
                    <a:pt x="1184" y="39"/>
                  </a:lnTo>
                  <a:lnTo>
                    <a:pt x="1184" y="41"/>
                  </a:lnTo>
                  <a:lnTo>
                    <a:pt x="1204" y="45"/>
                  </a:lnTo>
                  <a:lnTo>
                    <a:pt x="1202" y="45"/>
                  </a:lnTo>
                  <a:lnTo>
                    <a:pt x="1201" y="47"/>
                  </a:lnTo>
                  <a:lnTo>
                    <a:pt x="1198" y="47"/>
                  </a:lnTo>
                  <a:lnTo>
                    <a:pt x="1195" y="48"/>
                  </a:lnTo>
                  <a:lnTo>
                    <a:pt x="1189" y="48"/>
                  </a:lnTo>
                  <a:lnTo>
                    <a:pt x="1183" y="45"/>
                  </a:lnTo>
                  <a:lnTo>
                    <a:pt x="1177" y="42"/>
                  </a:lnTo>
                  <a:lnTo>
                    <a:pt x="1171" y="39"/>
                  </a:lnTo>
                  <a:lnTo>
                    <a:pt x="1169" y="38"/>
                  </a:lnTo>
                  <a:lnTo>
                    <a:pt x="1139" y="38"/>
                  </a:lnTo>
                  <a:lnTo>
                    <a:pt x="1138" y="39"/>
                  </a:lnTo>
                  <a:lnTo>
                    <a:pt x="1136" y="42"/>
                  </a:lnTo>
                  <a:lnTo>
                    <a:pt x="1135" y="44"/>
                  </a:lnTo>
                  <a:lnTo>
                    <a:pt x="1142" y="48"/>
                  </a:lnTo>
                  <a:lnTo>
                    <a:pt x="1148" y="53"/>
                  </a:lnTo>
                  <a:lnTo>
                    <a:pt x="1154" y="57"/>
                  </a:lnTo>
                  <a:lnTo>
                    <a:pt x="1166" y="57"/>
                  </a:lnTo>
                  <a:lnTo>
                    <a:pt x="1171" y="54"/>
                  </a:lnTo>
                  <a:lnTo>
                    <a:pt x="1174" y="54"/>
                  </a:lnTo>
                  <a:lnTo>
                    <a:pt x="1171" y="57"/>
                  </a:lnTo>
                  <a:lnTo>
                    <a:pt x="1169" y="60"/>
                  </a:lnTo>
                  <a:lnTo>
                    <a:pt x="1151" y="60"/>
                  </a:lnTo>
                  <a:lnTo>
                    <a:pt x="1147" y="59"/>
                  </a:lnTo>
                  <a:lnTo>
                    <a:pt x="1138" y="59"/>
                  </a:lnTo>
                  <a:lnTo>
                    <a:pt x="1129" y="60"/>
                  </a:lnTo>
                  <a:lnTo>
                    <a:pt x="1118" y="62"/>
                  </a:lnTo>
                  <a:lnTo>
                    <a:pt x="1106" y="62"/>
                  </a:lnTo>
                  <a:lnTo>
                    <a:pt x="1103" y="63"/>
                  </a:lnTo>
                  <a:lnTo>
                    <a:pt x="1098" y="65"/>
                  </a:lnTo>
                  <a:lnTo>
                    <a:pt x="1095" y="68"/>
                  </a:lnTo>
                  <a:lnTo>
                    <a:pt x="1092" y="69"/>
                  </a:lnTo>
                  <a:lnTo>
                    <a:pt x="1091" y="71"/>
                  </a:lnTo>
                  <a:lnTo>
                    <a:pt x="1089" y="71"/>
                  </a:lnTo>
                  <a:lnTo>
                    <a:pt x="1109" y="68"/>
                  </a:lnTo>
                  <a:lnTo>
                    <a:pt x="1109" y="72"/>
                  </a:lnTo>
                  <a:lnTo>
                    <a:pt x="1124" y="68"/>
                  </a:lnTo>
                  <a:lnTo>
                    <a:pt x="1105" y="75"/>
                  </a:lnTo>
                  <a:lnTo>
                    <a:pt x="1106" y="75"/>
                  </a:lnTo>
                  <a:lnTo>
                    <a:pt x="1109" y="77"/>
                  </a:lnTo>
                  <a:lnTo>
                    <a:pt x="1112" y="78"/>
                  </a:lnTo>
                  <a:lnTo>
                    <a:pt x="1120" y="78"/>
                  </a:lnTo>
                  <a:lnTo>
                    <a:pt x="1129" y="75"/>
                  </a:lnTo>
                  <a:lnTo>
                    <a:pt x="1132" y="75"/>
                  </a:lnTo>
                  <a:lnTo>
                    <a:pt x="1136" y="74"/>
                  </a:lnTo>
                  <a:lnTo>
                    <a:pt x="1138" y="72"/>
                  </a:lnTo>
                  <a:lnTo>
                    <a:pt x="1139" y="72"/>
                  </a:lnTo>
                  <a:lnTo>
                    <a:pt x="1114" y="81"/>
                  </a:lnTo>
                  <a:lnTo>
                    <a:pt x="1095" y="81"/>
                  </a:lnTo>
                  <a:lnTo>
                    <a:pt x="1092" y="75"/>
                  </a:lnTo>
                  <a:lnTo>
                    <a:pt x="1089" y="75"/>
                  </a:lnTo>
                  <a:lnTo>
                    <a:pt x="1085" y="74"/>
                  </a:lnTo>
                  <a:lnTo>
                    <a:pt x="1076" y="74"/>
                  </a:lnTo>
                  <a:lnTo>
                    <a:pt x="1074" y="75"/>
                  </a:lnTo>
                  <a:lnTo>
                    <a:pt x="1074" y="78"/>
                  </a:lnTo>
                  <a:lnTo>
                    <a:pt x="1076" y="81"/>
                  </a:lnTo>
                  <a:lnTo>
                    <a:pt x="1076" y="83"/>
                  </a:lnTo>
                  <a:lnTo>
                    <a:pt x="1077" y="84"/>
                  </a:lnTo>
                  <a:lnTo>
                    <a:pt x="1071" y="84"/>
                  </a:lnTo>
                  <a:lnTo>
                    <a:pt x="1065" y="86"/>
                  </a:lnTo>
                  <a:lnTo>
                    <a:pt x="1055" y="86"/>
                  </a:lnTo>
                  <a:lnTo>
                    <a:pt x="1052" y="87"/>
                  </a:lnTo>
                  <a:lnTo>
                    <a:pt x="1047" y="89"/>
                  </a:lnTo>
                  <a:lnTo>
                    <a:pt x="1044" y="90"/>
                  </a:lnTo>
                  <a:lnTo>
                    <a:pt x="1040" y="93"/>
                  </a:lnTo>
                  <a:lnTo>
                    <a:pt x="1029" y="93"/>
                  </a:lnTo>
                  <a:lnTo>
                    <a:pt x="1026" y="95"/>
                  </a:lnTo>
                  <a:lnTo>
                    <a:pt x="1025" y="95"/>
                  </a:lnTo>
                  <a:lnTo>
                    <a:pt x="1026" y="95"/>
                  </a:lnTo>
                  <a:lnTo>
                    <a:pt x="1029" y="96"/>
                  </a:lnTo>
                  <a:lnTo>
                    <a:pt x="1041" y="96"/>
                  </a:lnTo>
                  <a:lnTo>
                    <a:pt x="1044" y="95"/>
                  </a:lnTo>
                  <a:lnTo>
                    <a:pt x="1046" y="93"/>
                  </a:lnTo>
                  <a:lnTo>
                    <a:pt x="1043" y="98"/>
                  </a:lnTo>
                  <a:lnTo>
                    <a:pt x="1052" y="96"/>
                  </a:lnTo>
                  <a:lnTo>
                    <a:pt x="1058" y="93"/>
                  </a:lnTo>
                  <a:lnTo>
                    <a:pt x="1058" y="98"/>
                  </a:lnTo>
                  <a:lnTo>
                    <a:pt x="1065" y="96"/>
                  </a:lnTo>
                  <a:lnTo>
                    <a:pt x="1073" y="96"/>
                  </a:lnTo>
                  <a:lnTo>
                    <a:pt x="1073" y="98"/>
                  </a:lnTo>
                  <a:lnTo>
                    <a:pt x="1074" y="99"/>
                  </a:lnTo>
                  <a:lnTo>
                    <a:pt x="1079" y="99"/>
                  </a:lnTo>
                  <a:lnTo>
                    <a:pt x="1085" y="96"/>
                  </a:lnTo>
                  <a:lnTo>
                    <a:pt x="1086" y="96"/>
                  </a:lnTo>
                  <a:lnTo>
                    <a:pt x="1089" y="95"/>
                  </a:lnTo>
                  <a:lnTo>
                    <a:pt x="1091" y="98"/>
                  </a:lnTo>
                  <a:lnTo>
                    <a:pt x="1098" y="93"/>
                  </a:lnTo>
                  <a:lnTo>
                    <a:pt x="1100" y="95"/>
                  </a:lnTo>
                  <a:lnTo>
                    <a:pt x="1102" y="98"/>
                  </a:lnTo>
                  <a:lnTo>
                    <a:pt x="1105" y="98"/>
                  </a:lnTo>
                  <a:lnTo>
                    <a:pt x="1109" y="96"/>
                  </a:lnTo>
                  <a:lnTo>
                    <a:pt x="1111" y="95"/>
                  </a:lnTo>
                  <a:lnTo>
                    <a:pt x="1112" y="95"/>
                  </a:lnTo>
                  <a:lnTo>
                    <a:pt x="1114" y="96"/>
                  </a:lnTo>
                  <a:lnTo>
                    <a:pt x="1117" y="98"/>
                  </a:lnTo>
                  <a:lnTo>
                    <a:pt x="1121" y="98"/>
                  </a:lnTo>
                  <a:lnTo>
                    <a:pt x="1123" y="96"/>
                  </a:lnTo>
                  <a:lnTo>
                    <a:pt x="1123" y="95"/>
                  </a:lnTo>
                  <a:lnTo>
                    <a:pt x="1121" y="93"/>
                  </a:lnTo>
                  <a:lnTo>
                    <a:pt x="1135" y="98"/>
                  </a:lnTo>
                  <a:lnTo>
                    <a:pt x="1136" y="99"/>
                  </a:lnTo>
                  <a:lnTo>
                    <a:pt x="1138" y="102"/>
                  </a:lnTo>
                  <a:lnTo>
                    <a:pt x="1144" y="102"/>
                  </a:lnTo>
                  <a:lnTo>
                    <a:pt x="1154" y="99"/>
                  </a:lnTo>
                  <a:lnTo>
                    <a:pt x="1162" y="98"/>
                  </a:lnTo>
                  <a:lnTo>
                    <a:pt x="1171" y="98"/>
                  </a:lnTo>
                  <a:lnTo>
                    <a:pt x="1175" y="96"/>
                  </a:lnTo>
                  <a:lnTo>
                    <a:pt x="1178" y="95"/>
                  </a:lnTo>
                  <a:lnTo>
                    <a:pt x="1184" y="89"/>
                  </a:lnTo>
                  <a:lnTo>
                    <a:pt x="1168" y="89"/>
                  </a:lnTo>
                  <a:lnTo>
                    <a:pt x="1169" y="87"/>
                  </a:lnTo>
                  <a:lnTo>
                    <a:pt x="1169" y="86"/>
                  </a:lnTo>
                  <a:lnTo>
                    <a:pt x="1156" y="86"/>
                  </a:lnTo>
                  <a:lnTo>
                    <a:pt x="1141" y="83"/>
                  </a:lnTo>
                  <a:lnTo>
                    <a:pt x="1147" y="78"/>
                  </a:lnTo>
                  <a:lnTo>
                    <a:pt x="1162" y="83"/>
                  </a:lnTo>
                  <a:lnTo>
                    <a:pt x="1165" y="83"/>
                  </a:lnTo>
                  <a:lnTo>
                    <a:pt x="1174" y="81"/>
                  </a:lnTo>
                  <a:lnTo>
                    <a:pt x="1195" y="81"/>
                  </a:lnTo>
                  <a:lnTo>
                    <a:pt x="1198" y="78"/>
                  </a:lnTo>
                  <a:lnTo>
                    <a:pt x="1198" y="75"/>
                  </a:lnTo>
                  <a:lnTo>
                    <a:pt x="1199" y="75"/>
                  </a:lnTo>
                  <a:lnTo>
                    <a:pt x="1201" y="74"/>
                  </a:lnTo>
                  <a:lnTo>
                    <a:pt x="1205" y="74"/>
                  </a:lnTo>
                  <a:lnTo>
                    <a:pt x="1210" y="72"/>
                  </a:lnTo>
                  <a:lnTo>
                    <a:pt x="1221" y="72"/>
                  </a:lnTo>
                  <a:lnTo>
                    <a:pt x="1225" y="71"/>
                  </a:lnTo>
                  <a:lnTo>
                    <a:pt x="1233" y="71"/>
                  </a:lnTo>
                  <a:lnTo>
                    <a:pt x="1236" y="69"/>
                  </a:lnTo>
                  <a:lnTo>
                    <a:pt x="1237" y="69"/>
                  </a:lnTo>
                  <a:lnTo>
                    <a:pt x="1231" y="65"/>
                  </a:lnTo>
                  <a:lnTo>
                    <a:pt x="1242" y="65"/>
                  </a:lnTo>
                  <a:lnTo>
                    <a:pt x="1248" y="63"/>
                  </a:lnTo>
                  <a:lnTo>
                    <a:pt x="1251" y="62"/>
                  </a:lnTo>
                  <a:lnTo>
                    <a:pt x="1249" y="60"/>
                  </a:lnTo>
                  <a:lnTo>
                    <a:pt x="1248" y="60"/>
                  </a:lnTo>
                  <a:lnTo>
                    <a:pt x="1245" y="59"/>
                  </a:lnTo>
                  <a:lnTo>
                    <a:pt x="1242" y="59"/>
                  </a:lnTo>
                  <a:lnTo>
                    <a:pt x="1239" y="57"/>
                  </a:lnTo>
                  <a:lnTo>
                    <a:pt x="1227" y="57"/>
                  </a:lnTo>
                  <a:lnTo>
                    <a:pt x="1224" y="54"/>
                  </a:lnTo>
                  <a:lnTo>
                    <a:pt x="1221" y="54"/>
                  </a:lnTo>
                  <a:lnTo>
                    <a:pt x="1221" y="53"/>
                  </a:lnTo>
                  <a:lnTo>
                    <a:pt x="1224" y="51"/>
                  </a:lnTo>
                  <a:lnTo>
                    <a:pt x="1227" y="51"/>
                  </a:lnTo>
                  <a:lnTo>
                    <a:pt x="1231" y="50"/>
                  </a:lnTo>
                  <a:lnTo>
                    <a:pt x="1234" y="48"/>
                  </a:lnTo>
                  <a:lnTo>
                    <a:pt x="1246" y="48"/>
                  </a:lnTo>
                  <a:lnTo>
                    <a:pt x="1251" y="50"/>
                  </a:lnTo>
                  <a:lnTo>
                    <a:pt x="1272" y="50"/>
                  </a:lnTo>
                  <a:lnTo>
                    <a:pt x="1276" y="48"/>
                  </a:lnTo>
                  <a:lnTo>
                    <a:pt x="1282" y="48"/>
                  </a:lnTo>
                  <a:lnTo>
                    <a:pt x="1281" y="47"/>
                  </a:lnTo>
                  <a:lnTo>
                    <a:pt x="1276" y="47"/>
                  </a:lnTo>
                  <a:lnTo>
                    <a:pt x="1273" y="45"/>
                  </a:lnTo>
                  <a:lnTo>
                    <a:pt x="1275" y="44"/>
                  </a:lnTo>
                  <a:lnTo>
                    <a:pt x="1282" y="42"/>
                  </a:lnTo>
                  <a:lnTo>
                    <a:pt x="1294" y="44"/>
                  </a:lnTo>
                  <a:lnTo>
                    <a:pt x="1302" y="45"/>
                  </a:lnTo>
                  <a:lnTo>
                    <a:pt x="1305" y="45"/>
                  </a:lnTo>
                  <a:lnTo>
                    <a:pt x="1306" y="44"/>
                  </a:lnTo>
                  <a:lnTo>
                    <a:pt x="1306" y="39"/>
                  </a:lnTo>
                  <a:lnTo>
                    <a:pt x="1326" y="41"/>
                  </a:lnTo>
                  <a:lnTo>
                    <a:pt x="1326" y="35"/>
                  </a:lnTo>
                  <a:lnTo>
                    <a:pt x="1329" y="35"/>
                  </a:lnTo>
                  <a:lnTo>
                    <a:pt x="1333" y="36"/>
                  </a:lnTo>
                  <a:lnTo>
                    <a:pt x="1338" y="36"/>
                  </a:lnTo>
                  <a:lnTo>
                    <a:pt x="1344" y="33"/>
                  </a:lnTo>
                  <a:lnTo>
                    <a:pt x="1347" y="33"/>
                  </a:lnTo>
                  <a:lnTo>
                    <a:pt x="1349" y="32"/>
                  </a:lnTo>
                  <a:lnTo>
                    <a:pt x="1353" y="32"/>
                  </a:lnTo>
                  <a:lnTo>
                    <a:pt x="1362" y="30"/>
                  </a:lnTo>
                  <a:lnTo>
                    <a:pt x="1376" y="27"/>
                  </a:lnTo>
                  <a:lnTo>
                    <a:pt x="1386" y="26"/>
                  </a:lnTo>
                  <a:lnTo>
                    <a:pt x="1392" y="24"/>
                  </a:lnTo>
                  <a:lnTo>
                    <a:pt x="1397" y="24"/>
                  </a:lnTo>
                  <a:lnTo>
                    <a:pt x="1398" y="23"/>
                  </a:lnTo>
                  <a:lnTo>
                    <a:pt x="1371" y="23"/>
                  </a:lnTo>
                  <a:lnTo>
                    <a:pt x="1364" y="26"/>
                  </a:lnTo>
                  <a:lnTo>
                    <a:pt x="1346" y="26"/>
                  </a:lnTo>
                  <a:lnTo>
                    <a:pt x="1367" y="24"/>
                  </a:lnTo>
                  <a:lnTo>
                    <a:pt x="1365" y="21"/>
                  </a:lnTo>
                  <a:lnTo>
                    <a:pt x="1379" y="23"/>
                  </a:lnTo>
                  <a:lnTo>
                    <a:pt x="1380" y="21"/>
                  </a:lnTo>
                  <a:lnTo>
                    <a:pt x="1383" y="20"/>
                  </a:lnTo>
                  <a:lnTo>
                    <a:pt x="1401" y="20"/>
                  </a:lnTo>
                  <a:lnTo>
                    <a:pt x="1415" y="17"/>
                  </a:lnTo>
                  <a:lnTo>
                    <a:pt x="1427" y="17"/>
                  </a:lnTo>
                  <a:lnTo>
                    <a:pt x="1434" y="15"/>
                  </a:lnTo>
                  <a:lnTo>
                    <a:pt x="1437" y="15"/>
                  </a:lnTo>
                  <a:lnTo>
                    <a:pt x="1443" y="14"/>
                  </a:lnTo>
                  <a:lnTo>
                    <a:pt x="1448" y="14"/>
                  </a:lnTo>
                  <a:lnTo>
                    <a:pt x="1452" y="12"/>
                  </a:lnTo>
                  <a:lnTo>
                    <a:pt x="1455" y="11"/>
                  </a:lnTo>
                  <a:lnTo>
                    <a:pt x="1458" y="11"/>
                  </a:lnTo>
                  <a:lnTo>
                    <a:pt x="1458" y="9"/>
                  </a:lnTo>
                  <a:lnTo>
                    <a:pt x="1458" y="9"/>
                  </a:lnTo>
                  <a:lnTo>
                    <a:pt x="1458" y="9"/>
                  </a:lnTo>
                  <a:close/>
                  <a:moveTo>
                    <a:pt x="1055" y="253"/>
                  </a:moveTo>
                  <a:lnTo>
                    <a:pt x="1068" y="253"/>
                  </a:lnTo>
                  <a:lnTo>
                    <a:pt x="1082" y="247"/>
                  </a:lnTo>
                  <a:lnTo>
                    <a:pt x="1083" y="244"/>
                  </a:lnTo>
                  <a:lnTo>
                    <a:pt x="1082" y="241"/>
                  </a:lnTo>
                  <a:lnTo>
                    <a:pt x="1082" y="238"/>
                  </a:lnTo>
                  <a:lnTo>
                    <a:pt x="1079" y="237"/>
                  </a:lnTo>
                  <a:lnTo>
                    <a:pt x="1065" y="237"/>
                  </a:lnTo>
                  <a:lnTo>
                    <a:pt x="1062" y="238"/>
                  </a:lnTo>
                  <a:lnTo>
                    <a:pt x="1059" y="238"/>
                  </a:lnTo>
                  <a:lnTo>
                    <a:pt x="1053" y="243"/>
                  </a:lnTo>
                  <a:lnTo>
                    <a:pt x="1050" y="246"/>
                  </a:lnTo>
                  <a:lnTo>
                    <a:pt x="1047" y="247"/>
                  </a:lnTo>
                  <a:lnTo>
                    <a:pt x="1047" y="250"/>
                  </a:lnTo>
                  <a:lnTo>
                    <a:pt x="1050" y="252"/>
                  </a:lnTo>
                  <a:lnTo>
                    <a:pt x="1055" y="253"/>
                  </a:lnTo>
                  <a:lnTo>
                    <a:pt x="1055" y="253"/>
                  </a:lnTo>
                  <a:lnTo>
                    <a:pt x="1055" y="253"/>
                  </a:lnTo>
                  <a:close/>
                  <a:moveTo>
                    <a:pt x="1050" y="220"/>
                  </a:moveTo>
                  <a:lnTo>
                    <a:pt x="1047" y="220"/>
                  </a:lnTo>
                  <a:lnTo>
                    <a:pt x="1044" y="222"/>
                  </a:lnTo>
                  <a:lnTo>
                    <a:pt x="1043" y="223"/>
                  </a:lnTo>
                  <a:lnTo>
                    <a:pt x="1040" y="223"/>
                  </a:lnTo>
                  <a:lnTo>
                    <a:pt x="1044" y="223"/>
                  </a:lnTo>
                  <a:lnTo>
                    <a:pt x="1049" y="222"/>
                  </a:lnTo>
                  <a:lnTo>
                    <a:pt x="1053" y="222"/>
                  </a:lnTo>
                  <a:lnTo>
                    <a:pt x="1058" y="220"/>
                  </a:lnTo>
                  <a:lnTo>
                    <a:pt x="1059" y="218"/>
                  </a:lnTo>
                  <a:lnTo>
                    <a:pt x="1061" y="218"/>
                  </a:lnTo>
                  <a:lnTo>
                    <a:pt x="1064" y="215"/>
                  </a:lnTo>
                  <a:lnTo>
                    <a:pt x="1059" y="215"/>
                  </a:lnTo>
                  <a:lnTo>
                    <a:pt x="1058" y="217"/>
                  </a:lnTo>
                  <a:lnTo>
                    <a:pt x="1055" y="217"/>
                  </a:lnTo>
                  <a:lnTo>
                    <a:pt x="1052" y="218"/>
                  </a:lnTo>
                  <a:lnTo>
                    <a:pt x="1050" y="220"/>
                  </a:lnTo>
                  <a:lnTo>
                    <a:pt x="1050" y="220"/>
                  </a:lnTo>
                  <a:lnTo>
                    <a:pt x="1050" y="220"/>
                  </a:lnTo>
                  <a:close/>
                  <a:moveTo>
                    <a:pt x="1079" y="215"/>
                  </a:moveTo>
                  <a:lnTo>
                    <a:pt x="1074" y="215"/>
                  </a:lnTo>
                  <a:lnTo>
                    <a:pt x="1073" y="217"/>
                  </a:lnTo>
                  <a:lnTo>
                    <a:pt x="1073" y="220"/>
                  </a:lnTo>
                  <a:lnTo>
                    <a:pt x="1074" y="222"/>
                  </a:lnTo>
                  <a:lnTo>
                    <a:pt x="1076" y="220"/>
                  </a:lnTo>
                  <a:lnTo>
                    <a:pt x="1077" y="220"/>
                  </a:lnTo>
                  <a:lnTo>
                    <a:pt x="1080" y="217"/>
                  </a:lnTo>
                  <a:lnTo>
                    <a:pt x="1079" y="215"/>
                  </a:lnTo>
                  <a:lnTo>
                    <a:pt x="1079" y="215"/>
                  </a:lnTo>
                  <a:lnTo>
                    <a:pt x="1079" y="215"/>
                  </a:lnTo>
                  <a:close/>
                  <a:moveTo>
                    <a:pt x="924" y="279"/>
                  </a:moveTo>
                  <a:lnTo>
                    <a:pt x="922" y="279"/>
                  </a:lnTo>
                  <a:lnTo>
                    <a:pt x="916" y="283"/>
                  </a:lnTo>
                  <a:lnTo>
                    <a:pt x="916" y="285"/>
                  </a:lnTo>
                  <a:lnTo>
                    <a:pt x="918" y="286"/>
                  </a:lnTo>
                  <a:lnTo>
                    <a:pt x="924" y="286"/>
                  </a:lnTo>
                  <a:lnTo>
                    <a:pt x="925" y="285"/>
                  </a:lnTo>
                  <a:lnTo>
                    <a:pt x="927" y="282"/>
                  </a:lnTo>
                  <a:lnTo>
                    <a:pt x="927" y="280"/>
                  </a:lnTo>
                  <a:lnTo>
                    <a:pt x="925" y="279"/>
                  </a:lnTo>
                  <a:lnTo>
                    <a:pt x="924" y="279"/>
                  </a:lnTo>
                  <a:lnTo>
                    <a:pt x="924" y="279"/>
                  </a:lnTo>
                  <a:lnTo>
                    <a:pt x="924" y="279"/>
                  </a:lnTo>
                  <a:close/>
                  <a:moveTo>
                    <a:pt x="939" y="279"/>
                  </a:moveTo>
                  <a:lnTo>
                    <a:pt x="937" y="279"/>
                  </a:lnTo>
                  <a:lnTo>
                    <a:pt x="936" y="280"/>
                  </a:lnTo>
                  <a:lnTo>
                    <a:pt x="936" y="283"/>
                  </a:lnTo>
                  <a:lnTo>
                    <a:pt x="937" y="285"/>
                  </a:lnTo>
                  <a:lnTo>
                    <a:pt x="940" y="285"/>
                  </a:lnTo>
                  <a:lnTo>
                    <a:pt x="942" y="283"/>
                  </a:lnTo>
                  <a:lnTo>
                    <a:pt x="942" y="280"/>
                  </a:lnTo>
                  <a:lnTo>
                    <a:pt x="939" y="279"/>
                  </a:lnTo>
                  <a:lnTo>
                    <a:pt x="939" y="279"/>
                  </a:lnTo>
                  <a:lnTo>
                    <a:pt x="939" y="279"/>
                  </a:lnTo>
                  <a:close/>
                  <a:moveTo>
                    <a:pt x="983" y="325"/>
                  </a:moveTo>
                  <a:lnTo>
                    <a:pt x="980" y="327"/>
                  </a:lnTo>
                  <a:lnTo>
                    <a:pt x="980" y="330"/>
                  </a:lnTo>
                  <a:lnTo>
                    <a:pt x="981" y="332"/>
                  </a:lnTo>
                  <a:lnTo>
                    <a:pt x="984" y="333"/>
                  </a:lnTo>
                  <a:lnTo>
                    <a:pt x="986" y="333"/>
                  </a:lnTo>
                  <a:lnTo>
                    <a:pt x="990" y="328"/>
                  </a:lnTo>
                  <a:lnTo>
                    <a:pt x="990" y="325"/>
                  </a:lnTo>
                  <a:lnTo>
                    <a:pt x="989" y="324"/>
                  </a:lnTo>
                  <a:lnTo>
                    <a:pt x="986" y="324"/>
                  </a:lnTo>
                  <a:lnTo>
                    <a:pt x="983" y="325"/>
                  </a:lnTo>
                  <a:lnTo>
                    <a:pt x="983" y="325"/>
                  </a:lnTo>
                  <a:lnTo>
                    <a:pt x="983" y="325"/>
                  </a:lnTo>
                  <a:close/>
                  <a:moveTo>
                    <a:pt x="1043" y="663"/>
                  </a:moveTo>
                  <a:lnTo>
                    <a:pt x="1034" y="660"/>
                  </a:lnTo>
                  <a:lnTo>
                    <a:pt x="1031" y="658"/>
                  </a:lnTo>
                  <a:lnTo>
                    <a:pt x="1029" y="658"/>
                  </a:lnTo>
                  <a:lnTo>
                    <a:pt x="1026" y="661"/>
                  </a:lnTo>
                  <a:lnTo>
                    <a:pt x="1028" y="663"/>
                  </a:lnTo>
                  <a:lnTo>
                    <a:pt x="1031" y="664"/>
                  </a:lnTo>
                  <a:lnTo>
                    <a:pt x="1034" y="666"/>
                  </a:lnTo>
                  <a:lnTo>
                    <a:pt x="1035" y="666"/>
                  </a:lnTo>
                  <a:lnTo>
                    <a:pt x="1037" y="667"/>
                  </a:lnTo>
                  <a:lnTo>
                    <a:pt x="1046" y="667"/>
                  </a:lnTo>
                  <a:lnTo>
                    <a:pt x="1049" y="669"/>
                  </a:lnTo>
                  <a:lnTo>
                    <a:pt x="1052" y="669"/>
                  </a:lnTo>
                  <a:lnTo>
                    <a:pt x="1056" y="664"/>
                  </a:lnTo>
                  <a:lnTo>
                    <a:pt x="1049" y="664"/>
                  </a:lnTo>
                  <a:lnTo>
                    <a:pt x="1043" y="663"/>
                  </a:lnTo>
                  <a:lnTo>
                    <a:pt x="1043" y="663"/>
                  </a:lnTo>
                  <a:lnTo>
                    <a:pt x="1043" y="663"/>
                  </a:lnTo>
                  <a:close/>
                  <a:moveTo>
                    <a:pt x="1073" y="597"/>
                  </a:moveTo>
                  <a:lnTo>
                    <a:pt x="1071" y="597"/>
                  </a:lnTo>
                  <a:lnTo>
                    <a:pt x="1068" y="595"/>
                  </a:lnTo>
                  <a:lnTo>
                    <a:pt x="1059" y="595"/>
                  </a:lnTo>
                  <a:lnTo>
                    <a:pt x="1055" y="594"/>
                  </a:lnTo>
                  <a:lnTo>
                    <a:pt x="1046" y="594"/>
                  </a:lnTo>
                  <a:lnTo>
                    <a:pt x="1047" y="595"/>
                  </a:lnTo>
                  <a:lnTo>
                    <a:pt x="1049" y="595"/>
                  </a:lnTo>
                  <a:lnTo>
                    <a:pt x="1050" y="597"/>
                  </a:lnTo>
                  <a:lnTo>
                    <a:pt x="1053" y="598"/>
                  </a:lnTo>
                  <a:lnTo>
                    <a:pt x="1055" y="598"/>
                  </a:lnTo>
                  <a:lnTo>
                    <a:pt x="1055" y="603"/>
                  </a:lnTo>
                  <a:lnTo>
                    <a:pt x="1058" y="603"/>
                  </a:lnTo>
                  <a:lnTo>
                    <a:pt x="1067" y="604"/>
                  </a:lnTo>
                  <a:lnTo>
                    <a:pt x="1080" y="606"/>
                  </a:lnTo>
                  <a:lnTo>
                    <a:pt x="1089" y="606"/>
                  </a:lnTo>
                  <a:lnTo>
                    <a:pt x="1091" y="604"/>
                  </a:lnTo>
                  <a:lnTo>
                    <a:pt x="1091" y="603"/>
                  </a:lnTo>
                  <a:lnTo>
                    <a:pt x="1089" y="603"/>
                  </a:lnTo>
                  <a:lnTo>
                    <a:pt x="1086" y="600"/>
                  </a:lnTo>
                  <a:lnTo>
                    <a:pt x="1080" y="598"/>
                  </a:lnTo>
                  <a:lnTo>
                    <a:pt x="1073" y="597"/>
                  </a:lnTo>
                  <a:lnTo>
                    <a:pt x="1073" y="597"/>
                  </a:lnTo>
                  <a:lnTo>
                    <a:pt x="1073" y="597"/>
                  </a:lnTo>
                  <a:close/>
                  <a:moveTo>
                    <a:pt x="1097" y="667"/>
                  </a:moveTo>
                  <a:lnTo>
                    <a:pt x="1089" y="667"/>
                  </a:lnTo>
                  <a:lnTo>
                    <a:pt x="1086" y="669"/>
                  </a:lnTo>
                  <a:lnTo>
                    <a:pt x="1085" y="671"/>
                  </a:lnTo>
                  <a:lnTo>
                    <a:pt x="1094" y="661"/>
                  </a:lnTo>
                  <a:lnTo>
                    <a:pt x="1092" y="660"/>
                  </a:lnTo>
                  <a:lnTo>
                    <a:pt x="1086" y="660"/>
                  </a:lnTo>
                  <a:lnTo>
                    <a:pt x="1083" y="661"/>
                  </a:lnTo>
                  <a:lnTo>
                    <a:pt x="1080" y="664"/>
                  </a:lnTo>
                  <a:lnTo>
                    <a:pt x="1074" y="674"/>
                  </a:lnTo>
                  <a:lnTo>
                    <a:pt x="1089" y="672"/>
                  </a:lnTo>
                  <a:lnTo>
                    <a:pt x="1092" y="672"/>
                  </a:lnTo>
                  <a:lnTo>
                    <a:pt x="1094" y="671"/>
                  </a:lnTo>
                  <a:lnTo>
                    <a:pt x="1097" y="671"/>
                  </a:lnTo>
                  <a:lnTo>
                    <a:pt x="1098" y="669"/>
                  </a:lnTo>
                  <a:lnTo>
                    <a:pt x="1098" y="667"/>
                  </a:lnTo>
                  <a:lnTo>
                    <a:pt x="1097" y="667"/>
                  </a:lnTo>
                  <a:lnTo>
                    <a:pt x="1097" y="667"/>
                  </a:lnTo>
                  <a:lnTo>
                    <a:pt x="1097" y="667"/>
                  </a:lnTo>
                  <a:close/>
                  <a:moveTo>
                    <a:pt x="1201" y="514"/>
                  </a:moveTo>
                  <a:lnTo>
                    <a:pt x="1198" y="517"/>
                  </a:lnTo>
                  <a:lnTo>
                    <a:pt x="1198" y="518"/>
                  </a:lnTo>
                  <a:lnTo>
                    <a:pt x="1196" y="520"/>
                  </a:lnTo>
                  <a:lnTo>
                    <a:pt x="1195" y="520"/>
                  </a:lnTo>
                  <a:lnTo>
                    <a:pt x="1192" y="517"/>
                  </a:lnTo>
                  <a:lnTo>
                    <a:pt x="1192" y="514"/>
                  </a:lnTo>
                  <a:lnTo>
                    <a:pt x="1195" y="514"/>
                  </a:lnTo>
                  <a:lnTo>
                    <a:pt x="1196" y="512"/>
                  </a:lnTo>
                  <a:lnTo>
                    <a:pt x="1195" y="506"/>
                  </a:lnTo>
                  <a:lnTo>
                    <a:pt x="1187" y="505"/>
                  </a:lnTo>
                  <a:lnTo>
                    <a:pt x="1186" y="505"/>
                  </a:lnTo>
                  <a:lnTo>
                    <a:pt x="1184" y="506"/>
                  </a:lnTo>
                  <a:lnTo>
                    <a:pt x="1180" y="508"/>
                  </a:lnTo>
                  <a:lnTo>
                    <a:pt x="1175" y="509"/>
                  </a:lnTo>
                  <a:lnTo>
                    <a:pt x="1169" y="512"/>
                  </a:lnTo>
                  <a:lnTo>
                    <a:pt x="1168" y="514"/>
                  </a:lnTo>
                  <a:lnTo>
                    <a:pt x="1166" y="514"/>
                  </a:lnTo>
                  <a:lnTo>
                    <a:pt x="1163" y="515"/>
                  </a:lnTo>
                  <a:lnTo>
                    <a:pt x="1160" y="515"/>
                  </a:lnTo>
                  <a:lnTo>
                    <a:pt x="1156" y="517"/>
                  </a:lnTo>
                  <a:lnTo>
                    <a:pt x="1153" y="517"/>
                  </a:lnTo>
                  <a:lnTo>
                    <a:pt x="1144" y="523"/>
                  </a:lnTo>
                  <a:lnTo>
                    <a:pt x="1148" y="517"/>
                  </a:lnTo>
                  <a:lnTo>
                    <a:pt x="1141" y="512"/>
                  </a:lnTo>
                  <a:lnTo>
                    <a:pt x="1151" y="515"/>
                  </a:lnTo>
                  <a:lnTo>
                    <a:pt x="1154" y="512"/>
                  </a:lnTo>
                  <a:lnTo>
                    <a:pt x="1162" y="511"/>
                  </a:lnTo>
                  <a:lnTo>
                    <a:pt x="1162" y="506"/>
                  </a:lnTo>
                  <a:lnTo>
                    <a:pt x="1175" y="506"/>
                  </a:lnTo>
                  <a:lnTo>
                    <a:pt x="1183" y="503"/>
                  </a:lnTo>
                  <a:lnTo>
                    <a:pt x="1184" y="502"/>
                  </a:lnTo>
                  <a:lnTo>
                    <a:pt x="1187" y="500"/>
                  </a:lnTo>
                  <a:lnTo>
                    <a:pt x="1205" y="500"/>
                  </a:lnTo>
                  <a:lnTo>
                    <a:pt x="1204" y="499"/>
                  </a:lnTo>
                  <a:lnTo>
                    <a:pt x="1202" y="499"/>
                  </a:lnTo>
                  <a:lnTo>
                    <a:pt x="1199" y="496"/>
                  </a:lnTo>
                  <a:lnTo>
                    <a:pt x="1198" y="494"/>
                  </a:lnTo>
                  <a:lnTo>
                    <a:pt x="1198" y="488"/>
                  </a:lnTo>
                  <a:lnTo>
                    <a:pt x="1196" y="488"/>
                  </a:lnTo>
                  <a:lnTo>
                    <a:pt x="1195" y="490"/>
                  </a:lnTo>
                  <a:lnTo>
                    <a:pt x="1189" y="490"/>
                  </a:lnTo>
                  <a:lnTo>
                    <a:pt x="1186" y="491"/>
                  </a:lnTo>
                  <a:lnTo>
                    <a:pt x="1183" y="491"/>
                  </a:lnTo>
                  <a:lnTo>
                    <a:pt x="1183" y="488"/>
                  </a:lnTo>
                  <a:lnTo>
                    <a:pt x="1180" y="487"/>
                  </a:lnTo>
                  <a:lnTo>
                    <a:pt x="1165" y="491"/>
                  </a:lnTo>
                  <a:lnTo>
                    <a:pt x="1166" y="484"/>
                  </a:lnTo>
                  <a:lnTo>
                    <a:pt x="1154" y="487"/>
                  </a:lnTo>
                  <a:lnTo>
                    <a:pt x="1156" y="485"/>
                  </a:lnTo>
                  <a:lnTo>
                    <a:pt x="1157" y="482"/>
                  </a:lnTo>
                  <a:lnTo>
                    <a:pt x="1162" y="478"/>
                  </a:lnTo>
                  <a:lnTo>
                    <a:pt x="1163" y="475"/>
                  </a:lnTo>
                  <a:lnTo>
                    <a:pt x="1163" y="472"/>
                  </a:lnTo>
                  <a:lnTo>
                    <a:pt x="1160" y="472"/>
                  </a:lnTo>
                  <a:lnTo>
                    <a:pt x="1157" y="470"/>
                  </a:lnTo>
                  <a:lnTo>
                    <a:pt x="1151" y="470"/>
                  </a:lnTo>
                  <a:lnTo>
                    <a:pt x="1153" y="464"/>
                  </a:lnTo>
                  <a:lnTo>
                    <a:pt x="1142" y="464"/>
                  </a:lnTo>
                  <a:lnTo>
                    <a:pt x="1147" y="458"/>
                  </a:lnTo>
                  <a:lnTo>
                    <a:pt x="1139" y="452"/>
                  </a:lnTo>
                  <a:lnTo>
                    <a:pt x="1142" y="452"/>
                  </a:lnTo>
                  <a:lnTo>
                    <a:pt x="1147" y="454"/>
                  </a:lnTo>
                  <a:lnTo>
                    <a:pt x="1153" y="454"/>
                  </a:lnTo>
                  <a:lnTo>
                    <a:pt x="1154" y="452"/>
                  </a:lnTo>
                  <a:lnTo>
                    <a:pt x="1157" y="451"/>
                  </a:lnTo>
                  <a:lnTo>
                    <a:pt x="1160" y="448"/>
                  </a:lnTo>
                  <a:lnTo>
                    <a:pt x="1162" y="448"/>
                  </a:lnTo>
                  <a:lnTo>
                    <a:pt x="1151" y="441"/>
                  </a:lnTo>
                  <a:lnTo>
                    <a:pt x="1163" y="434"/>
                  </a:lnTo>
                  <a:lnTo>
                    <a:pt x="1151" y="428"/>
                  </a:lnTo>
                  <a:lnTo>
                    <a:pt x="1138" y="429"/>
                  </a:lnTo>
                  <a:lnTo>
                    <a:pt x="1153" y="422"/>
                  </a:lnTo>
                  <a:lnTo>
                    <a:pt x="1142" y="420"/>
                  </a:lnTo>
                  <a:lnTo>
                    <a:pt x="1154" y="414"/>
                  </a:lnTo>
                  <a:lnTo>
                    <a:pt x="1153" y="408"/>
                  </a:lnTo>
                  <a:lnTo>
                    <a:pt x="1144" y="408"/>
                  </a:lnTo>
                  <a:lnTo>
                    <a:pt x="1147" y="407"/>
                  </a:lnTo>
                  <a:lnTo>
                    <a:pt x="1150" y="401"/>
                  </a:lnTo>
                  <a:lnTo>
                    <a:pt x="1144" y="392"/>
                  </a:lnTo>
                  <a:lnTo>
                    <a:pt x="1141" y="392"/>
                  </a:lnTo>
                  <a:lnTo>
                    <a:pt x="1144" y="384"/>
                  </a:lnTo>
                  <a:lnTo>
                    <a:pt x="1141" y="386"/>
                  </a:lnTo>
                  <a:lnTo>
                    <a:pt x="1139" y="389"/>
                  </a:lnTo>
                  <a:lnTo>
                    <a:pt x="1136" y="390"/>
                  </a:lnTo>
                  <a:lnTo>
                    <a:pt x="1133" y="393"/>
                  </a:lnTo>
                  <a:lnTo>
                    <a:pt x="1133" y="398"/>
                  </a:lnTo>
                  <a:lnTo>
                    <a:pt x="1126" y="395"/>
                  </a:lnTo>
                  <a:lnTo>
                    <a:pt x="1127" y="404"/>
                  </a:lnTo>
                  <a:lnTo>
                    <a:pt x="1121" y="404"/>
                  </a:lnTo>
                  <a:lnTo>
                    <a:pt x="1118" y="408"/>
                  </a:lnTo>
                  <a:lnTo>
                    <a:pt x="1120" y="411"/>
                  </a:lnTo>
                  <a:lnTo>
                    <a:pt x="1114" y="411"/>
                  </a:lnTo>
                  <a:lnTo>
                    <a:pt x="1106" y="422"/>
                  </a:lnTo>
                  <a:lnTo>
                    <a:pt x="1103" y="422"/>
                  </a:lnTo>
                  <a:lnTo>
                    <a:pt x="1109" y="413"/>
                  </a:lnTo>
                  <a:lnTo>
                    <a:pt x="1105" y="410"/>
                  </a:lnTo>
                  <a:lnTo>
                    <a:pt x="1102" y="410"/>
                  </a:lnTo>
                  <a:lnTo>
                    <a:pt x="1097" y="414"/>
                  </a:lnTo>
                  <a:lnTo>
                    <a:pt x="1094" y="416"/>
                  </a:lnTo>
                  <a:lnTo>
                    <a:pt x="1092" y="417"/>
                  </a:lnTo>
                  <a:lnTo>
                    <a:pt x="1089" y="419"/>
                  </a:lnTo>
                  <a:lnTo>
                    <a:pt x="1088" y="420"/>
                  </a:lnTo>
                  <a:lnTo>
                    <a:pt x="1085" y="422"/>
                  </a:lnTo>
                  <a:lnTo>
                    <a:pt x="1083" y="423"/>
                  </a:lnTo>
                  <a:lnTo>
                    <a:pt x="1077" y="428"/>
                  </a:lnTo>
                  <a:lnTo>
                    <a:pt x="1076" y="429"/>
                  </a:lnTo>
                  <a:lnTo>
                    <a:pt x="1077" y="422"/>
                  </a:lnTo>
                  <a:lnTo>
                    <a:pt x="1077" y="417"/>
                  </a:lnTo>
                  <a:lnTo>
                    <a:pt x="1067" y="428"/>
                  </a:lnTo>
                  <a:lnTo>
                    <a:pt x="1050" y="431"/>
                  </a:lnTo>
                  <a:lnTo>
                    <a:pt x="1065" y="426"/>
                  </a:lnTo>
                  <a:lnTo>
                    <a:pt x="1067" y="423"/>
                  </a:lnTo>
                  <a:lnTo>
                    <a:pt x="1071" y="417"/>
                  </a:lnTo>
                  <a:lnTo>
                    <a:pt x="1073" y="416"/>
                  </a:lnTo>
                  <a:lnTo>
                    <a:pt x="1073" y="413"/>
                  </a:lnTo>
                  <a:lnTo>
                    <a:pt x="1071" y="411"/>
                  </a:lnTo>
                  <a:lnTo>
                    <a:pt x="1059" y="411"/>
                  </a:lnTo>
                  <a:lnTo>
                    <a:pt x="1056" y="413"/>
                  </a:lnTo>
                  <a:lnTo>
                    <a:pt x="1055" y="413"/>
                  </a:lnTo>
                  <a:lnTo>
                    <a:pt x="1052" y="414"/>
                  </a:lnTo>
                  <a:lnTo>
                    <a:pt x="1047" y="414"/>
                  </a:lnTo>
                  <a:lnTo>
                    <a:pt x="1047" y="413"/>
                  </a:lnTo>
                  <a:lnTo>
                    <a:pt x="1049" y="411"/>
                  </a:lnTo>
                  <a:lnTo>
                    <a:pt x="1052" y="410"/>
                  </a:lnTo>
                  <a:lnTo>
                    <a:pt x="1053" y="408"/>
                  </a:lnTo>
                  <a:lnTo>
                    <a:pt x="1055" y="408"/>
                  </a:lnTo>
                  <a:lnTo>
                    <a:pt x="1055" y="411"/>
                  </a:lnTo>
                  <a:lnTo>
                    <a:pt x="1059" y="408"/>
                  </a:lnTo>
                  <a:lnTo>
                    <a:pt x="1058" y="402"/>
                  </a:lnTo>
                  <a:lnTo>
                    <a:pt x="1059" y="401"/>
                  </a:lnTo>
                  <a:lnTo>
                    <a:pt x="1062" y="399"/>
                  </a:lnTo>
                  <a:lnTo>
                    <a:pt x="1065" y="396"/>
                  </a:lnTo>
                  <a:lnTo>
                    <a:pt x="1065" y="395"/>
                  </a:lnTo>
                  <a:lnTo>
                    <a:pt x="1064" y="393"/>
                  </a:lnTo>
                  <a:lnTo>
                    <a:pt x="1061" y="392"/>
                  </a:lnTo>
                  <a:lnTo>
                    <a:pt x="1058" y="392"/>
                  </a:lnTo>
                  <a:lnTo>
                    <a:pt x="1055" y="390"/>
                  </a:lnTo>
                  <a:lnTo>
                    <a:pt x="1050" y="390"/>
                  </a:lnTo>
                  <a:lnTo>
                    <a:pt x="1058" y="390"/>
                  </a:lnTo>
                  <a:lnTo>
                    <a:pt x="1061" y="389"/>
                  </a:lnTo>
                  <a:lnTo>
                    <a:pt x="1065" y="389"/>
                  </a:lnTo>
                  <a:lnTo>
                    <a:pt x="1068" y="384"/>
                  </a:lnTo>
                  <a:lnTo>
                    <a:pt x="1073" y="378"/>
                  </a:lnTo>
                  <a:lnTo>
                    <a:pt x="1074" y="377"/>
                  </a:lnTo>
                  <a:lnTo>
                    <a:pt x="1076" y="377"/>
                  </a:lnTo>
                  <a:lnTo>
                    <a:pt x="1079" y="375"/>
                  </a:lnTo>
                  <a:lnTo>
                    <a:pt x="1080" y="375"/>
                  </a:lnTo>
                  <a:lnTo>
                    <a:pt x="1082" y="374"/>
                  </a:lnTo>
                  <a:lnTo>
                    <a:pt x="1079" y="371"/>
                  </a:lnTo>
                  <a:lnTo>
                    <a:pt x="1076" y="372"/>
                  </a:lnTo>
                  <a:lnTo>
                    <a:pt x="1073" y="375"/>
                  </a:lnTo>
                  <a:lnTo>
                    <a:pt x="1071" y="368"/>
                  </a:lnTo>
                  <a:lnTo>
                    <a:pt x="1064" y="368"/>
                  </a:lnTo>
                  <a:lnTo>
                    <a:pt x="1059" y="369"/>
                  </a:lnTo>
                  <a:lnTo>
                    <a:pt x="1053" y="369"/>
                  </a:lnTo>
                  <a:lnTo>
                    <a:pt x="1052" y="368"/>
                  </a:lnTo>
                  <a:lnTo>
                    <a:pt x="1052" y="363"/>
                  </a:lnTo>
                  <a:lnTo>
                    <a:pt x="1056" y="359"/>
                  </a:lnTo>
                  <a:lnTo>
                    <a:pt x="1055" y="357"/>
                  </a:lnTo>
                  <a:lnTo>
                    <a:pt x="1050" y="357"/>
                  </a:lnTo>
                  <a:lnTo>
                    <a:pt x="1049" y="359"/>
                  </a:lnTo>
                  <a:lnTo>
                    <a:pt x="1052" y="353"/>
                  </a:lnTo>
                  <a:lnTo>
                    <a:pt x="1043" y="354"/>
                  </a:lnTo>
                  <a:lnTo>
                    <a:pt x="1043" y="347"/>
                  </a:lnTo>
                  <a:lnTo>
                    <a:pt x="1041" y="344"/>
                  </a:lnTo>
                  <a:lnTo>
                    <a:pt x="1040" y="342"/>
                  </a:lnTo>
                  <a:lnTo>
                    <a:pt x="1034" y="342"/>
                  </a:lnTo>
                  <a:lnTo>
                    <a:pt x="1028" y="344"/>
                  </a:lnTo>
                  <a:lnTo>
                    <a:pt x="1022" y="347"/>
                  </a:lnTo>
                  <a:lnTo>
                    <a:pt x="1020" y="348"/>
                  </a:lnTo>
                  <a:lnTo>
                    <a:pt x="1019" y="348"/>
                  </a:lnTo>
                  <a:lnTo>
                    <a:pt x="1017" y="347"/>
                  </a:lnTo>
                  <a:lnTo>
                    <a:pt x="1014" y="345"/>
                  </a:lnTo>
                  <a:lnTo>
                    <a:pt x="1011" y="345"/>
                  </a:lnTo>
                  <a:lnTo>
                    <a:pt x="1008" y="347"/>
                  </a:lnTo>
                  <a:lnTo>
                    <a:pt x="1007" y="347"/>
                  </a:lnTo>
                  <a:lnTo>
                    <a:pt x="1004" y="348"/>
                  </a:lnTo>
                  <a:lnTo>
                    <a:pt x="1001" y="347"/>
                  </a:lnTo>
                  <a:lnTo>
                    <a:pt x="984" y="341"/>
                  </a:lnTo>
                  <a:lnTo>
                    <a:pt x="978" y="341"/>
                  </a:lnTo>
                  <a:lnTo>
                    <a:pt x="972" y="344"/>
                  </a:lnTo>
                  <a:lnTo>
                    <a:pt x="970" y="347"/>
                  </a:lnTo>
                  <a:lnTo>
                    <a:pt x="969" y="347"/>
                  </a:lnTo>
                  <a:lnTo>
                    <a:pt x="964" y="353"/>
                  </a:lnTo>
                  <a:lnTo>
                    <a:pt x="964" y="354"/>
                  </a:lnTo>
                  <a:lnTo>
                    <a:pt x="967" y="356"/>
                  </a:lnTo>
                  <a:lnTo>
                    <a:pt x="969" y="357"/>
                  </a:lnTo>
                  <a:lnTo>
                    <a:pt x="970" y="360"/>
                  </a:lnTo>
                  <a:lnTo>
                    <a:pt x="970" y="362"/>
                  </a:lnTo>
                  <a:lnTo>
                    <a:pt x="969" y="363"/>
                  </a:lnTo>
                  <a:lnTo>
                    <a:pt x="966" y="365"/>
                  </a:lnTo>
                  <a:lnTo>
                    <a:pt x="961" y="369"/>
                  </a:lnTo>
                  <a:lnTo>
                    <a:pt x="957" y="371"/>
                  </a:lnTo>
                  <a:lnTo>
                    <a:pt x="951" y="372"/>
                  </a:lnTo>
                  <a:lnTo>
                    <a:pt x="957" y="377"/>
                  </a:lnTo>
                  <a:lnTo>
                    <a:pt x="955" y="378"/>
                  </a:lnTo>
                  <a:lnTo>
                    <a:pt x="952" y="378"/>
                  </a:lnTo>
                  <a:lnTo>
                    <a:pt x="951" y="380"/>
                  </a:lnTo>
                  <a:lnTo>
                    <a:pt x="951" y="384"/>
                  </a:lnTo>
                  <a:lnTo>
                    <a:pt x="952" y="389"/>
                  </a:lnTo>
                  <a:lnTo>
                    <a:pt x="952" y="390"/>
                  </a:lnTo>
                  <a:lnTo>
                    <a:pt x="951" y="393"/>
                  </a:lnTo>
                  <a:lnTo>
                    <a:pt x="948" y="395"/>
                  </a:lnTo>
                  <a:lnTo>
                    <a:pt x="946" y="396"/>
                  </a:lnTo>
                  <a:lnTo>
                    <a:pt x="943" y="396"/>
                  </a:lnTo>
                  <a:lnTo>
                    <a:pt x="937" y="399"/>
                  </a:lnTo>
                  <a:lnTo>
                    <a:pt x="936" y="402"/>
                  </a:lnTo>
                  <a:lnTo>
                    <a:pt x="936" y="405"/>
                  </a:lnTo>
                  <a:lnTo>
                    <a:pt x="934" y="405"/>
                  </a:lnTo>
                  <a:lnTo>
                    <a:pt x="933" y="407"/>
                  </a:lnTo>
                  <a:lnTo>
                    <a:pt x="930" y="407"/>
                  </a:lnTo>
                  <a:lnTo>
                    <a:pt x="927" y="408"/>
                  </a:lnTo>
                  <a:lnTo>
                    <a:pt x="925" y="410"/>
                  </a:lnTo>
                  <a:lnTo>
                    <a:pt x="922" y="411"/>
                  </a:lnTo>
                  <a:lnTo>
                    <a:pt x="916" y="416"/>
                  </a:lnTo>
                  <a:lnTo>
                    <a:pt x="918" y="417"/>
                  </a:lnTo>
                  <a:lnTo>
                    <a:pt x="922" y="419"/>
                  </a:lnTo>
                  <a:lnTo>
                    <a:pt x="925" y="422"/>
                  </a:lnTo>
                  <a:lnTo>
                    <a:pt x="930" y="423"/>
                  </a:lnTo>
                  <a:lnTo>
                    <a:pt x="931" y="428"/>
                  </a:lnTo>
                  <a:lnTo>
                    <a:pt x="933" y="429"/>
                  </a:lnTo>
                  <a:lnTo>
                    <a:pt x="933" y="435"/>
                  </a:lnTo>
                  <a:lnTo>
                    <a:pt x="931" y="445"/>
                  </a:lnTo>
                  <a:lnTo>
                    <a:pt x="927" y="457"/>
                  </a:lnTo>
                  <a:lnTo>
                    <a:pt x="918" y="466"/>
                  </a:lnTo>
                  <a:lnTo>
                    <a:pt x="907" y="472"/>
                  </a:lnTo>
                  <a:lnTo>
                    <a:pt x="897" y="479"/>
                  </a:lnTo>
                  <a:lnTo>
                    <a:pt x="888" y="485"/>
                  </a:lnTo>
                  <a:lnTo>
                    <a:pt x="880" y="487"/>
                  </a:lnTo>
                  <a:lnTo>
                    <a:pt x="873" y="487"/>
                  </a:lnTo>
                  <a:lnTo>
                    <a:pt x="864" y="488"/>
                  </a:lnTo>
                  <a:lnTo>
                    <a:pt x="857" y="490"/>
                  </a:lnTo>
                  <a:lnTo>
                    <a:pt x="853" y="491"/>
                  </a:lnTo>
                  <a:lnTo>
                    <a:pt x="853" y="499"/>
                  </a:lnTo>
                  <a:lnTo>
                    <a:pt x="854" y="502"/>
                  </a:lnTo>
                  <a:lnTo>
                    <a:pt x="854" y="505"/>
                  </a:lnTo>
                  <a:lnTo>
                    <a:pt x="856" y="508"/>
                  </a:lnTo>
                  <a:lnTo>
                    <a:pt x="856" y="511"/>
                  </a:lnTo>
                  <a:lnTo>
                    <a:pt x="851" y="515"/>
                  </a:lnTo>
                  <a:lnTo>
                    <a:pt x="845" y="524"/>
                  </a:lnTo>
                  <a:lnTo>
                    <a:pt x="845" y="544"/>
                  </a:lnTo>
                  <a:lnTo>
                    <a:pt x="839" y="547"/>
                  </a:lnTo>
                  <a:lnTo>
                    <a:pt x="838" y="548"/>
                  </a:lnTo>
                  <a:lnTo>
                    <a:pt x="832" y="551"/>
                  </a:lnTo>
                  <a:lnTo>
                    <a:pt x="832" y="561"/>
                  </a:lnTo>
                  <a:lnTo>
                    <a:pt x="826" y="567"/>
                  </a:lnTo>
                  <a:lnTo>
                    <a:pt x="826" y="564"/>
                  </a:lnTo>
                  <a:lnTo>
                    <a:pt x="827" y="562"/>
                  </a:lnTo>
                  <a:lnTo>
                    <a:pt x="827" y="561"/>
                  </a:lnTo>
                  <a:lnTo>
                    <a:pt x="826" y="558"/>
                  </a:lnTo>
                  <a:lnTo>
                    <a:pt x="821" y="558"/>
                  </a:lnTo>
                  <a:lnTo>
                    <a:pt x="818" y="559"/>
                  </a:lnTo>
                  <a:lnTo>
                    <a:pt x="814" y="564"/>
                  </a:lnTo>
                  <a:lnTo>
                    <a:pt x="814" y="567"/>
                  </a:lnTo>
                  <a:lnTo>
                    <a:pt x="815" y="570"/>
                  </a:lnTo>
                  <a:lnTo>
                    <a:pt x="815" y="574"/>
                  </a:lnTo>
                  <a:lnTo>
                    <a:pt x="814" y="576"/>
                  </a:lnTo>
                  <a:lnTo>
                    <a:pt x="814" y="570"/>
                  </a:lnTo>
                  <a:lnTo>
                    <a:pt x="812" y="567"/>
                  </a:lnTo>
                  <a:lnTo>
                    <a:pt x="808" y="564"/>
                  </a:lnTo>
                  <a:lnTo>
                    <a:pt x="805" y="564"/>
                  </a:lnTo>
                  <a:lnTo>
                    <a:pt x="802" y="565"/>
                  </a:lnTo>
                  <a:lnTo>
                    <a:pt x="796" y="565"/>
                  </a:lnTo>
                  <a:lnTo>
                    <a:pt x="794" y="567"/>
                  </a:lnTo>
                  <a:lnTo>
                    <a:pt x="793" y="567"/>
                  </a:lnTo>
                  <a:lnTo>
                    <a:pt x="796" y="565"/>
                  </a:lnTo>
                  <a:lnTo>
                    <a:pt x="800" y="561"/>
                  </a:lnTo>
                  <a:lnTo>
                    <a:pt x="803" y="559"/>
                  </a:lnTo>
                  <a:lnTo>
                    <a:pt x="805" y="556"/>
                  </a:lnTo>
                  <a:lnTo>
                    <a:pt x="805" y="554"/>
                  </a:lnTo>
                  <a:lnTo>
                    <a:pt x="803" y="551"/>
                  </a:lnTo>
                  <a:lnTo>
                    <a:pt x="800" y="550"/>
                  </a:lnTo>
                  <a:lnTo>
                    <a:pt x="797" y="547"/>
                  </a:lnTo>
                  <a:lnTo>
                    <a:pt x="793" y="547"/>
                  </a:lnTo>
                  <a:lnTo>
                    <a:pt x="791" y="545"/>
                  </a:lnTo>
                  <a:lnTo>
                    <a:pt x="790" y="545"/>
                  </a:lnTo>
                  <a:lnTo>
                    <a:pt x="791" y="545"/>
                  </a:lnTo>
                  <a:lnTo>
                    <a:pt x="796" y="541"/>
                  </a:lnTo>
                  <a:lnTo>
                    <a:pt x="796" y="539"/>
                  </a:lnTo>
                  <a:lnTo>
                    <a:pt x="793" y="532"/>
                  </a:lnTo>
                  <a:lnTo>
                    <a:pt x="793" y="530"/>
                  </a:lnTo>
                  <a:lnTo>
                    <a:pt x="791" y="527"/>
                  </a:lnTo>
                  <a:lnTo>
                    <a:pt x="800" y="521"/>
                  </a:lnTo>
                  <a:lnTo>
                    <a:pt x="800" y="515"/>
                  </a:lnTo>
                  <a:lnTo>
                    <a:pt x="806" y="512"/>
                  </a:lnTo>
                  <a:lnTo>
                    <a:pt x="806" y="502"/>
                  </a:lnTo>
                  <a:lnTo>
                    <a:pt x="808" y="502"/>
                  </a:lnTo>
                  <a:lnTo>
                    <a:pt x="812" y="499"/>
                  </a:lnTo>
                  <a:lnTo>
                    <a:pt x="815" y="496"/>
                  </a:lnTo>
                  <a:lnTo>
                    <a:pt x="820" y="491"/>
                  </a:lnTo>
                  <a:lnTo>
                    <a:pt x="818" y="488"/>
                  </a:lnTo>
                  <a:lnTo>
                    <a:pt x="817" y="487"/>
                  </a:lnTo>
                  <a:lnTo>
                    <a:pt x="806" y="484"/>
                  </a:lnTo>
                  <a:lnTo>
                    <a:pt x="779" y="484"/>
                  </a:lnTo>
                  <a:lnTo>
                    <a:pt x="769" y="487"/>
                  </a:lnTo>
                  <a:lnTo>
                    <a:pt x="770" y="484"/>
                  </a:lnTo>
                  <a:lnTo>
                    <a:pt x="773" y="482"/>
                  </a:lnTo>
                  <a:lnTo>
                    <a:pt x="773" y="479"/>
                  </a:lnTo>
                  <a:lnTo>
                    <a:pt x="775" y="478"/>
                  </a:lnTo>
                  <a:lnTo>
                    <a:pt x="773" y="476"/>
                  </a:lnTo>
                  <a:lnTo>
                    <a:pt x="769" y="475"/>
                  </a:lnTo>
                  <a:lnTo>
                    <a:pt x="766" y="475"/>
                  </a:lnTo>
                  <a:lnTo>
                    <a:pt x="757" y="472"/>
                  </a:lnTo>
                  <a:lnTo>
                    <a:pt x="752" y="472"/>
                  </a:lnTo>
                  <a:lnTo>
                    <a:pt x="751" y="470"/>
                  </a:lnTo>
                  <a:lnTo>
                    <a:pt x="749" y="470"/>
                  </a:lnTo>
                  <a:lnTo>
                    <a:pt x="749" y="464"/>
                  </a:lnTo>
                  <a:lnTo>
                    <a:pt x="748" y="458"/>
                  </a:lnTo>
                  <a:lnTo>
                    <a:pt x="745" y="455"/>
                  </a:lnTo>
                  <a:lnTo>
                    <a:pt x="729" y="451"/>
                  </a:lnTo>
                  <a:lnTo>
                    <a:pt x="726" y="451"/>
                  </a:lnTo>
                  <a:lnTo>
                    <a:pt x="726" y="449"/>
                  </a:lnTo>
                  <a:lnTo>
                    <a:pt x="723" y="446"/>
                  </a:lnTo>
                  <a:lnTo>
                    <a:pt x="720" y="446"/>
                  </a:lnTo>
                  <a:lnTo>
                    <a:pt x="716" y="445"/>
                  </a:lnTo>
                  <a:lnTo>
                    <a:pt x="705" y="445"/>
                  </a:lnTo>
                  <a:lnTo>
                    <a:pt x="692" y="446"/>
                  </a:lnTo>
                  <a:lnTo>
                    <a:pt x="683" y="449"/>
                  </a:lnTo>
                  <a:lnTo>
                    <a:pt x="678" y="449"/>
                  </a:lnTo>
                  <a:lnTo>
                    <a:pt x="680" y="449"/>
                  </a:lnTo>
                  <a:lnTo>
                    <a:pt x="681" y="448"/>
                  </a:lnTo>
                  <a:lnTo>
                    <a:pt x="684" y="448"/>
                  </a:lnTo>
                  <a:lnTo>
                    <a:pt x="687" y="446"/>
                  </a:lnTo>
                  <a:lnTo>
                    <a:pt x="689" y="443"/>
                  </a:lnTo>
                  <a:lnTo>
                    <a:pt x="690" y="441"/>
                  </a:lnTo>
                  <a:lnTo>
                    <a:pt x="692" y="435"/>
                  </a:lnTo>
                  <a:lnTo>
                    <a:pt x="695" y="428"/>
                  </a:lnTo>
                  <a:lnTo>
                    <a:pt x="696" y="419"/>
                  </a:lnTo>
                  <a:lnTo>
                    <a:pt x="699" y="416"/>
                  </a:lnTo>
                  <a:lnTo>
                    <a:pt x="695" y="416"/>
                  </a:lnTo>
                  <a:lnTo>
                    <a:pt x="692" y="414"/>
                  </a:lnTo>
                  <a:lnTo>
                    <a:pt x="684" y="414"/>
                  </a:lnTo>
                  <a:lnTo>
                    <a:pt x="683" y="416"/>
                  </a:lnTo>
                  <a:lnTo>
                    <a:pt x="680" y="417"/>
                  </a:lnTo>
                  <a:lnTo>
                    <a:pt x="678" y="419"/>
                  </a:lnTo>
                  <a:lnTo>
                    <a:pt x="675" y="420"/>
                  </a:lnTo>
                  <a:lnTo>
                    <a:pt x="680" y="413"/>
                  </a:lnTo>
                  <a:lnTo>
                    <a:pt x="678" y="408"/>
                  </a:lnTo>
                  <a:lnTo>
                    <a:pt x="683" y="404"/>
                  </a:lnTo>
                  <a:lnTo>
                    <a:pt x="684" y="401"/>
                  </a:lnTo>
                  <a:lnTo>
                    <a:pt x="690" y="395"/>
                  </a:lnTo>
                  <a:lnTo>
                    <a:pt x="692" y="392"/>
                  </a:lnTo>
                  <a:lnTo>
                    <a:pt x="696" y="386"/>
                  </a:lnTo>
                  <a:lnTo>
                    <a:pt x="705" y="380"/>
                  </a:lnTo>
                  <a:lnTo>
                    <a:pt x="714" y="374"/>
                  </a:lnTo>
                  <a:lnTo>
                    <a:pt x="720" y="369"/>
                  </a:lnTo>
                  <a:lnTo>
                    <a:pt x="723" y="368"/>
                  </a:lnTo>
                  <a:lnTo>
                    <a:pt x="722" y="365"/>
                  </a:lnTo>
                  <a:lnTo>
                    <a:pt x="740" y="359"/>
                  </a:lnTo>
                  <a:lnTo>
                    <a:pt x="740" y="354"/>
                  </a:lnTo>
                  <a:lnTo>
                    <a:pt x="751" y="353"/>
                  </a:lnTo>
                  <a:lnTo>
                    <a:pt x="751" y="347"/>
                  </a:lnTo>
                  <a:lnTo>
                    <a:pt x="758" y="345"/>
                  </a:lnTo>
                  <a:lnTo>
                    <a:pt x="773" y="336"/>
                  </a:lnTo>
                  <a:lnTo>
                    <a:pt x="787" y="336"/>
                  </a:lnTo>
                  <a:lnTo>
                    <a:pt x="796" y="335"/>
                  </a:lnTo>
                  <a:lnTo>
                    <a:pt x="800" y="332"/>
                  </a:lnTo>
                  <a:lnTo>
                    <a:pt x="800" y="328"/>
                  </a:lnTo>
                  <a:lnTo>
                    <a:pt x="793" y="321"/>
                  </a:lnTo>
                  <a:lnTo>
                    <a:pt x="778" y="322"/>
                  </a:lnTo>
                  <a:lnTo>
                    <a:pt x="781" y="319"/>
                  </a:lnTo>
                  <a:lnTo>
                    <a:pt x="766" y="312"/>
                  </a:lnTo>
                  <a:lnTo>
                    <a:pt x="773" y="310"/>
                  </a:lnTo>
                  <a:lnTo>
                    <a:pt x="794" y="318"/>
                  </a:lnTo>
                  <a:lnTo>
                    <a:pt x="799" y="322"/>
                  </a:lnTo>
                  <a:lnTo>
                    <a:pt x="802" y="324"/>
                  </a:lnTo>
                  <a:lnTo>
                    <a:pt x="811" y="324"/>
                  </a:lnTo>
                  <a:lnTo>
                    <a:pt x="814" y="322"/>
                  </a:lnTo>
                  <a:lnTo>
                    <a:pt x="815" y="319"/>
                  </a:lnTo>
                  <a:lnTo>
                    <a:pt x="818" y="316"/>
                  </a:lnTo>
                  <a:lnTo>
                    <a:pt x="820" y="312"/>
                  </a:lnTo>
                  <a:lnTo>
                    <a:pt x="823" y="310"/>
                  </a:lnTo>
                  <a:lnTo>
                    <a:pt x="824" y="309"/>
                  </a:lnTo>
                  <a:lnTo>
                    <a:pt x="826" y="309"/>
                  </a:lnTo>
                  <a:lnTo>
                    <a:pt x="832" y="312"/>
                  </a:lnTo>
                  <a:lnTo>
                    <a:pt x="836" y="315"/>
                  </a:lnTo>
                  <a:lnTo>
                    <a:pt x="839" y="315"/>
                  </a:lnTo>
                  <a:lnTo>
                    <a:pt x="850" y="309"/>
                  </a:lnTo>
                  <a:lnTo>
                    <a:pt x="859" y="306"/>
                  </a:lnTo>
                  <a:lnTo>
                    <a:pt x="868" y="301"/>
                  </a:lnTo>
                  <a:lnTo>
                    <a:pt x="873" y="300"/>
                  </a:lnTo>
                  <a:lnTo>
                    <a:pt x="879" y="297"/>
                  </a:lnTo>
                  <a:lnTo>
                    <a:pt x="882" y="294"/>
                  </a:lnTo>
                  <a:lnTo>
                    <a:pt x="880" y="292"/>
                  </a:lnTo>
                  <a:lnTo>
                    <a:pt x="874" y="291"/>
                  </a:lnTo>
                  <a:lnTo>
                    <a:pt x="854" y="291"/>
                  </a:lnTo>
                  <a:lnTo>
                    <a:pt x="853" y="285"/>
                  </a:lnTo>
                  <a:lnTo>
                    <a:pt x="830" y="276"/>
                  </a:lnTo>
                  <a:lnTo>
                    <a:pt x="833" y="276"/>
                  </a:lnTo>
                  <a:lnTo>
                    <a:pt x="841" y="274"/>
                  </a:lnTo>
                  <a:lnTo>
                    <a:pt x="851" y="274"/>
                  </a:lnTo>
                  <a:lnTo>
                    <a:pt x="859" y="276"/>
                  </a:lnTo>
                  <a:lnTo>
                    <a:pt x="862" y="279"/>
                  </a:lnTo>
                  <a:lnTo>
                    <a:pt x="865" y="282"/>
                  </a:lnTo>
                  <a:lnTo>
                    <a:pt x="870" y="285"/>
                  </a:lnTo>
                  <a:lnTo>
                    <a:pt x="873" y="288"/>
                  </a:lnTo>
                  <a:lnTo>
                    <a:pt x="876" y="289"/>
                  </a:lnTo>
                  <a:lnTo>
                    <a:pt x="882" y="288"/>
                  </a:lnTo>
                  <a:lnTo>
                    <a:pt x="892" y="283"/>
                  </a:lnTo>
                  <a:lnTo>
                    <a:pt x="901" y="280"/>
                  </a:lnTo>
                  <a:lnTo>
                    <a:pt x="909" y="274"/>
                  </a:lnTo>
                  <a:lnTo>
                    <a:pt x="912" y="273"/>
                  </a:lnTo>
                  <a:lnTo>
                    <a:pt x="906" y="270"/>
                  </a:lnTo>
                  <a:lnTo>
                    <a:pt x="907" y="268"/>
                  </a:lnTo>
                  <a:lnTo>
                    <a:pt x="913" y="265"/>
                  </a:lnTo>
                  <a:lnTo>
                    <a:pt x="922" y="265"/>
                  </a:lnTo>
                  <a:lnTo>
                    <a:pt x="924" y="267"/>
                  </a:lnTo>
                  <a:lnTo>
                    <a:pt x="925" y="270"/>
                  </a:lnTo>
                  <a:lnTo>
                    <a:pt x="927" y="271"/>
                  </a:lnTo>
                  <a:lnTo>
                    <a:pt x="934" y="274"/>
                  </a:lnTo>
                  <a:lnTo>
                    <a:pt x="936" y="268"/>
                  </a:lnTo>
                  <a:lnTo>
                    <a:pt x="940" y="273"/>
                  </a:lnTo>
                  <a:lnTo>
                    <a:pt x="942" y="271"/>
                  </a:lnTo>
                  <a:lnTo>
                    <a:pt x="942" y="268"/>
                  </a:lnTo>
                  <a:lnTo>
                    <a:pt x="940" y="265"/>
                  </a:lnTo>
                  <a:lnTo>
                    <a:pt x="937" y="262"/>
                  </a:lnTo>
                  <a:lnTo>
                    <a:pt x="933" y="259"/>
                  </a:lnTo>
                  <a:lnTo>
                    <a:pt x="943" y="258"/>
                  </a:lnTo>
                  <a:lnTo>
                    <a:pt x="943" y="259"/>
                  </a:lnTo>
                  <a:lnTo>
                    <a:pt x="945" y="261"/>
                  </a:lnTo>
                  <a:lnTo>
                    <a:pt x="945" y="264"/>
                  </a:lnTo>
                  <a:lnTo>
                    <a:pt x="948" y="270"/>
                  </a:lnTo>
                  <a:lnTo>
                    <a:pt x="949" y="271"/>
                  </a:lnTo>
                  <a:lnTo>
                    <a:pt x="951" y="271"/>
                  </a:lnTo>
                  <a:lnTo>
                    <a:pt x="955" y="270"/>
                  </a:lnTo>
                  <a:lnTo>
                    <a:pt x="966" y="268"/>
                  </a:lnTo>
                  <a:lnTo>
                    <a:pt x="976" y="264"/>
                  </a:lnTo>
                  <a:lnTo>
                    <a:pt x="986" y="259"/>
                  </a:lnTo>
                  <a:lnTo>
                    <a:pt x="993" y="255"/>
                  </a:lnTo>
                  <a:lnTo>
                    <a:pt x="993" y="252"/>
                  </a:lnTo>
                  <a:lnTo>
                    <a:pt x="990" y="247"/>
                  </a:lnTo>
                  <a:lnTo>
                    <a:pt x="989" y="244"/>
                  </a:lnTo>
                  <a:lnTo>
                    <a:pt x="987" y="238"/>
                  </a:lnTo>
                  <a:lnTo>
                    <a:pt x="987" y="235"/>
                  </a:lnTo>
                  <a:lnTo>
                    <a:pt x="989" y="234"/>
                  </a:lnTo>
                  <a:lnTo>
                    <a:pt x="992" y="234"/>
                  </a:lnTo>
                  <a:lnTo>
                    <a:pt x="995" y="232"/>
                  </a:lnTo>
                  <a:lnTo>
                    <a:pt x="1001" y="232"/>
                  </a:lnTo>
                  <a:lnTo>
                    <a:pt x="1005" y="231"/>
                  </a:lnTo>
                  <a:lnTo>
                    <a:pt x="1010" y="231"/>
                  </a:lnTo>
                  <a:lnTo>
                    <a:pt x="1011" y="229"/>
                  </a:lnTo>
                  <a:lnTo>
                    <a:pt x="1013" y="229"/>
                  </a:lnTo>
                  <a:lnTo>
                    <a:pt x="1013" y="225"/>
                  </a:lnTo>
                  <a:lnTo>
                    <a:pt x="1011" y="222"/>
                  </a:lnTo>
                  <a:lnTo>
                    <a:pt x="1011" y="220"/>
                  </a:lnTo>
                  <a:lnTo>
                    <a:pt x="1010" y="217"/>
                  </a:lnTo>
                  <a:lnTo>
                    <a:pt x="1005" y="211"/>
                  </a:lnTo>
                  <a:lnTo>
                    <a:pt x="1001" y="209"/>
                  </a:lnTo>
                  <a:lnTo>
                    <a:pt x="990" y="208"/>
                  </a:lnTo>
                  <a:lnTo>
                    <a:pt x="980" y="208"/>
                  </a:lnTo>
                  <a:lnTo>
                    <a:pt x="970" y="211"/>
                  </a:lnTo>
                  <a:lnTo>
                    <a:pt x="966" y="215"/>
                  </a:lnTo>
                  <a:lnTo>
                    <a:pt x="966" y="220"/>
                  </a:lnTo>
                  <a:lnTo>
                    <a:pt x="967" y="220"/>
                  </a:lnTo>
                  <a:lnTo>
                    <a:pt x="969" y="222"/>
                  </a:lnTo>
                  <a:lnTo>
                    <a:pt x="960" y="228"/>
                  </a:lnTo>
                  <a:lnTo>
                    <a:pt x="952" y="228"/>
                  </a:lnTo>
                  <a:lnTo>
                    <a:pt x="936" y="241"/>
                  </a:lnTo>
                  <a:lnTo>
                    <a:pt x="930" y="244"/>
                  </a:lnTo>
                  <a:lnTo>
                    <a:pt x="928" y="246"/>
                  </a:lnTo>
                  <a:lnTo>
                    <a:pt x="927" y="249"/>
                  </a:lnTo>
                  <a:lnTo>
                    <a:pt x="922" y="253"/>
                  </a:lnTo>
                  <a:lnTo>
                    <a:pt x="913" y="253"/>
                  </a:lnTo>
                  <a:lnTo>
                    <a:pt x="904" y="258"/>
                  </a:lnTo>
                  <a:lnTo>
                    <a:pt x="904" y="255"/>
                  </a:lnTo>
                  <a:lnTo>
                    <a:pt x="903" y="250"/>
                  </a:lnTo>
                  <a:lnTo>
                    <a:pt x="903" y="241"/>
                  </a:lnTo>
                  <a:lnTo>
                    <a:pt x="904" y="238"/>
                  </a:lnTo>
                  <a:lnTo>
                    <a:pt x="910" y="235"/>
                  </a:lnTo>
                  <a:lnTo>
                    <a:pt x="915" y="235"/>
                  </a:lnTo>
                  <a:lnTo>
                    <a:pt x="918" y="234"/>
                  </a:lnTo>
                  <a:lnTo>
                    <a:pt x="919" y="231"/>
                  </a:lnTo>
                  <a:lnTo>
                    <a:pt x="919" y="228"/>
                  </a:lnTo>
                  <a:lnTo>
                    <a:pt x="918" y="223"/>
                  </a:lnTo>
                  <a:lnTo>
                    <a:pt x="916" y="222"/>
                  </a:lnTo>
                  <a:lnTo>
                    <a:pt x="915" y="218"/>
                  </a:lnTo>
                  <a:lnTo>
                    <a:pt x="912" y="218"/>
                  </a:lnTo>
                  <a:lnTo>
                    <a:pt x="903" y="223"/>
                  </a:lnTo>
                  <a:lnTo>
                    <a:pt x="898" y="225"/>
                  </a:lnTo>
                  <a:lnTo>
                    <a:pt x="895" y="226"/>
                  </a:lnTo>
                  <a:lnTo>
                    <a:pt x="894" y="228"/>
                  </a:lnTo>
                  <a:lnTo>
                    <a:pt x="892" y="228"/>
                  </a:lnTo>
                  <a:lnTo>
                    <a:pt x="883" y="235"/>
                  </a:lnTo>
                  <a:lnTo>
                    <a:pt x="882" y="232"/>
                  </a:lnTo>
                  <a:lnTo>
                    <a:pt x="889" y="225"/>
                  </a:lnTo>
                  <a:lnTo>
                    <a:pt x="889" y="220"/>
                  </a:lnTo>
                  <a:lnTo>
                    <a:pt x="900" y="215"/>
                  </a:lnTo>
                  <a:lnTo>
                    <a:pt x="891" y="214"/>
                  </a:lnTo>
                  <a:lnTo>
                    <a:pt x="892" y="211"/>
                  </a:lnTo>
                  <a:lnTo>
                    <a:pt x="879" y="214"/>
                  </a:lnTo>
                  <a:lnTo>
                    <a:pt x="873" y="211"/>
                  </a:lnTo>
                  <a:lnTo>
                    <a:pt x="883" y="208"/>
                  </a:lnTo>
                  <a:lnTo>
                    <a:pt x="883" y="202"/>
                  </a:lnTo>
                  <a:lnTo>
                    <a:pt x="888" y="202"/>
                  </a:lnTo>
                  <a:lnTo>
                    <a:pt x="889" y="205"/>
                  </a:lnTo>
                  <a:lnTo>
                    <a:pt x="895" y="205"/>
                  </a:lnTo>
                  <a:lnTo>
                    <a:pt x="897" y="202"/>
                  </a:lnTo>
                  <a:lnTo>
                    <a:pt x="897" y="199"/>
                  </a:lnTo>
                  <a:lnTo>
                    <a:pt x="895" y="197"/>
                  </a:lnTo>
                  <a:lnTo>
                    <a:pt x="892" y="197"/>
                  </a:lnTo>
                  <a:lnTo>
                    <a:pt x="889" y="194"/>
                  </a:lnTo>
                  <a:lnTo>
                    <a:pt x="889" y="193"/>
                  </a:lnTo>
                  <a:lnTo>
                    <a:pt x="895" y="181"/>
                  </a:lnTo>
                  <a:lnTo>
                    <a:pt x="897" y="179"/>
                  </a:lnTo>
                  <a:lnTo>
                    <a:pt x="897" y="176"/>
                  </a:lnTo>
                  <a:lnTo>
                    <a:pt x="895" y="175"/>
                  </a:lnTo>
                  <a:lnTo>
                    <a:pt x="894" y="175"/>
                  </a:lnTo>
                  <a:lnTo>
                    <a:pt x="882" y="170"/>
                  </a:lnTo>
                  <a:lnTo>
                    <a:pt x="876" y="173"/>
                  </a:lnTo>
                  <a:lnTo>
                    <a:pt x="873" y="173"/>
                  </a:lnTo>
                  <a:lnTo>
                    <a:pt x="868" y="175"/>
                  </a:lnTo>
                  <a:lnTo>
                    <a:pt x="867" y="175"/>
                  </a:lnTo>
                  <a:lnTo>
                    <a:pt x="865" y="176"/>
                  </a:lnTo>
                  <a:lnTo>
                    <a:pt x="865" y="181"/>
                  </a:lnTo>
                  <a:lnTo>
                    <a:pt x="848" y="181"/>
                  </a:lnTo>
                  <a:lnTo>
                    <a:pt x="844" y="182"/>
                  </a:lnTo>
                  <a:lnTo>
                    <a:pt x="842" y="184"/>
                  </a:lnTo>
                  <a:lnTo>
                    <a:pt x="839" y="185"/>
                  </a:lnTo>
                  <a:lnTo>
                    <a:pt x="836" y="188"/>
                  </a:lnTo>
                  <a:lnTo>
                    <a:pt x="838" y="190"/>
                  </a:lnTo>
                  <a:lnTo>
                    <a:pt x="841" y="191"/>
                  </a:lnTo>
                  <a:lnTo>
                    <a:pt x="844" y="191"/>
                  </a:lnTo>
                  <a:lnTo>
                    <a:pt x="845" y="193"/>
                  </a:lnTo>
                  <a:lnTo>
                    <a:pt x="844" y="193"/>
                  </a:lnTo>
                  <a:lnTo>
                    <a:pt x="842" y="194"/>
                  </a:lnTo>
                  <a:lnTo>
                    <a:pt x="838" y="194"/>
                  </a:lnTo>
                  <a:lnTo>
                    <a:pt x="832" y="197"/>
                  </a:lnTo>
                  <a:lnTo>
                    <a:pt x="829" y="200"/>
                  </a:lnTo>
                  <a:lnTo>
                    <a:pt x="829" y="202"/>
                  </a:lnTo>
                  <a:lnTo>
                    <a:pt x="830" y="206"/>
                  </a:lnTo>
                  <a:lnTo>
                    <a:pt x="833" y="209"/>
                  </a:lnTo>
                  <a:lnTo>
                    <a:pt x="836" y="211"/>
                  </a:lnTo>
                  <a:lnTo>
                    <a:pt x="838" y="212"/>
                  </a:lnTo>
                  <a:lnTo>
                    <a:pt x="839" y="212"/>
                  </a:lnTo>
                  <a:lnTo>
                    <a:pt x="845" y="209"/>
                  </a:lnTo>
                  <a:lnTo>
                    <a:pt x="845" y="215"/>
                  </a:lnTo>
                  <a:lnTo>
                    <a:pt x="848" y="217"/>
                  </a:lnTo>
                  <a:lnTo>
                    <a:pt x="850" y="217"/>
                  </a:lnTo>
                  <a:lnTo>
                    <a:pt x="853" y="215"/>
                  </a:lnTo>
                  <a:lnTo>
                    <a:pt x="859" y="215"/>
                  </a:lnTo>
                  <a:lnTo>
                    <a:pt x="857" y="217"/>
                  </a:lnTo>
                  <a:lnTo>
                    <a:pt x="851" y="220"/>
                  </a:lnTo>
                  <a:lnTo>
                    <a:pt x="850" y="220"/>
                  </a:lnTo>
                  <a:lnTo>
                    <a:pt x="844" y="217"/>
                  </a:lnTo>
                  <a:lnTo>
                    <a:pt x="842" y="222"/>
                  </a:lnTo>
                  <a:lnTo>
                    <a:pt x="838" y="222"/>
                  </a:lnTo>
                  <a:lnTo>
                    <a:pt x="835" y="223"/>
                  </a:lnTo>
                  <a:lnTo>
                    <a:pt x="833" y="223"/>
                  </a:lnTo>
                  <a:lnTo>
                    <a:pt x="832" y="225"/>
                  </a:lnTo>
                  <a:lnTo>
                    <a:pt x="838" y="225"/>
                  </a:lnTo>
                  <a:lnTo>
                    <a:pt x="844" y="222"/>
                  </a:lnTo>
                  <a:lnTo>
                    <a:pt x="848" y="222"/>
                  </a:lnTo>
                  <a:lnTo>
                    <a:pt x="848" y="223"/>
                  </a:lnTo>
                  <a:lnTo>
                    <a:pt x="844" y="228"/>
                  </a:lnTo>
                  <a:lnTo>
                    <a:pt x="839" y="231"/>
                  </a:lnTo>
                  <a:lnTo>
                    <a:pt x="836" y="232"/>
                  </a:lnTo>
                  <a:lnTo>
                    <a:pt x="832" y="234"/>
                  </a:lnTo>
                  <a:lnTo>
                    <a:pt x="829" y="235"/>
                  </a:lnTo>
                  <a:lnTo>
                    <a:pt x="827" y="237"/>
                  </a:lnTo>
                  <a:lnTo>
                    <a:pt x="821" y="241"/>
                  </a:lnTo>
                  <a:lnTo>
                    <a:pt x="820" y="243"/>
                  </a:lnTo>
                  <a:lnTo>
                    <a:pt x="817" y="241"/>
                  </a:lnTo>
                  <a:lnTo>
                    <a:pt x="815" y="241"/>
                  </a:lnTo>
                  <a:lnTo>
                    <a:pt x="812" y="238"/>
                  </a:lnTo>
                  <a:lnTo>
                    <a:pt x="808" y="238"/>
                  </a:lnTo>
                  <a:lnTo>
                    <a:pt x="803" y="244"/>
                  </a:lnTo>
                  <a:lnTo>
                    <a:pt x="800" y="246"/>
                  </a:lnTo>
                  <a:lnTo>
                    <a:pt x="799" y="249"/>
                  </a:lnTo>
                  <a:lnTo>
                    <a:pt x="799" y="255"/>
                  </a:lnTo>
                  <a:lnTo>
                    <a:pt x="797" y="256"/>
                  </a:lnTo>
                  <a:lnTo>
                    <a:pt x="796" y="253"/>
                  </a:lnTo>
                  <a:lnTo>
                    <a:pt x="793" y="253"/>
                  </a:lnTo>
                  <a:lnTo>
                    <a:pt x="790" y="252"/>
                  </a:lnTo>
                  <a:lnTo>
                    <a:pt x="788" y="252"/>
                  </a:lnTo>
                  <a:lnTo>
                    <a:pt x="787" y="250"/>
                  </a:lnTo>
                  <a:lnTo>
                    <a:pt x="793" y="244"/>
                  </a:lnTo>
                  <a:lnTo>
                    <a:pt x="796" y="243"/>
                  </a:lnTo>
                  <a:lnTo>
                    <a:pt x="800" y="237"/>
                  </a:lnTo>
                  <a:lnTo>
                    <a:pt x="803" y="235"/>
                  </a:lnTo>
                  <a:lnTo>
                    <a:pt x="794" y="235"/>
                  </a:lnTo>
                  <a:lnTo>
                    <a:pt x="793" y="232"/>
                  </a:lnTo>
                  <a:lnTo>
                    <a:pt x="790" y="231"/>
                  </a:lnTo>
                  <a:lnTo>
                    <a:pt x="784" y="231"/>
                  </a:lnTo>
                  <a:lnTo>
                    <a:pt x="782" y="232"/>
                  </a:lnTo>
                  <a:lnTo>
                    <a:pt x="770" y="232"/>
                  </a:lnTo>
                  <a:lnTo>
                    <a:pt x="770" y="234"/>
                  </a:lnTo>
                  <a:lnTo>
                    <a:pt x="769" y="237"/>
                  </a:lnTo>
                  <a:lnTo>
                    <a:pt x="769" y="241"/>
                  </a:lnTo>
                  <a:lnTo>
                    <a:pt x="770" y="241"/>
                  </a:lnTo>
                  <a:lnTo>
                    <a:pt x="773" y="243"/>
                  </a:lnTo>
                  <a:lnTo>
                    <a:pt x="776" y="243"/>
                  </a:lnTo>
                  <a:lnTo>
                    <a:pt x="779" y="246"/>
                  </a:lnTo>
                  <a:lnTo>
                    <a:pt x="781" y="246"/>
                  </a:lnTo>
                  <a:lnTo>
                    <a:pt x="779" y="247"/>
                  </a:lnTo>
                  <a:lnTo>
                    <a:pt x="775" y="247"/>
                  </a:lnTo>
                  <a:lnTo>
                    <a:pt x="773" y="246"/>
                  </a:lnTo>
                  <a:lnTo>
                    <a:pt x="769" y="244"/>
                  </a:lnTo>
                  <a:lnTo>
                    <a:pt x="767" y="243"/>
                  </a:lnTo>
                  <a:lnTo>
                    <a:pt x="763" y="238"/>
                  </a:lnTo>
                  <a:lnTo>
                    <a:pt x="761" y="247"/>
                  </a:lnTo>
                  <a:lnTo>
                    <a:pt x="760" y="247"/>
                  </a:lnTo>
                  <a:lnTo>
                    <a:pt x="758" y="249"/>
                  </a:lnTo>
                  <a:lnTo>
                    <a:pt x="749" y="249"/>
                  </a:lnTo>
                  <a:lnTo>
                    <a:pt x="745" y="247"/>
                  </a:lnTo>
                  <a:lnTo>
                    <a:pt x="740" y="247"/>
                  </a:lnTo>
                  <a:lnTo>
                    <a:pt x="734" y="246"/>
                  </a:lnTo>
                  <a:lnTo>
                    <a:pt x="711" y="246"/>
                  </a:lnTo>
                  <a:lnTo>
                    <a:pt x="708" y="244"/>
                  </a:lnTo>
                  <a:lnTo>
                    <a:pt x="707" y="241"/>
                  </a:lnTo>
                  <a:lnTo>
                    <a:pt x="704" y="238"/>
                  </a:lnTo>
                  <a:lnTo>
                    <a:pt x="687" y="241"/>
                  </a:lnTo>
                  <a:lnTo>
                    <a:pt x="686" y="238"/>
                  </a:lnTo>
                  <a:lnTo>
                    <a:pt x="684" y="235"/>
                  </a:lnTo>
                  <a:lnTo>
                    <a:pt x="681" y="234"/>
                  </a:lnTo>
                  <a:lnTo>
                    <a:pt x="680" y="234"/>
                  </a:lnTo>
                  <a:lnTo>
                    <a:pt x="677" y="232"/>
                  </a:lnTo>
                  <a:lnTo>
                    <a:pt x="672" y="232"/>
                  </a:lnTo>
                  <a:lnTo>
                    <a:pt x="669" y="234"/>
                  </a:lnTo>
                  <a:lnTo>
                    <a:pt x="665" y="235"/>
                  </a:lnTo>
                  <a:lnTo>
                    <a:pt x="663" y="237"/>
                  </a:lnTo>
                  <a:lnTo>
                    <a:pt x="662" y="237"/>
                  </a:lnTo>
                  <a:lnTo>
                    <a:pt x="662" y="238"/>
                  </a:lnTo>
                  <a:lnTo>
                    <a:pt x="650" y="238"/>
                  </a:lnTo>
                  <a:lnTo>
                    <a:pt x="647" y="237"/>
                  </a:lnTo>
                  <a:lnTo>
                    <a:pt x="639" y="237"/>
                  </a:lnTo>
                  <a:lnTo>
                    <a:pt x="636" y="241"/>
                  </a:lnTo>
                  <a:lnTo>
                    <a:pt x="636" y="244"/>
                  </a:lnTo>
                  <a:lnTo>
                    <a:pt x="633" y="250"/>
                  </a:lnTo>
                  <a:lnTo>
                    <a:pt x="632" y="252"/>
                  </a:lnTo>
                  <a:lnTo>
                    <a:pt x="632" y="253"/>
                  </a:lnTo>
                  <a:lnTo>
                    <a:pt x="629" y="261"/>
                  </a:lnTo>
                  <a:lnTo>
                    <a:pt x="618" y="261"/>
                  </a:lnTo>
                  <a:lnTo>
                    <a:pt x="616" y="268"/>
                  </a:lnTo>
                  <a:lnTo>
                    <a:pt x="610" y="256"/>
                  </a:lnTo>
                  <a:lnTo>
                    <a:pt x="612" y="256"/>
                  </a:lnTo>
                  <a:lnTo>
                    <a:pt x="615" y="258"/>
                  </a:lnTo>
                  <a:lnTo>
                    <a:pt x="621" y="258"/>
                  </a:lnTo>
                  <a:lnTo>
                    <a:pt x="626" y="255"/>
                  </a:lnTo>
                  <a:lnTo>
                    <a:pt x="616" y="247"/>
                  </a:lnTo>
                  <a:lnTo>
                    <a:pt x="612" y="247"/>
                  </a:lnTo>
                  <a:lnTo>
                    <a:pt x="609" y="246"/>
                  </a:lnTo>
                  <a:lnTo>
                    <a:pt x="606" y="246"/>
                  </a:lnTo>
                  <a:lnTo>
                    <a:pt x="607" y="241"/>
                  </a:lnTo>
                  <a:lnTo>
                    <a:pt x="603" y="243"/>
                  </a:lnTo>
                  <a:lnTo>
                    <a:pt x="592" y="244"/>
                  </a:lnTo>
                  <a:lnTo>
                    <a:pt x="577" y="246"/>
                  </a:lnTo>
                  <a:lnTo>
                    <a:pt x="565" y="247"/>
                  </a:lnTo>
                  <a:lnTo>
                    <a:pt x="553" y="247"/>
                  </a:lnTo>
                  <a:lnTo>
                    <a:pt x="540" y="246"/>
                  </a:lnTo>
                  <a:lnTo>
                    <a:pt x="532" y="244"/>
                  </a:lnTo>
                  <a:lnTo>
                    <a:pt x="531" y="243"/>
                  </a:lnTo>
                  <a:lnTo>
                    <a:pt x="537" y="241"/>
                  </a:lnTo>
                  <a:lnTo>
                    <a:pt x="544" y="241"/>
                  </a:lnTo>
                  <a:lnTo>
                    <a:pt x="555" y="238"/>
                  </a:lnTo>
                  <a:lnTo>
                    <a:pt x="561" y="235"/>
                  </a:lnTo>
                  <a:lnTo>
                    <a:pt x="561" y="232"/>
                  </a:lnTo>
                  <a:lnTo>
                    <a:pt x="553" y="226"/>
                  </a:lnTo>
                  <a:lnTo>
                    <a:pt x="544" y="223"/>
                  </a:lnTo>
                  <a:lnTo>
                    <a:pt x="525" y="223"/>
                  </a:lnTo>
                  <a:lnTo>
                    <a:pt x="516" y="220"/>
                  </a:lnTo>
                  <a:lnTo>
                    <a:pt x="508" y="218"/>
                  </a:lnTo>
                  <a:lnTo>
                    <a:pt x="507" y="217"/>
                  </a:lnTo>
                  <a:lnTo>
                    <a:pt x="499" y="217"/>
                  </a:lnTo>
                  <a:lnTo>
                    <a:pt x="496" y="215"/>
                  </a:lnTo>
                  <a:lnTo>
                    <a:pt x="488" y="211"/>
                  </a:lnTo>
                  <a:lnTo>
                    <a:pt x="481" y="208"/>
                  </a:lnTo>
                  <a:lnTo>
                    <a:pt x="473" y="206"/>
                  </a:lnTo>
                  <a:lnTo>
                    <a:pt x="470" y="208"/>
                  </a:lnTo>
                  <a:lnTo>
                    <a:pt x="466" y="209"/>
                  </a:lnTo>
                  <a:lnTo>
                    <a:pt x="463" y="211"/>
                  </a:lnTo>
                  <a:lnTo>
                    <a:pt x="460" y="214"/>
                  </a:lnTo>
                  <a:lnTo>
                    <a:pt x="454" y="217"/>
                  </a:lnTo>
                  <a:lnTo>
                    <a:pt x="440" y="217"/>
                  </a:lnTo>
                  <a:lnTo>
                    <a:pt x="448" y="212"/>
                  </a:lnTo>
                  <a:lnTo>
                    <a:pt x="448" y="209"/>
                  </a:lnTo>
                  <a:lnTo>
                    <a:pt x="454" y="200"/>
                  </a:lnTo>
                  <a:lnTo>
                    <a:pt x="452" y="200"/>
                  </a:lnTo>
                  <a:lnTo>
                    <a:pt x="451" y="202"/>
                  </a:lnTo>
                  <a:lnTo>
                    <a:pt x="439" y="209"/>
                  </a:lnTo>
                  <a:lnTo>
                    <a:pt x="431" y="215"/>
                  </a:lnTo>
                  <a:lnTo>
                    <a:pt x="428" y="217"/>
                  </a:lnTo>
                  <a:lnTo>
                    <a:pt x="424" y="218"/>
                  </a:lnTo>
                  <a:lnTo>
                    <a:pt x="421" y="217"/>
                  </a:lnTo>
                  <a:lnTo>
                    <a:pt x="419" y="214"/>
                  </a:lnTo>
                  <a:lnTo>
                    <a:pt x="419" y="209"/>
                  </a:lnTo>
                  <a:lnTo>
                    <a:pt x="422" y="202"/>
                  </a:lnTo>
                  <a:lnTo>
                    <a:pt x="422" y="199"/>
                  </a:lnTo>
                  <a:lnTo>
                    <a:pt x="421" y="196"/>
                  </a:lnTo>
                  <a:lnTo>
                    <a:pt x="418" y="194"/>
                  </a:lnTo>
                  <a:lnTo>
                    <a:pt x="416" y="193"/>
                  </a:lnTo>
                  <a:lnTo>
                    <a:pt x="413" y="193"/>
                  </a:lnTo>
                  <a:lnTo>
                    <a:pt x="412" y="194"/>
                  </a:lnTo>
                  <a:lnTo>
                    <a:pt x="412" y="196"/>
                  </a:lnTo>
                  <a:lnTo>
                    <a:pt x="413" y="199"/>
                  </a:lnTo>
                  <a:lnTo>
                    <a:pt x="415" y="200"/>
                  </a:lnTo>
                  <a:lnTo>
                    <a:pt x="404" y="200"/>
                  </a:lnTo>
                  <a:lnTo>
                    <a:pt x="401" y="202"/>
                  </a:lnTo>
                  <a:lnTo>
                    <a:pt x="395" y="205"/>
                  </a:lnTo>
                  <a:lnTo>
                    <a:pt x="391" y="209"/>
                  </a:lnTo>
                  <a:lnTo>
                    <a:pt x="378" y="209"/>
                  </a:lnTo>
                  <a:lnTo>
                    <a:pt x="374" y="211"/>
                  </a:lnTo>
                  <a:lnTo>
                    <a:pt x="371" y="211"/>
                  </a:lnTo>
                  <a:lnTo>
                    <a:pt x="366" y="212"/>
                  </a:lnTo>
                  <a:lnTo>
                    <a:pt x="360" y="212"/>
                  </a:lnTo>
                  <a:lnTo>
                    <a:pt x="359" y="214"/>
                  </a:lnTo>
                  <a:lnTo>
                    <a:pt x="357" y="214"/>
                  </a:lnTo>
                  <a:lnTo>
                    <a:pt x="354" y="215"/>
                  </a:lnTo>
                  <a:lnTo>
                    <a:pt x="353" y="217"/>
                  </a:lnTo>
                  <a:lnTo>
                    <a:pt x="350" y="218"/>
                  </a:lnTo>
                  <a:lnTo>
                    <a:pt x="344" y="214"/>
                  </a:lnTo>
                  <a:lnTo>
                    <a:pt x="341" y="215"/>
                  </a:lnTo>
                  <a:lnTo>
                    <a:pt x="339" y="217"/>
                  </a:lnTo>
                  <a:lnTo>
                    <a:pt x="333" y="220"/>
                  </a:lnTo>
                  <a:lnTo>
                    <a:pt x="330" y="220"/>
                  </a:lnTo>
                  <a:lnTo>
                    <a:pt x="329" y="222"/>
                  </a:lnTo>
                  <a:lnTo>
                    <a:pt x="324" y="222"/>
                  </a:lnTo>
                  <a:lnTo>
                    <a:pt x="321" y="223"/>
                  </a:lnTo>
                  <a:lnTo>
                    <a:pt x="320" y="225"/>
                  </a:lnTo>
                  <a:lnTo>
                    <a:pt x="317" y="226"/>
                  </a:lnTo>
                  <a:lnTo>
                    <a:pt x="308" y="226"/>
                  </a:lnTo>
                  <a:lnTo>
                    <a:pt x="311" y="225"/>
                  </a:lnTo>
                  <a:lnTo>
                    <a:pt x="312" y="222"/>
                  </a:lnTo>
                  <a:lnTo>
                    <a:pt x="317" y="220"/>
                  </a:lnTo>
                  <a:lnTo>
                    <a:pt x="323" y="217"/>
                  </a:lnTo>
                  <a:lnTo>
                    <a:pt x="329" y="217"/>
                  </a:lnTo>
                  <a:lnTo>
                    <a:pt x="332" y="215"/>
                  </a:lnTo>
                  <a:lnTo>
                    <a:pt x="336" y="214"/>
                  </a:lnTo>
                  <a:lnTo>
                    <a:pt x="338" y="212"/>
                  </a:lnTo>
                  <a:lnTo>
                    <a:pt x="356" y="212"/>
                  </a:lnTo>
                  <a:lnTo>
                    <a:pt x="362" y="209"/>
                  </a:lnTo>
                  <a:lnTo>
                    <a:pt x="372" y="208"/>
                  </a:lnTo>
                  <a:lnTo>
                    <a:pt x="382" y="205"/>
                  </a:lnTo>
                  <a:lnTo>
                    <a:pt x="385" y="205"/>
                  </a:lnTo>
                  <a:lnTo>
                    <a:pt x="386" y="202"/>
                  </a:lnTo>
                  <a:lnTo>
                    <a:pt x="388" y="202"/>
                  </a:lnTo>
                  <a:lnTo>
                    <a:pt x="386" y="200"/>
                  </a:lnTo>
                  <a:lnTo>
                    <a:pt x="369" y="200"/>
                  </a:lnTo>
                  <a:lnTo>
                    <a:pt x="366" y="202"/>
                  </a:lnTo>
                  <a:lnTo>
                    <a:pt x="365" y="202"/>
                  </a:lnTo>
                  <a:lnTo>
                    <a:pt x="360" y="205"/>
                  </a:lnTo>
                  <a:lnTo>
                    <a:pt x="359" y="206"/>
                  </a:lnTo>
                  <a:lnTo>
                    <a:pt x="357" y="206"/>
                  </a:lnTo>
                  <a:lnTo>
                    <a:pt x="356" y="208"/>
                  </a:lnTo>
                  <a:lnTo>
                    <a:pt x="335" y="208"/>
                  </a:lnTo>
                  <a:lnTo>
                    <a:pt x="329" y="211"/>
                  </a:lnTo>
                  <a:lnTo>
                    <a:pt x="327" y="212"/>
                  </a:lnTo>
                  <a:lnTo>
                    <a:pt x="323" y="214"/>
                  </a:lnTo>
                  <a:lnTo>
                    <a:pt x="321" y="215"/>
                  </a:lnTo>
                  <a:lnTo>
                    <a:pt x="317" y="215"/>
                  </a:lnTo>
                  <a:lnTo>
                    <a:pt x="303" y="222"/>
                  </a:lnTo>
                  <a:lnTo>
                    <a:pt x="299" y="222"/>
                  </a:lnTo>
                  <a:lnTo>
                    <a:pt x="296" y="225"/>
                  </a:lnTo>
                  <a:lnTo>
                    <a:pt x="294" y="228"/>
                  </a:lnTo>
                  <a:lnTo>
                    <a:pt x="294" y="229"/>
                  </a:lnTo>
                  <a:lnTo>
                    <a:pt x="293" y="229"/>
                  </a:lnTo>
                  <a:lnTo>
                    <a:pt x="291" y="228"/>
                  </a:lnTo>
                  <a:lnTo>
                    <a:pt x="291" y="222"/>
                  </a:lnTo>
                  <a:lnTo>
                    <a:pt x="293" y="222"/>
                  </a:lnTo>
                  <a:lnTo>
                    <a:pt x="302" y="218"/>
                  </a:lnTo>
                  <a:lnTo>
                    <a:pt x="308" y="215"/>
                  </a:lnTo>
                  <a:lnTo>
                    <a:pt x="312" y="214"/>
                  </a:lnTo>
                  <a:lnTo>
                    <a:pt x="311" y="212"/>
                  </a:lnTo>
                  <a:lnTo>
                    <a:pt x="308" y="212"/>
                  </a:lnTo>
                  <a:lnTo>
                    <a:pt x="305" y="211"/>
                  </a:lnTo>
                  <a:lnTo>
                    <a:pt x="299" y="211"/>
                  </a:lnTo>
                  <a:lnTo>
                    <a:pt x="294" y="215"/>
                  </a:lnTo>
                  <a:lnTo>
                    <a:pt x="291" y="217"/>
                  </a:lnTo>
                  <a:lnTo>
                    <a:pt x="285" y="217"/>
                  </a:lnTo>
                  <a:lnTo>
                    <a:pt x="282" y="218"/>
                  </a:lnTo>
                  <a:lnTo>
                    <a:pt x="279" y="218"/>
                  </a:lnTo>
                  <a:lnTo>
                    <a:pt x="279" y="220"/>
                  </a:lnTo>
                  <a:lnTo>
                    <a:pt x="278" y="222"/>
                  </a:lnTo>
                  <a:lnTo>
                    <a:pt x="278" y="229"/>
                  </a:lnTo>
                  <a:lnTo>
                    <a:pt x="272" y="225"/>
                  </a:lnTo>
                  <a:lnTo>
                    <a:pt x="255" y="223"/>
                  </a:lnTo>
                  <a:lnTo>
                    <a:pt x="250" y="222"/>
                  </a:lnTo>
                  <a:lnTo>
                    <a:pt x="247" y="218"/>
                  </a:lnTo>
                  <a:lnTo>
                    <a:pt x="244" y="218"/>
                  </a:lnTo>
                  <a:lnTo>
                    <a:pt x="244" y="217"/>
                  </a:lnTo>
                  <a:lnTo>
                    <a:pt x="246" y="215"/>
                  </a:lnTo>
                  <a:lnTo>
                    <a:pt x="246" y="212"/>
                  </a:lnTo>
                  <a:lnTo>
                    <a:pt x="247" y="211"/>
                  </a:lnTo>
                  <a:lnTo>
                    <a:pt x="219" y="211"/>
                  </a:lnTo>
                  <a:lnTo>
                    <a:pt x="223" y="211"/>
                  </a:lnTo>
                  <a:lnTo>
                    <a:pt x="20" y="377"/>
                  </a:lnTo>
                  <a:lnTo>
                    <a:pt x="18" y="378"/>
                  </a:lnTo>
                  <a:lnTo>
                    <a:pt x="15" y="380"/>
                  </a:lnTo>
                  <a:lnTo>
                    <a:pt x="14" y="383"/>
                  </a:lnTo>
                  <a:lnTo>
                    <a:pt x="14" y="386"/>
                  </a:lnTo>
                  <a:lnTo>
                    <a:pt x="29" y="386"/>
                  </a:lnTo>
                  <a:lnTo>
                    <a:pt x="32" y="383"/>
                  </a:lnTo>
                  <a:lnTo>
                    <a:pt x="41" y="383"/>
                  </a:lnTo>
                  <a:lnTo>
                    <a:pt x="35" y="390"/>
                  </a:lnTo>
                  <a:lnTo>
                    <a:pt x="35" y="392"/>
                  </a:lnTo>
                  <a:lnTo>
                    <a:pt x="37" y="395"/>
                  </a:lnTo>
                  <a:lnTo>
                    <a:pt x="37" y="399"/>
                  </a:lnTo>
                  <a:lnTo>
                    <a:pt x="38" y="401"/>
                  </a:lnTo>
                  <a:lnTo>
                    <a:pt x="41" y="402"/>
                  </a:lnTo>
                  <a:lnTo>
                    <a:pt x="43" y="404"/>
                  </a:lnTo>
                  <a:lnTo>
                    <a:pt x="38" y="408"/>
                  </a:lnTo>
                  <a:lnTo>
                    <a:pt x="38" y="411"/>
                  </a:lnTo>
                  <a:lnTo>
                    <a:pt x="40" y="411"/>
                  </a:lnTo>
                  <a:lnTo>
                    <a:pt x="41" y="410"/>
                  </a:lnTo>
                  <a:lnTo>
                    <a:pt x="44" y="408"/>
                  </a:lnTo>
                  <a:lnTo>
                    <a:pt x="46" y="407"/>
                  </a:lnTo>
                  <a:lnTo>
                    <a:pt x="47" y="407"/>
                  </a:lnTo>
                  <a:lnTo>
                    <a:pt x="49" y="405"/>
                  </a:lnTo>
                  <a:lnTo>
                    <a:pt x="52" y="405"/>
                  </a:lnTo>
                  <a:lnTo>
                    <a:pt x="55" y="404"/>
                  </a:lnTo>
                  <a:lnTo>
                    <a:pt x="58" y="404"/>
                  </a:lnTo>
                  <a:lnTo>
                    <a:pt x="61" y="402"/>
                  </a:lnTo>
                  <a:lnTo>
                    <a:pt x="62" y="401"/>
                  </a:lnTo>
                  <a:lnTo>
                    <a:pt x="68" y="401"/>
                  </a:lnTo>
                  <a:lnTo>
                    <a:pt x="68" y="398"/>
                  </a:lnTo>
                  <a:lnTo>
                    <a:pt x="70" y="398"/>
                  </a:lnTo>
                  <a:lnTo>
                    <a:pt x="71" y="396"/>
                  </a:lnTo>
                  <a:lnTo>
                    <a:pt x="74" y="396"/>
                  </a:lnTo>
                  <a:lnTo>
                    <a:pt x="79" y="395"/>
                  </a:lnTo>
                  <a:lnTo>
                    <a:pt x="82" y="395"/>
                  </a:lnTo>
                  <a:lnTo>
                    <a:pt x="86" y="396"/>
                  </a:lnTo>
                  <a:lnTo>
                    <a:pt x="88" y="398"/>
                  </a:lnTo>
                  <a:lnTo>
                    <a:pt x="86" y="399"/>
                  </a:lnTo>
                  <a:lnTo>
                    <a:pt x="85" y="399"/>
                  </a:lnTo>
                  <a:lnTo>
                    <a:pt x="83" y="401"/>
                  </a:lnTo>
                  <a:lnTo>
                    <a:pt x="83" y="408"/>
                  </a:lnTo>
                  <a:lnTo>
                    <a:pt x="80" y="411"/>
                  </a:lnTo>
                  <a:lnTo>
                    <a:pt x="85" y="416"/>
                  </a:lnTo>
                  <a:lnTo>
                    <a:pt x="86" y="419"/>
                  </a:lnTo>
                  <a:lnTo>
                    <a:pt x="86" y="423"/>
                  </a:lnTo>
                  <a:lnTo>
                    <a:pt x="82" y="434"/>
                  </a:lnTo>
                  <a:lnTo>
                    <a:pt x="82" y="445"/>
                  </a:lnTo>
                  <a:lnTo>
                    <a:pt x="80" y="446"/>
                  </a:lnTo>
                  <a:lnTo>
                    <a:pt x="79" y="449"/>
                  </a:lnTo>
                  <a:lnTo>
                    <a:pt x="79" y="452"/>
                  </a:lnTo>
                  <a:lnTo>
                    <a:pt x="77" y="455"/>
                  </a:lnTo>
                  <a:lnTo>
                    <a:pt x="77" y="457"/>
                  </a:lnTo>
                  <a:lnTo>
                    <a:pt x="79" y="458"/>
                  </a:lnTo>
                  <a:lnTo>
                    <a:pt x="82" y="460"/>
                  </a:lnTo>
                  <a:lnTo>
                    <a:pt x="83" y="463"/>
                  </a:lnTo>
                  <a:lnTo>
                    <a:pt x="85" y="463"/>
                  </a:lnTo>
                  <a:lnTo>
                    <a:pt x="86" y="464"/>
                  </a:lnTo>
                  <a:lnTo>
                    <a:pt x="86" y="466"/>
                  </a:lnTo>
                  <a:lnTo>
                    <a:pt x="91" y="466"/>
                  </a:lnTo>
                  <a:lnTo>
                    <a:pt x="92" y="467"/>
                  </a:lnTo>
                  <a:lnTo>
                    <a:pt x="92" y="470"/>
                  </a:lnTo>
                  <a:lnTo>
                    <a:pt x="89" y="472"/>
                  </a:lnTo>
                  <a:lnTo>
                    <a:pt x="86" y="475"/>
                  </a:lnTo>
                  <a:lnTo>
                    <a:pt x="83" y="476"/>
                  </a:lnTo>
                  <a:lnTo>
                    <a:pt x="83" y="479"/>
                  </a:lnTo>
                  <a:lnTo>
                    <a:pt x="82" y="482"/>
                  </a:lnTo>
                  <a:lnTo>
                    <a:pt x="77" y="487"/>
                  </a:lnTo>
                  <a:lnTo>
                    <a:pt x="74" y="488"/>
                  </a:lnTo>
                  <a:lnTo>
                    <a:pt x="71" y="491"/>
                  </a:lnTo>
                  <a:lnTo>
                    <a:pt x="67" y="493"/>
                  </a:lnTo>
                  <a:lnTo>
                    <a:pt x="61" y="496"/>
                  </a:lnTo>
                  <a:lnTo>
                    <a:pt x="59" y="499"/>
                  </a:lnTo>
                  <a:lnTo>
                    <a:pt x="58" y="502"/>
                  </a:lnTo>
                  <a:lnTo>
                    <a:pt x="58" y="505"/>
                  </a:lnTo>
                  <a:lnTo>
                    <a:pt x="56" y="506"/>
                  </a:lnTo>
                  <a:lnTo>
                    <a:pt x="56" y="509"/>
                  </a:lnTo>
                  <a:lnTo>
                    <a:pt x="53" y="512"/>
                  </a:lnTo>
                  <a:lnTo>
                    <a:pt x="55" y="514"/>
                  </a:lnTo>
                  <a:lnTo>
                    <a:pt x="56" y="514"/>
                  </a:lnTo>
                  <a:lnTo>
                    <a:pt x="56" y="517"/>
                  </a:lnTo>
                  <a:lnTo>
                    <a:pt x="59" y="520"/>
                  </a:lnTo>
                  <a:lnTo>
                    <a:pt x="62" y="518"/>
                  </a:lnTo>
                  <a:lnTo>
                    <a:pt x="64" y="515"/>
                  </a:lnTo>
                  <a:lnTo>
                    <a:pt x="68" y="514"/>
                  </a:lnTo>
                  <a:lnTo>
                    <a:pt x="73" y="512"/>
                  </a:lnTo>
                  <a:lnTo>
                    <a:pt x="77" y="508"/>
                  </a:lnTo>
                  <a:lnTo>
                    <a:pt x="80" y="508"/>
                  </a:lnTo>
                  <a:lnTo>
                    <a:pt x="80" y="509"/>
                  </a:lnTo>
                  <a:lnTo>
                    <a:pt x="79" y="511"/>
                  </a:lnTo>
                  <a:lnTo>
                    <a:pt x="76" y="512"/>
                  </a:lnTo>
                  <a:lnTo>
                    <a:pt x="74" y="512"/>
                  </a:lnTo>
                  <a:lnTo>
                    <a:pt x="73" y="514"/>
                  </a:lnTo>
                  <a:lnTo>
                    <a:pt x="73" y="517"/>
                  </a:lnTo>
                  <a:lnTo>
                    <a:pt x="74" y="520"/>
                  </a:lnTo>
                  <a:lnTo>
                    <a:pt x="77" y="523"/>
                  </a:lnTo>
                  <a:lnTo>
                    <a:pt x="67" y="521"/>
                  </a:lnTo>
                  <a:lnTo>
                    <a:pt x="64" y="523"/>
                  </a:lnTo>
                  <a:lnTo>
                    <a:pt x="62" y="526"/>
                  </a:lnTo>
                  <a:lnTo>
                    <a:pt x="61" y="527"/>
                  </a:lnTo>
                  <a:lnTo>
                    <a:pt x="59" y="530"/>
                  </a:lnTo>
                  <a:lnTo>
                    <a:pt x="59" y="532"/>
                  </a:lnTo>
                  <a:lnTo>
                    <a:pt x="61" y="532"/>
                  </a:lnTo>
                  <a:lnTo>
                    <a:pt x="62" y="533"/>
                  </a:lnTo>
                  <a:lnTo>
                    <a:pt x="67" y="533"/>
                  </a:lnTo>
                  <a:lnTo>
                    <a:pt x="68" y="536"/>
                  </a:lnTo>
                  <a:lnTo>
                    <a:pt x="67" y="538"/>
                  </a:lnTo>
                  <a:lnTo>
                    <a:pt x="67" y="539"/>
                  </a:lnTo>
                  <a:lnTo>
                    <a:pt x="64" y="542"/>
                  </a:lnTo>
                  <a:lnTo>
                    <a:pt x="64" y="544"/>
                  </a:lnTo>
                  <a:lnTo>
                    <a:pt x="67" y="542"/>
                  </a:lnTo>
                  <a:lnTo>
                    <a:pt x="76" y="538"/>
                  </a:lnTo>
                  <a:lnTo>
                    <a:pt x="80" y="532"/>
                  </a:lnTo>
                  <a:lnTo>
                    <a:pt x="83" y="530"/>
                  </a:lnTo>
                  <a:lnTo>
                    <a:pt x="83" y="533"/>
                  </a:lnTo>
                  <a:lnTo>
                    <a:pt x="76" y="539"/>
                  </a:lnTo>
                  <a:lnTo>
                    <a:pt x="82" y="541"/>
                  </a:lnTo>
                  <a:lnTo>
                    <a:pt x="82" y="544"/>
                  </a:lnTo>
                  <a:lnTo>
                    <a:pt x="77" y="548"/>
                  </a:lnTo>
                  <a:lnTo>
                    <a:pt x="73" y="544"/>
                  </a:lnTo>
                  <a:lnTo>
                    <a:pt x="71" y="544"/>
                  </a:lnTo>
                  <a:lnTo>
                    <a:pt x="70" y="545"/>
                  </a:lnTo>
                  <a:lnTo>
                    <a:pt x="62" y="548"/>
                  </a:lnTo>
                  <a:lnTo>
                    <a:pt x="59" y="548"/>
                  </a:lnTo>
                  <a:lnTo>
                    <a:pt x="56" y="551"/>
                  </a:lnTo>
                  <a:lnTo>
                    <a:pt x="55" y="554"/>
                  </a:lnTo>
                  <a:lnTo>
                    <a:pt x="53" y="556"/>
                  </a:lnTo>
                  <a:lnTo>
                    <a:pt x="55" y="554"/>
                  </a:lnTo>
                  <a:lnTo>
                    <a:pt x="58" y="554"/>
                  </a:lnTo>
                  <a:lnTo>
                    <a:pt x="59" y="553"/>
                  </a:lnTo>
                  <a:lnTo>
                    <a:pt x="73" y="553"/>
                  </a:lnTo>
                  <a:lnTo>
                    <a:pt x="71" y="553"/>
                  </a:lnTo>
                  <a:lnTo>
                    <a:pt x="70" y="554"/>
                  </a:lnTo>
                  <a:lnTo>
                    <a:pt x="67" y="554"/>
                  </a:lnTo>
                  <a:lnTo>
                    <a:pt x="62" y="556"/>
                  </a:lnTo>
                  <a:lnTo>
                    <a:pt x="59" y="556"/>
                  </a:lnTo>
                  <a:lnTo>
                    <a:pt x="56" y="558"/>
                  </a:lnTo>
                  <a:lnTo>
                    <a:pt x="55" y="558"/>
                  </a:lnTo>
                  <a:lnTo>
                    <a:pt x="55" y="562"/>
                  </a:lnTo>
                  <a:lnTo>
                    <a:pt x="53" y="562"/>
                  </a:lnTo>
                  <a:lnTo>
                    <a:pt x="52" y="561"/>
                  </a:lnTo>
                  <a:lnTo>
                    <a:pt x="46" y="561"/>
                  </a:lnTo>
                  <a:lnTo>
                    <a:pt x="46" y="564"/>
                  </a:lnTo>
                  <a:lnTo>
                    <a:pt x="47" y="567"/>
                  </a:lnTo>
                  <a:lnTo>
                    <a:pt x="50" y="568"/>
                  </a:lnTo>
                  <a:lnTo>
                    <a:pt x="52" y="570"/>
                  </a:lnTo>
                  <a:lnTo>
                    <a:pt x="64" y="565"/>
                  </a:lnTo>
                  <a:lnTo>
                    <a:pt x="70" y="573"/>
                  </a:lnTo>
                  <a:lnTo>
                    <a:pt x="79" y="567"/>
                  </a:lnTo>
                  <a:lnTo>
                    <a:pt x="77" y="568"/>
                  </a:lnTo>
                  <a:lnTo>
                    <a:pt x="76" y="573"/>
                  </a:lnTo>
                  <a:lnTo>
                    <a:pt x="73" y="574"/>
                  </a:lnTo>
                  <a:lnTo>
                    <a:pt x="71" y="576"/>
                  </a:lnTo>
                  <a:lnTo>
                    <a:pt x="70" y="579"/>
                  </a:lnTo>
                  <a:lnTo>
                    <a:pt x="70" y="580"/>
                  </a:lnTo>
                  <a:lnTo>
                    <a:pt x="73" y="580"/>
                  </a:lnTo>
                  <a:lnTo>
                    <a:pt x="74" y="579"/>
                  </a:lnTo>
                  <a:lnTo>
                    <a:pt x="79" y="577"/>
                  </a:lnTo>
                  <a:lnTo>
                    <a:pt x="83" y="573"/>
                  </a:lnTo>
                  <a:lnTo>
                    <a:pt x="86" y="570"/>
                  </a:lnTo>
                  <a:lnTo>
                    <a:pt x="80" y="577"/>
                  </a:lnTo>
                  <a:lnTo>
                    <a:pt x="79" y="580"/>
                  </a:lnTo>
                  <a:lnTo>
                    <a:pt x="77" y="582"/>
                  </a:lnTo>
                  <a:lnTo>
                    <a:pt x="79" y="582"/>
                  </a:lnTo>
                  <a:lnTo>
                    <a:pt x="82" y="580"/>
                  </a:lnTo>
                  <a:lnTo>
                    <a:pt x="85" y="580"/>
                  </a:lnTo>
                  <a:lnTo>
                    <a:pt x="83" y="582"/>
                  </a:lnTo>
                  <a:lnTo>
                    <a:pt x="80" y="583"/>
                  </a:lnTo>
                  <a:lnTo>
                    <a:pt x="79" y="586"/>
                  </a:lnTo>
                  <a:lnTo>
                    <a:pt x="74" y="591"/>
                  </a:lnTo>
                  <a:lnTo>
                    <a:pt x="76" y="592"/>
                  </a:lnTo>
                  <a:lnTo>
                    <a:pt x="77" y="592"/>
                  </a:lnTo>
                  <a:lnTo>
                    <a:pt x="89" y="586"/>
                  </a:lnTo>
                  <a:lnTo>
                    <a:pt x="91" y="585"/>
                  </a:lnTo>
                  <a:lnTo>
                    <a:pt x="85" y="591"/>
                  </a:lnTo>
                  <a:lnTo>
                    <a:pt x="83" y="594"/>
                  </a:lnTo>
                  <a:lnTo>
                    <a:pt x="83" y="595"/>
                  </a:lnTo>
                  <a:lnTo>
                    <a:pt x="86" y="597"/>
                  </a:lnTo>
                  <a:lnTo>
                    <a:pt x="89" y="597"/>
                  </a:lnTo>
                  <a:lnTo>
                    <a:pt x="92" y="600"/>
                  </a:lnTo>
                  <a:lnTo>
                    <a:pt x="92" y="601"/>
                  </a:lnTo>
                  <a:lnTo>
                    <a:pt x="91" y="603"/>
                  </a:lnTo>
                  <a:lnTo>
                    <a:pt x="91" y="613"/>
                  </a:lnTo>
                  <a:lnTo>
                    <a:pt x="538" y="613"/>
                  </a:lnTo>
                  <a:lnTo>
                    <a:pt x="540" y="610"/>
                  </a:lnTo>
                  <a:lnTo>
                    <a:pt x="540" y="607"/>
                  </a:lnTo>
                  <a:lnTo>
                    <a:pt x="541" y="604"/>
                  </a:lnTo>
                  <a:lnTo>
                    <a:pt x="543" y="603"/>
                  </a:lnTo>
                  <a:lnTo>
                    <a:pt x="546" y="601"/>
                  </a:lnTo>
                  <a:lnTo>
                    <a:pt x="550" y="604"/>
                  </a:lnTo>
                  <a:lnTo>
                    <a:pt x="546" y="607"/>
                  </a:lnTo>
                  <a:lnTo>
                    <a:pt x="544" y="612"/>
                  </a:lnTo>
                  <a:lnTo>
                    <a:pt x="544" y="615"/>
                  </a:lnTo>
                  <a:lnTo>
                    <a:pt x="547" y="616"/>
                  </a:lnTo>
                  <a:lnTo>
                    <a:pt x="553" y="618"/>
                  </a:lnTo>
                  <a:lnTo>
                    <a:pt x="556" y="618"/>
                  </a:lnTo>
                  <a:lnTo>
                    <a:pt x="561" y="622"/>
                  </a:lnTo>
                  <a:lnTo>
                    <a:pt x="564" y="622"/>
                  </a:lnTo>
                  <a:lnTo>
                    <a:pt x="564" y="621"/>
                  </a:lnTo>
                  <a:lnTo>
                    <a:pt x="567" y="618"/>
                  </a:lnTo>
                  <a:lnTo>
                    <a:pt x="570" y="618"/>
                  </a:lnTo>
                  <a:lnTo>
                    <a:pt x="573" y="619"/>
                  </a:lnTo>
                  <a:lnTo>
                    <a:pt x="576" y="622"/>
                  </a:lnTo>
                  <a:lnTo>
                    <a:pt x="576" y="624"/>
                  </a:lnTo>
                  <a:lnTo>
                    <a:pt x="577" y="625"/>
                  </a:lnTo>
                  <a:lnTo>
                    <a:pt x="585" y="625"/>
                  </a:lnTo>
                  <a:lnTo>
                    <a:pt x="591" y="630"/>
                  </a:lnTo>
                  <a:lnTo>
                    <a:pt x="594" y="630"/>
                  </a:lnTo>
                  <a:lnTo>
                    <a:pt x="597" y="627"/>
                  </a:lnTo>
                  <a:lnTo>
                    <a:pt x="600" y="625"/>
                  </a:lnTo>
                  <a:lnTo>
                    <a:pt x="601" y="624"/>
                  </a:lnTo>
                  <a:lnTo>
                    <a:pt x="601" y="628"/>
                  </a:lnTo>
                  <a:lnTo>
                    <a:pt x="613" y="627"/>
                  </a:lnTo>
                  <a:lnTo>
                    <a:pt x="613" y="628"/>
                  </a:lnTo>
                  <a:lnTo>
                    <a:pt x="615" y="628"/>
                  </a:lnTo>
                  <a:lnTo>
                    <a:pt x="618" y="630"/>
                  </a:lnTo>
                  <a:lnTo>
                    <a:pt x="623" y="630"/>
                  </a:lnTo>
                  <a:lnTo>
                    <a:pt x="627" y="627"/>
                  </a:lnTo>
                  <a:lnTo>
                    <a:pt x="630" y="625"/>
                  </a:lnTo>
                  <a:lnTo>
                    <a:pt x="632" y="622"/>
                  </a:lnTo>
                  <a:lnTo>
                    <a:pt x="632" y="621"/>
                  </a:lnTo>
                  <a:lnTo>
                    <a:pt x="636" y="621"/>
                  </a:lnTo>
                  <a:lnTo>
                    <a:pt x="638" y="622"/>
                  </a:lnTo>
                  <a:lnTo>
                    <a:pt x="639" y="622"/>
                  </a:lnTo>
                  <a:lnTo>
                    <a:pt x="642" y="619"/>
                  </a:lnTo>
                  <a:lnTo>
                    <a:pt x="644" y="616"/>
                  </a:lnTo>
                  <a:lnTo>
                    <a:pt x="645" y="615"/>
                  </a:lnTo>
                  <a:lnTo>
                    <a:pt x="647" y="615"/>
                  </a:lnTo>
                  <a:lnTo>
                    <a:pt x="647" y="616"/>
                  </a:lnTo>
                  <a:lnTo>
                    <a:pt x="648" y="618"/>
                  </a:lnTo>
                  <a:lnTo>
                    <a:pt x="654" y="616"/>
                  </a:lnTo>
                  <a:lnTo>
                    <a:pt x="653" y="615"/>
                  </a:lnTo>
                  <a:lnTo>
                    <a:pt x="653" y="612"/>
                  </a:lnTo>
                  <a:lnTo>
                    <a:pt x="654" y="610"/>
                  </a:lnTo>
                  <a:lnTo>
                    <a:pt x="657" y="607"/>
                  </a:lnTo>
                  <a:lnTo>
                    <a:pt x="663" y="613"/>
                  </a:lnTo>
                  <a:lnTo>
                    <a:pt x="669" y="613"/>
                  </a:lnTo>
                  <a:lnTo>
                    <a:pt x="671" y="615"/>
                  </a:lnTo>
                  <a:lnTo>
                    <a:pt x="675" y="615"/>
                  </a:lnTo>
                  <a:lnTo>
                    <a:pt x="681" y="618"/>
                  </a:lnTo>
                  <a:lnTo>
                    <a:pt x="681" y="621"/>
                  </a:lnTo>
                  <a:lnTo>
                    <a:pt x="680" y="624"/>
                  </a:lnTo>
                  <a:lnTo>
                    <a:pt x="680" y="625"/>
                  </a:lnTo>
                  <a:lnTo>
                    <a:pt x="678" y="628"/>
                  </a:lnTo>
                  <a:lnTo>
                    <a:pt x="681" y="631"/>
                  </a:lnTo>
                  <a:lnTo>
                    <a:pt x="678" y="637"/>
                  </a:lnTo>
                  <a:lnTo>
                    <a:pt x="680" y="637"/>
                  </a:lnTo>
                  <a:lnTo>
                    <a:pt x="681" y="636"/>
                  </a:lnTo>
                  <a:lnTo>
                    <a:pt x="684" y="634"/>
                  </a:lnTo>
                  <a:lnTo>
                    <a:pt x="689" y="633"/>
                  </a:lnTo>
                  <a:lnTo>
                    <a:pt x="692" y="631"/>
                  </a:lnTo>
                  <a:lnTo>
                    <a:pt x="699" y="631"/>
                  </a:lnTo>
                  <a:lnTo>
                    <a:pt x="699" y="634"/>
                  </a:lnTo>
                  <a:lnTo>
                    <a:pt x="695" y="636"/>
                  </a:lnTo>
                  <a:lnTo>
                    <a:pt x="693" y="637"/>
                  </a:lnTo>
                  <a:lnTo>
                    <a:pt x="692" y="637"/>
                  </a:lnTo>
                  <a:lnTo>
                    <a:pt x="690" y="639"/>
                  </a:lnTo>
                  <a:lnTo>
                    <a:pt x="692" y="640"/>
                  </a:lnTo>
                  <a:lnTo>
                    <a:pt x="693" y="640"/>
                  </a:lnTo>
                  <a:lnTo>
                    <a:pt x="696" y="643"/>
                  </a:lnTo>
                  <a:lnTo>
                    <a:pt x="690" y="651"/>
                  </a:lnTo>
                  <a:lnTo>
                    <a:pt x="690" y="652"/>
                  </a:lnTo>
                  <a:lnTo>
                    <a:pt x="693" y="652"/>
                  </a:lnTo>
                  <a:lnTo>
                    <a:pt x="693" y="655"/>
                  </a:lnTo>
                  <a:lnTo>
                    <a:pt x="690" y="658"/>
                  </a:lnTo>
                  <a:lnTo>
                    <a:pt x="690" y="661"/>
                  </a:lnTo>
                  <a:lnTo>
                    <a:pt x="695" y="661"/>
                  </a:lnTo>
                  <a:lnTo>
                    <a:pt x="693" y="666"/>
                  </a:lnTo>
                  <a:lnTo>
                    <a:pt x="695" y="666"/>
                  </a:lnTo>
                  <a:lnTo>
                    <a:pt x="699" y="667"/>
                  </a:lnTo>
                  <a:lnTo>
                    <a:pt x="720" y="667"/>
                  </a:lnTo>
                  <a:lnTo>
                    <a:pt x="723" y="669"/>
                  </a:lnTo>
                  <a:lnTo>
                    <a:pt x="728" y="672"/>
                  </a:lnTo>
                  <a:lnTo>
                    <a:pt x="743" y="672"/>
                  </a:lnTo>
                  <a:lnTo>
                    <a:pt x="746" y="674"/>
                  </a:lnTo>
                  <a:lnTo>
                    <a:pt x="748" y="675"/>
                  </a:lnTo>
                  <a:lnTo>
                    <a:pt x="748" y="684"/>
                  </a:lnTo>
                  <a:lnTo>
                    <a:pt x="752" y="684"/>
                  </a:lnTo>
                  <a:lnTo>
                    <a:pt x="752" y="689"/>
                  </a:lnTo>
                  <a:lnTo>
                    <a:pt x="749" y="692"/>
                  </a:lnTo>
                  <a:lnTo>
                    <a:pt x="749" y="695"/>
                  </a:lnTo>
                  <a:lnTo>
                    <a:pt x="752" y="698"/>
                  </a:lnTo>
                  <a:lnTo>
                    <a:pt x="754" y="698"/>
                  </a:lnTo>
                  <a:lnTo>
                    <a:pt x="748" y="696"/>
                  </a:lnTo>
                  <a:lnTo>
                    <a:pt x="748" y="699"/>
                  </a:lnTo>
                  <a:lnTo>
                    <a:pt x="746" y="701"/>
                  </a:lnTo>
                  <a:lnTo>
                    <a:pt x="745" y="704"/>
                  </a:lnTo>
                  <a:lnTo>
                    <a:pt x="743" y="705"/>
                  </a:lnTo>
                  <a:lnTo>
                    <a:pt x="742" y="704"/>
                  </a:lnTo>
                  <a:lnTo>
                    <a:pt x="738" y="702"/>
                  </a:lnTo>
                  <a:lnTo>
                    <a:pt x="732" y="699"/>
                  </a:lnTo>
                  <a:lnTo>
                    <a:pt x="729" y="698"/>
                  </a:lnTo>
                  <a:lnTo>
                    <a:pt x="728" y="695"/>
                  </a:lnTo>
                  <a:lnTo>
                    <a:pt x="728" y="689"/>
                  </a:lnTo>
                  <a:lnTo>
                    <a:pt x="723" y="687"/>
                  </a:lnTo>
                  <a:lnTo>
                    <a:pt x="725" y="692"/>
                  </a:lnTo>
                  <a:lnTo>
                    <a:pt x="725" y="693"/>
                  </a:lnTo>
                  <a:lnTo>
                    <a:pt x="726" y="695"/>
                  </a:lnTo>
                  <a:lnTo>
                    <a:pt x="726" y="698"/>
                  </a:lnTo>
                  <a:lnTo>
                    <a:pt x="725" y="701"/>
                  </a:lnTo>
                  <a:lnTo>
                    <a:pt x="722" y="704"/>
                  </a:lnTo>
                  <a:lnTo>
                    <a:pt x="720" y="707"/>
                  </a:lnTo>
                  <a:lnTo>
                    <a:pt x="716" y="708"/>
                  </a:lnTo>
                  <a:lnTo>
                    <a:pt x="711" y="713"/>
                  </a:lnTo>
                  <a:lnTo>
                    <a:pt x="710" y="717"/>
                  </a:lnTo>
                  <a:lnTo>
                    <a:pt x="707" y="723"/>
                  </a:lnTo>
                  <a:lnTo>
                    <a:pt x="705" y="728"/>
                  </a:lnTo>
                  <a:lnTo>
                    <a:pt x="704" y="729"/>
                  </a:lnTo>
                  <a:lnTo>
                    <a:pt x="696" y="732"/>
                  </a:lnTo>
                  <a:lnTo>
                    <a:pt x="693" y="732"/>
                  </a:lnTo>
                  <a:lnTo>
                    <a:pt x="692" y="731"/>
                  </a:lnTo>
                  <a:lnTo>
                    <a:pt x="690" y="734"/>
                  </a:lnTo>
                  <a:lnTo>
                    <a:pt x="689" y="735"/>
                  </a:lnTo>
                  <a:lnTo>
                    <a:pt x="689" y="741"/>
                  </a:lnTo>
                  <a:lnTo>
                    <a:pt x="687" y="743"/>
                  </a:lnTo>
                  <a:lnTo>
                    <a:pt x="686" y="743"/>
                  </a:lnTo>
                  <a:lnTo>
                    <a:pt x="677" y="747"/>
                  </a:lnTo>
                  <a:lnTo>
                    <a:pt x="671" y="753"/>
                  </a:lnTo>
                  <a:lnTo>
                    <a:pt x="671" y="755"/>
                  </a:lnTo>
                  <a:lnTo>
                    <a:pt x="672" y="755"/>
                  </a:lnTo>
                  <a:lnTo>
                    <a:pt x="675" y="753"/>
                  </a:lnTo>
                  <a:lnTo>
                    <a:pt x="678" y="753"/>
                  </a:lnTo>
                  <a:lnTo>
                    <a:pt x="680" y="755"/>
                  </a:lnTo>
                  <a:lnTo>
                    <a:pt x="683" y="753"/>
                  </a:lnTo>
                  <a:lnTo>
                    <a:pt x="684" y="750"/>
                  </a:lnTo>
                  <a:lnTo>
                    <a:pt x="687" y="749"/>
                  </a:lnTo>
                  <a:lnTo>
                    <a:pt x="695" y="749"/>
                  </a:lnTo>
                  <a:lnTo>
                    <a:pt x="695" y="747"/>
                  </a:lnTo>
                  <a:lnTo>
                    <a:pt x="696" y="744"/>
                  </a:lnTo>
                  <a:lnTo>
                    <a:pt x="701" y="743"/>
                  </a:lnTo>
                  <a:lnTo>
                    <a:pt x="702" y="741"/>
                  </a:lnTo>
                  <a:lnTo>
                    <a:pt x="720" y="741"/>
                  </a:lnTo>
                  <a:lnTo>
                    <a:pt x="723" y="743"/>
                  </a:lnTo>
                  <a:lnTo>
                    <a:pt x="729" y="738"/>
                  </a:lnTo>
                  <a:lnTo>
                    <a:pt x="748" y="738"/>
                  </a:lnTo>
                  <a:lnTo>
                    <a:pt x="749" y="737"/>
                  </a:lnTo>
                  <a:lnTo>
                    <a:pt x="749" y="731"/>
                  </a:lnTo>
                  <a:lnTo>
                    <a:pt x="745" y="732"/>
                  </a:lnTo>
                  <a:lnTo>
                    <a:pt x="742" y="732"/>
                  </a:lnTo>
                  <a:lnTo>
                    <a:pt x="740" y="731"/>
                  </a:lnTo>
                  <a:lnTo>
                    <a:pt x="740" y="729"/>
                  </a:lnTo>
                  <a:lnTo>
                    <a:pt x="742" y="726"/>
                  </a:lnTo>
                  <a:lnTo>
                    <a:pt x="746" y="722"/>
                  </a:lnTo>
                  <a:lnTo>
                    <a:pt x="751" y="717"/>
                  </a:lnTo>
                  <a:lnTo>
                    <a:pt x="754" y="716"/>
                  </a:lnTo>
                  <a:lnTo>
                    <a:pt x="761" y="716"/>
                  </a:lnTo>
                  <a:lnTo>
                    <a:pt x="766" y="714"/>
                  </a:lnTo>
                  <a:lnTo>
                    <a:pt x="773" y="714"/>
                  </a:lnTo>
                  <a:lnTo>
                    <a:pt x="776" y="713"/>
                  </a:lnTo>
                  <a:lnTo>
                    <a:pt x="778" y="713"/>
                  </a:lnTo>
                  <a:lnTo>
                    <a:pt x="779" y="711"/>
                  </a:lnTo>
                  <a:lnTo>
                    <a:pt x="781" y="711"/>
                  </a:lnTo>
                  <a:lnTo>
                    <a:pt x="784" y="713"/>
                  </a:lnTo>
                  <a:lnTo>
                    <a:pt x="785" y="713"/>
                  </a:lnTo>
                  <a:lnTo>
                    <a:pt x="788" y="714"/>
                  </a:lnTo>
                  <a:lnTo>
                    <a:pt x="790" y="716"/>
                  </a:lnTo>
                  <a:lnTo>
                    <a:pt x="791" y="716"/>
                  </a:lnTo>
                  <a:lnTo>
                    <a:pt x="793" y="714"/>
                  </a:lnTo>
                  <a:lnTo>
                    <a:pt x="793" y="710"/>
                  </a:lnTo>
                  <a:lnTo>
                    <a:pt x="794" y="708"/>
                  </a:lnTo>
                  <a:lnTo>
                    <a:pt x="797" y="707"/>
                  </a:lnTo>
                  <a:lnTo>
                    <a:pt x="800" y="707"/>
                  </a:lnTo>
                  <a:lnTo>
                    <a:pt x="802" y="708"/>
                  </a:lnTo>
                  <a:lnTo>
                    <a:pt x="803" y="708"/>
                  </a:lnTo>
                  <a:lnTo>
                    <a:pt x="803" y="707"/>
                  </a:lnTo>
                  <a:lnTo>
                    <a:pt x="812" y="707"/>
                  </a:lnTo>
                  <a:lnTo>
                    <a:pt x="815" y="704"/>
                  </a:lnTo>
                  <a:lnTo>
                    <a:pt x="818" y="702"/>
                  </a:lnTo>
                  <a:lnTo>
                    <a:pt x="824" y="696"/>
                  </a:lnTo>
                  <a:lnTo>
                    <a:pt x="827" y="695"/>
                  </a:lnTo>
                  <a:lnTo>
                    <a:pt x="830" y="692"/>
                  </a:lnTo>
                  <a:lnTo>
                    <a:pt x="892" y="692"/>
                  </a:lnTo>
                  <a:lnTo>
                    <a:pt x="892" y="690"/>
                  </a:lnTo>
                  <a:lnTo>
                    <a:pt x="895" y="687"/>
                  </a:lnTo>
                  <a:lnTo>
                    <a:pt x="900" y="687"/>
                  </a:lnTo>
                  <a:lnTo>
                    <a:pt x="903" y="686"/>
                  </a:lnTo>
                  <a:lnTo>
                    <a:pt x="904" y="686"/>
                  </a:lnTo>
                  <a:lnTo>
                    <a:pt x="904" y="684"/>
                  </a:lnTo>
                  <a:lnTo>
                    <a:pt x="907" y="680"/>
                  </a:lnTo>
                  <a:lnTo>
                    <a:pt x="910" y="678"/>
                  </a:lnTo>
                  <a:lnTo>
                    <a:pt x="912" y="677"/>
                  </a:lnTo>
                  <a:lnTo>
                    <a:pt x="915" y="677"/>
                  </a:lnTo>
                  <a:lnTo>
                    <a:pt x="916" y="678"/>
                  </a:lnTo>
                  <a:lnTo>
                    <a:pt x="918" y="678"/>
                  </a:lnTo>
                  <a:lnTo>
                    <a:pt x="918" y="672"/>
                  </a:lnTo>
                  <a:lnTo>
                    <a:pt x="919" y="669"/>
                  </a:lnTo>
                  <a:lnTo>
                    <a:pt x="924" y="666"/>
                  </a:lnTo>
                  <a:lnTo>
                    <a:pt x="925" y="666"/>
                  </a:lnTo>
                  <a:lnTo>
                    <a:pt x="928" y="663"/>
                  </a:lnTo>
                  <a:lnTo>
                    <a:pt x="928" y="657"/>
                  </a:lnTo>
                  <a:lnTo>
                    <a:pt x="939" y="651"/>
                  </a:lnTo>
                  <a:lnTo>
                    <a:pt x="940" y="648"/>
                  </a:lnTo>
                  <a:lnTo>
                    <a:pt x="946" y="640"/>
                  </a:lnTo>
                  <a:lnTo>
                    <a:pt x="949" y="640"/>
                  </a:lnTo>
                  <a:lnTo>
                    <a:pt x="951" y="642"/>
                  </a:lnTo>
                  <a:lnTo>
                    <a:pt x="951" y="643"/>
                  </a:lnTo>
                  <a:lnTo>
                    <a:pt x="952" y="646"/>
                  </a:lnTo>
                  <a:lnTo>
                    <a:pt x="955" y="646"/>
                  </a:lnTo>
                  <a:lnTo>
                    <a:pt x="960" y="643"/>
                  </a:lnTo>
                  <a:lnTo>
                    <a:pt x="969" y="643"/>
                  </a:lnTo>
                  <a:lnTo>
                    <a:pt x="970" y="646"/>
                  </a:lnTo>
                  <a:lnTo>
                    <a:pt x="970" y="648"/>
                  </a:lnTo>
                  <a:lnTo>
                    <a:pt x="969" y="654"/>
                  </a:lnTo>
                  <a:lnTo>
                    <a:pt x="966" y="660"/>
                  </a:lnTo>
                  <a:lnTo>
                    <a:pt x="963" y="667"/>
                  </a:lnTo>
                  <a:lnTo>
                    <a:pt x="960" y="674"/>
                  </a:lnTo>
                  <a:lnTo>
                    <a:pt x="960" y="677"/>
                  </a:lnTo>
                  <a:lnTo>
                    <a:pt x="961" y="678"/>
                  </a:lnTo>
                  <a:lnTo>
                    <a:pt x="963" y="678"/>
                  </a:lnTo>
                  <a:lnTo>
                    <a:pt x="964" y="680"/>
                  </a:lnTo>
                  <a:lnTo>
                    <a:pt x="961" y="684"/>
                  </a:lnTo>
                  <a:lnTo>
                    <a:pt x="960" y="687"/>
                  </a:lnTo>
                  <a:lnTo>
                    <a:pt x="960" y="689"/>
                  </a:lnTo>
                  <a:lnTo>
                    <a:pt x="966" y="689"/>
                  </a:lnTo>
                  <a:lnTo>
                    <a:pt x="966" y="690"/>
                  </a:lnTo>
                  <a:lnTo>
                    <a:pt x="967" y="692"/>
                  </a:lnTo>
                  <a:lnTo>
                    <a:pt x="972" y="692"/>
                  </a:lnTo>
                  <a:lnTo>
                    <a:pt x="981" y="687"/>
                  </a:lnTo>
                  <a:lnTo>
                    <a:pt x="986" y="681"/>
                  </a:lnTo>
                  <a:lnTo>
                    <a:pt x="989" y="687"/>
                  </a:lnTo>
                  <a:lnTo>
                    <a:pt x="990" y="687"/>
                  </a:lnTo>
                  <a:lnTo>
                    <a:pt x="992" y="686"/>
                  </a:lnTo>
                  <a:lnTo>
                    <a:pt x="999" y="681"/>
                  </a:lnTo>
                  <a:lnTo>
                    <a:pt x="1002" y="681"/>
                  </a:lnTo>
                  <a:lnTo>
                    <a:pt x="1005" y="678"/>
                  </a:lnTo>
                  <a:lnTo>
                    <a:pt x="1008" y="678"/>
                  </a:lnTo>
                  <a:lnTo>
                    <a:pt x="1011" y="675"/>
                  </a:lnTo>
                  <a:lnTo>
                    <a:pt x="1013" y="675"/>
                  </a:lnTo>
                  <a:lnTo>
                    <a:pt x="1017" y="677"/>
                  </a:lnTo>
                  <a:lnTo>
                    <a:pt x="1007" y="686"/>
                  </a:lnTo>
                  <a:lnTo>
                    <a:pt x="1029" y="684"/>
                  </a:lnTo>
                  <a:lnTo>
                    <a:pt x="1025" y="684"/>
                  </a:lnTo>
                  <a:lnTo>
                    <a:pt x="1022" y="686"/>
                  </a:lnTo>
                  <a:lnTo>
                    <a:pt x="1019" y="686"/>
                  </a:lnTo>
                  <a:lnTo>
                    <a:pt x="1017" y="687"/>
                  </a:lnTo>
                  <a:lnTo>
                    <a:pt x="1017" y="690"/>
                  </a:lnTo>
                  <a:lnTo>
                    <a:pt x="1016" y="692"/>
                  </a:lnTo>
                  <a:lnTo>
                    <a:pt x="1014" y="692"/>
                  </a:lnTo>
                  <a:lnTo>
                    <a:pt x="1013" y="690"/>
                  </a:lnTo>
                  <a:lnTo>
                    <a:pt x="1011" y="690"/>
                  </a:lnTo>
                  <a:lnTo>
                    <a:pt x="1008" y="689"/>
                  </a:lnTo>
                  <a:lnTo>
                    <a:pt x="1007" y="689"/>
                  </a:lnTo>
                  <a:lnTo>
                    <a:pt x="1002" y="690"/>
                  </a:lnTo>
                  <a:lnTo>
                    <a:pt x="978" y="704"/>
                  </a:lnTo>
                  <a:lnTo>
                    <a:pt x="975" y="707"/>
                  </a:lnTo>
                  <a:lnTo>
                    <a:pt x="973" y="710"/>
                  </a:lnTo>
                  <a:lnTo>
                    <a:pt x="973" y="720"/>
                  </a:lnTo>
                  <a:lnTo>
                    <a:pt x="975" y="720"/>
                  </a:lnTo>
                  <a:lnTo>
                    <a:pt x="976" y="717"/>
                  </a:lnTo>
                  <a:lnTo>
                    <a:pt x="978" y="717"/>
                  </a:lnTo>
                  <a:lnTo>
                    <a:pt x="978" y="722"/>
                  </a:lnTo>
                  <a:lnTo>
                    <a:pt x="980" y="723"/>
                  </a:lnTo>
                  <a:lnTo>
                    <a:pt x="983" y="723"/>
                  </a:lnTo>
                  <a:lnTo>
                    <a:pt x="984" y="722"/>
                  </a:lnTo>
                  <a:lnTo>
                    <a:pt x="986" y="717"/>
                  </a:lnTo>
                  <a:lnTo>
                    <a:pt x="987" y="716"/>
                  </a:lnTo>
                  <a:lnTo>
                    <a:pt x="990" y="716"/>
                  </a:lnTo>
                  <a:lnTo>
                    <a:pt x="995" y="714"/>
                  </a:lnTo>
                  <a:lnTo>
                    <a:pt x="999" y="713"/>
                  </a:lnTo>
                  <a:lnTo>
                    <a:pt x="1004" y="711"/>
                  </a:lnTo>
                  <a:lnTo>
                    <a:pt x="1007" y="708"/>
                  </a:lnTo>
                  <a:lnTo>
                    <a:pt x="1008" y="705"/>
                  </a:lnTo>
                  <a:lnTo>
                    <a:pt x="1013" y="701"/>
                  </a:lnTo>
                  <a:lnTo>
                    <a:pt x="1014" y="698"/>
                  </a:lnTo>
                  <a:lnTo>
                    <a:pt x="1014" y="699"/>
                  </a:lnTo>
                  <a:lnTo>
                    <a:pt x="1016" y="702"/>
                  </a:lnTo>
                  <a:lnTo>
                    <a:pt x="1017" y="704"/>
                  </a:lnTo>
                  <a:lnTo>
                    <a:pt x="1019" y="704"/>
                  </a:lnTo>
                  <a:lnTo>
                    <a:pt x="1028" y="701"/>
                  </a:lnTo>
                  <a:lnTo>
                    <a:pt x="1035" y="698"/>
                  </a:lnTo>
                  <a:lnTo>
                    <a:pt x="1040" y="696"/>
                  </a:lnTo>
                  <a:lnTo>
                    <a:pt x="1043" y="695"/>
                  </a:lnTo>
                  <a:lnTo>
                    <a:pt x="1049" y="693"/>
                  </a:lnTo>
                  <a:lnTo>
                    <a:pt x="1064" y="690"/>
                  </a:lnTo>
                  <a:lnTo>
                    <a:pt x="1067" y="689"/>
                  </a:lnTo>
                  <a:lnTo>
                    <a:pt x="1064" y="686"/>
                  </a:lnTo>
                  <a:lnTo>
                    <a:pt x="1065" y="680"/>
                  </a:lnTo>
                  <a:lnTo>
                    <a:pt x="1056" y="681"/>
                  </a:lnTo>
                  <a:lnTo>
                    <a:pt x="1056" y="675"/>
                  </a:lnTo>
                  <a:lnTo>
                    <a:pt x="1053" y="677"/>
                  </a:lnTo>
                  <a:lnTo>
                    <a:pt x="1052" y="677"/>
                  </a:lnTo>
                  <a:lnTo>
                    <a:pt x="1049" y="678"/>
                  </a:lnTo>
                  <a:lnTo>
                    <a:pt x="1047" y="680"/>
                  </a:lnTo>
                  <a:lnTo>
                    <a:pt x="1044" y="680"/>
                  </a:lnTo>
                  <a:lnTo>
                    <a:pt x="1044" y="675"/>
                  </a:lnTo>
                  <a:lnTo>
                    <a:pt x="1028" y="675"/>
                  </a:lnTo>
                  <a:lnTo>
                    <a:pt x="1026" y="674"/>
                  </a:lnTo>
                  <a:lnTo>
                    <a:pt x="1026" y="672"/>
                  </a:lnTo>
                  <a:lnTo>
                    <a:pt x="1025" y="671"/>
                  </a:lnTo>
                  <a:lnTo>
                    <a:pt x="1025" y="669"/>
                  </a:lnTo>
                  <a:lnTo>
                    <a:pt x="1028" y="669"/>
                  </a:lnTo>
                  <a:lnTo>
                    <a:pt x="1025" y="666"/>
                  </a:lnTo>
                  <a:lnTo>
                    <a:pt x="1017" y="666"/>
                  </a:lnTo>
                  <a:lnTo>
                    <a:pt x="1016" y="663"/>
                  </a:lnTo>
                  <a:lnTo>
                    <a:pt x="1016" y="661"/>
                  </a:lnTo>
                  <a:lnTo>
                    <a:pt x="1014" y="658"/>
                  </a:lnTo>
                  <a:lnTo>
                    <a:pt x="1014" y="655"/>
                  </a:lnTo>
                  <a:lnTo>
                    <a:pt x="1019" y="651"/>
                  </a:lnTo>
                  <a:lnTo>
                    <a:pt x="1013" y="651"/>
                  </a:lnTo>
                  <a:lnTo>
                    <a:pt x="1014" y="649"/>
                  </a:lnTo>
                  <a:lnTo>
                    <a:pt x="1017" y="648"/>
                  </a:lnTo>
                  <a:lnTo>
                    <a:pt x="1019" y="643"/>
                  </a:lnTo>
                  <a:lnTo>
                    <a:pt x="1022" y="642"/>
                  </a:lnTo>
                  <a:lnTo>
                    <a:pt x="1025" y="639"/>
                  </a:lnTo>
                  <a:lnTo>
                    <a:pt x="1026" y="636"/>
                  </a:lnTo>
                  <a:lnTo>
                    <a:pt x="1029" y="634"/>
                  </a:lnTo>
                  <a:lnTo>
                    <a:pt x="1031" y="631"/>
                  </a:lnTo>
                  <a:lnTo>
                    <a:pt x="1034" y="630"/>
                  </a:lnTo>
                  <a:lnTo>
                    <a:pt x="1029" y="628"/>
                  </a:lnTo>
                  <a:lnTo>
                    <a:pt x="1023" y="636"/>
                  </a:lnTo>
                  <a:lnTo>
                    <a:pt x="1019" y="633"/>
                  </a:lnTo>
                  <a:lnTo>
                    <a:pt x="1011" y="637"/>
                  </a:lnTo>
                  <a:lnTo>
                    <a:pt x="1010" y="633"/>
                  </a:lnTo>
                  <a:lnTo>
                    <a:pt x="1002" y="630"/>
                  </a:lnTo>
                  <a:lnTo>
                    <a:pt x="998" y="631"/>
                  </a:lnTo>
                  <a:lnTo>
                    <a:pt x="1011" y="627"/>
                  </a:lnTo>
                  <a:lnTo>
                    <a:pt x="1013" y="628"/>
                  </a:lnTo>
                  <a:lnTo>
                    <a:pt x="1016" y="630"/>
                  </a:lnTo>
                  <a:lnTo>
                    <a:pt x="1020" y="630"/>
                  </a:lnTo>
                  <a:lnTo>
                    <a:pt x="1025" y="625"/>
                  </a:lnTo>
                  <a:lnTo>
                    <a:pt x="1028" y="624"/>
                  </a:lnTo>
                  <a:lnTo>
                    <a:pt x="1029" y="622"/>
                  </a:lnTo>
                  <a:lnTo>
                    <a:pt x="1041" y="622"/>
                  </a:lnTo>
                  <a:lnTo>
                    <a:pt x="1041" y="619"/>
                  </a:lnTo>
                  <a:lnTo>
                    <a:pt x="1040" y="618"/>
                  </a:lnTo>
                  <a:lnTo>
                    <a:pt x="1038" y="615"/>
                  </a:lnTo>
                  <a:lnTo>
                    <a:pt x="1044" y="615"/>
                  </a:lnTo>
                  <a:lnTo>
                    <a:pt x="1041" y="612"/>
                  </a:lnTo>
                  <a:lnTo>
                    <a:pt x="1040" y="607"/>
                  </a:lnTo>
                  <a:lnTo>
                    <a:pt x="1037" y="606"/>
                  </a:lnTo>
                  <a:lnTo>
                    <a:pt x="1031" y="604"/>
                  </a:lnTo>
                  <a:lnTo>
                    <a:pt x="1025" y="604"/>
                  </a:lnTo>
                  <a:lnTo>
                    <a:pt x="1008" y="606"/>
                  </a:lnTo>
                  <a:lnTo>
                    <a:pt x="992" y="612"/>
                  </a:lnTo>
                  <a:lnTo>
                    <a:pt x="980" y="616"/>
                  </a:lnTo>
                  <a:lnTo>
                    <a:pt x="964" y="622"/>
                  </a:lnTo>
                  <a:lnTo>
                    <a:pt x="957" y="625"/>
                  </a:lnTo>
                  <a:lnTo>
                    <a:pt x="952" y="628"/>
                  </a:lnTo>
                  <a:lnTo>
                    <a:pt x="948" y="633"/>
                  </a:lnTo>
                  <a:lnTo>
                    <a:pt x="943" y="636"/>
                  </a:lnTo>
                  <a:lnTo>
                    <a:pt x="940" y="639"/>
                  </a:lnTo>
                  <a:lnTo>
                    <a:pt x="936" y="642"/>
                  </a:lnTo>
                  <a:lnTo>
                    <a:pt x="933" y="646"/>
                  </a:lnTo>
                  <a:lnTo>
                    <a:pt x="924" y="651"/>
                  </a:lnTo>
                  <a:lnTo>
                    <a:pt x="919" y="651"/>
                  </a:lnTo>
                  <a:lnTo>
                    <a:pt x="915" y="652"/>
                  </a:lnTo>
                  <a:lnTo>
                    <a:pt x="912" y="652"/>
                  </a:lnTo>
                  <a:lnTo>
                    <a:pt x="913" y="652"/>
                  </a:lnTo>
                  <a:lnTo>
                    <a:pt x="915" y="651"/>
                  </a:lnTo>
                  <a:lnTo>
                    <a:pt x="918" y="649"/>
                  </a:lnTo>
                  <a:lnTo>
                    <a:pt x="922" y="646"/>
                  </a:lnTo>
                  <a:lnTo>
                    <a:pt x="927" y="643"/>
                  </a:lnTo>
                  <a:lnTo>
                    <a:pt x="930" y="640"/>
                  </a:lnTo>
                  <a:lnTo>
                    <a:pt x="936" y="637"/>
                  </a:lnTo>
                  <a:lnTo>
                    <a:pt x="942" y="631"/>
                  </a:lnTo>
                  <a:lnTo>
                    <a:pt x="943" y="628"/>
                  </a:lnTo>
                  <a:lnTo>
                    <a:pt x="937" y="625"/>
                  </a:lnTo>
                  <a:lnTo>
                    <a:pt x="939" y="625"/>
                  </a:lnTo>
                  <a:lnTo>
                    <a:pt x="940" y="627"/>
                  </a:lnTo>
                  <a:lnTo>
                    <a:pt x="948" y="627"/>
                  </a:lnTo>
                  <a:lnTo>
                    <a:pt x="952" y="624"/>
                  </a:lnTo>
                  <a:lnTo>
                    <a:pt x="969" y="612"/>
                  </a:lnTo>
                  <a:lnTo>
                    <a:pt x="981" y="604"/>
                  </a:lnTo>
                  <a:lnTo>
                    <a:pt x="986" y="603"/>
                  </a:lnTo>
                  <a:lnTo>
                    <a:pt x="995" y="603"/>
                  </a:lnTo>
                  <a:lnTo>
                    <a:pt x="1008" y="591"/>
                  </a:lnTo>
                  <a:lnTo>
                    <a:pt x="1013" y="588"/>
                  </a:lnTo>
                  <a:lnTo>
                    <a:pt x="1017" y="586"/>
                  </a:lnTo>
                  <a:lnTo>
                    <a:pt x="1029" y="585"/>
                  </a:lnTo>
                  <a:lnTo>
                    <a:pt x="1044" y="585"/>
                  </a:lnTo>
                  <a:lnTo>
                    <a:pt x="1058" y="583"/>
                  </a:lnTo>
                  <a:lnTo>
                    <a:pt x="1065" y="583"/>
                  </a:lnTo>
                  <a:lnTo>
                    <a:pt x="1074" y="585"/>
                  </a:lnTo>
                  <a:lnTo>
                    <a:pt x="1092" y="588"/>
                  </a:lnTo>
                  <a:lnTo>
                    <a:pt x="1098" y="589"/>
                  </a:lnTo>
                  <a:lnTo>
                    <a:pt x="1102" y="588"/>
                  </a:lnTo>
                  <a:lnTo>
                    <a:pt x="1112" y="585"/>
                  </a:lnTo>
                  <a:lnTo>
                    <a:pt x="1115" y="583"/>
                  </a:lnTo>
                  <a:lnTo>
                    <a:pt x="1120" y="583"/>
                  </a:lnTo>
                  <a:lnTo>
                    <a:pt x="1124" y="582"/>
                  </a:lnTo>
                  <a:lnTo>
                    <a:pt x="1130" y="580"/>
                  </a:lnTo>
                  <a:lnTo>
                    <a:pt x="1135" y="579"/>
                  </a:lnTo>
                  <a:lnTo>
                    <a:pt x="1144" y="568"/>
                  </a:lnTo>
                  <a:lnTo>
                    <a:pt x="1150" y="567"/>
                  </a:lnTo>
                  <a:lnTo>
                    <a:pt x="1153" y="564"/>
                  </a:lnTo>
                  <a:lnTo>
                    <a:pt x="1154" y="564"/>
                  </a:lnTo>
                  <a:lnTo>
                    <a:pt x="1157" y="562"/>
                  </a:lnTo>
                  <a:lnTo>
                    <a:pt x="1165" y="562"/>
                  </a:lnTo>
                  <a:lnTo>
                    <a:pt x="1166" y="561"/>
                  </a:lnTo>
                  <a:lnTo>
                    <a:pt x="1169" y="559"/>
                  </a:lnTo>
                  <a:lnTo>
                    <a:pt x="1171" y="558"/>
                  </a:lnTo>
                  <a:lnTo>
                    <a:pt x="1175" y="558"/>
                  </a:lnTo>
                  <a:lnTo>
                    <a:pt x="1177" y="559"/>
                  </a:lnTo>
                  <a:lnTo>
                    <a:pt x="1183" y="559"/>
                  </a:lnTo>
                  <a:lnTo>
                    <a:pt x="1186" y="558"/>
                  </a:lnTo>
                  <a:lnTo>
                    <a:pt x="1187" y="558"/>
                  </a:lnTo>
                  <a:lnTo>
                    <a:pt x="1189" y="556"/>
                  </a:lnTo>
                  <a:lnTo>
                    <a:pt x="1202" y="551"/>
                  </a:lnTo>
                  <a:lnTo>
                    <a:pt x="1208" y="548"/>
                  </a:lnTo>
                  <a:lnTo>
                    <a:pt x="1208" y="547"/>
                  </a:lnTo>
                  <a:lnTo>
                    <a:pt x="1207" y="544"/>
                  </a:lnTo>
                  <a:lnTo>
                    <a:pt x="1204" y="542"/>
                  </a:lnTo>
                  <a:lnTo>
                    <a:pt x="1199" y="538"/>
                  </a:lnTo>
                  <a:lnTo>
                    <a:pt x="1198" y="538"/>
                  </a:lnTo>
                  <a:lnTo>
                    <a:pt x="1204" y="538"/>
                  </a:lnTo>
                  <a:lnTo>
                    <a:pt x="1207" y="536"/>
                  </a:lnTo>
                  <a:lnTo>
                    <a:pt x="1207" y="530"/>
                  </a:lnTo>
                  <a:lnTo>
                    <a:pt x="1205" y="529"/>
                  </a:lnTo>
                  <a:lnTo>
                    <a:pt x="1205" y="526"/>
                  </a:lnTo>
                  <a:lnTo>
                    <a:pt x="1211" y="526"/>
                  </a:lnTo>
                  <a:lnTo>
                    <a:pt x="1214" y="523"/>
                  </a:lnTo>
                  <a:lnTo>
                    <a:pt x="1214" y="521"/>
                  </a:lnTo>
                  <a:lnTo>
                    <a:pt x="1211" y="518"/>
                  </a:lnTo>
                  <a:lnTo>
                    <a:pt x="1210" y="515"/>
                  </a:lnTo>
                  <a:lnTo>
                    <a:pt x="1205" y="514"/>
                  </a:lnTo>
                  <a:lnTo>
                    <a:pt x="1204" y="512"/>
                  </a:lnTo>
                  <a:lnTo>
                    <a:pt x="1201" y="514"/>
                  </a:lnTo>
                  <a:lnTo>
                    <a:pt x="1201" y="514"/>
                  </a:lnTo>
                  <a:lnTo>
                    <a:pt x="1201" y="514"/>
                  </a:lnTo>
                  <a:close/>
                </a:path>
              </a:pathLst>
            </a:custGeom>
            <a:grp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200" name="Freeform 23"/>
            <p:cNvSpPr/>
            <p:nvPr/>
          </p:nvSpPr>
          <p:spPr bwMode="auto">
            <a:xfrm>
              <a:off x="3353276" y="3614069"/>
              <a:ext cx="46355" cy="92125"/>
            </a:xfrm>
            <a:custGeom>
              <a:avLst/>
              <a:gdLst>
                <a:gd name="T0" fmla="*/ 28 w 28"/>
                <a:gd name="T1" fmla="*/ 8 h 56"/>
                <a:gd name="T2" fmla="*/ 28 w 28"/>
                <a:gd name="T3" fmla="*/ 6 h 56"/>
                <a:gd name="T4" fmla="*/ 27 w 28"/>
                <a:gd name="T5" fmla="*/ 6 h 56"/>
                <a:gd name="T6" fmla="*/ 24 w 28"/>
                <a:gd name="T7" fmla="*/ 5 h 56"/>
                <a:gd name="T8" fmla="*/ 22 w 28"/>
                <a:gd name="T9" fmla="*/ 3 h 56"/>
                <a:gd name="T10" fmla="*/ 21 w 28"/>
                <a:gd name="T11" fmla="*/ 0 h 56"/>
                <a:gd name="T12" fmla="*/ 21 w 28"/>
                <a:gd name="T13" fmla="*/ 2 h 56"/>
                <a:gd name="T14" fmla="*/ 19 w 28"/>
                <a:gd name="T15" fmla="*/ 3 h 56"/>
                <a:gd name="T16" fmla="*/ 19 w 28"/>
                <a:gd name="T17" fmla="*/ 6 h 56"/>
                <a:gd name="T18" fmla="*/ 18 w 28"/>
                <a:gd name="T19" fmla="*/ 9 h 56"/>
                <a:gd name="T20" fmla="*/ 15 w 28"/>
                <a:gd name="T21" fmla="*/ 11 h 56"/>
                <a:gd name="T22" fmla="*/ 12 w 28"/>
                <a:gd name="T23" fmla="*/ 12 h 56"/>
                <a:gd name="T24" fmla="*/ 10 w 28"/>
                <a:gd name="T25" fmla="*/ 12 h 56"/>
                <a:gd name="T26" fmla="*/ 10 w 28"/>
                <a:gd name="T27" fmla="*/ 11 h 56"/>
                <a:gd name="T28" fmla="*/ 9 w 28"/>
                <a:gd name="T29" fmla="*/ 9 h 56"/>
                <a:gd name="T30" fmla="*/ 7 w 28"/>
                <a:gd name="T31" fmla="*/ 9 h 56"/>
                <a:gd name="T32" fmla="*/ 7 w 28"/>
                <a:gd name="T33" fmla="*/ 11 h 56"/>
                <a:gd name="T34" fmla="*/ 6 w 28"/>
                <a:gd name="T35" fmla="*/ 14 h 56"/>
                <a:gd name="T36" fmla="*/ 0 w 28"/>
                <a:gd name="T37" fmla="*/ 56 h 56"/>
                <a:gd name="T38" fmla="*/ 7 w 28"/>
                <a:gd name="T39" fmla="*/ 56 h 56"/>
                <a:gd name="T40" fmla="*/ 10 w 28"/>
                <a:gd name="T41" fmla="*/ 45 h 56"/>
                <a:gd name="T42" fmla="*/ 16 w 28"/>
                <a:gd name="T43" fmla="*/ 47 h 56"/>
                <a:gd name="T44" fmla="*/ 22 w 28"/>
                <a:gd name="T45" fmla="*/ 41 h 56"/>
                <a:gd name="T46" fmla="*/ 22 w 28"/>
                <a:gd name="T47" fmla="*/ 24 h 56"/>
                <a:gd name="T48" fmla="*/ 24 w 28"/>
                <a:gd name="T49" fmla="*/ 21 h 56"/>
                <a:gd name="T50" fmla="*/ 25 w 28"/>
                <a:gd name="T51" fmla="*/ 17 h 56"/>
                <a:gd name="T52" fmla="*/ 28 w 28"/>
                <a:gd name="T53" fmla="*/ 9 h 56"/>
                <a:gd name="T54" fmla="*/ 28 w 28"/>
                <a:gd name="T55" fmla="*/ 8 h 56"/>
                <a:gd name="T56" fmla="*/ 28 w 28"/>
                <a:gd name="T57" fmla="*/ 8 h 56"/>
                <a:gd name="T58" fmla="*/ 28 w 28"/>
                <a:gd name="T59"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 h="56">
                  <a:moveTo>
                    <a:pt x="28" y="8"/>
                  </a:moveTo>
                  <a:lnTo>
                    <a:pt x="28" y="6"/>
                  </a:lnTo>
                  <a:lnTo>
                    <a:pt x="27" y="6"/>
                  </a:lnTo>
                  <a:lnTo>
                    <a:pt x="24" y="5"/>
                  </a:lnTo>
                  <a:lnTo>
                    <a:pt x="22" y="3"/>
                  </a:lnTo>
                  <a:lnTo>
                    <a:pt x="21" y="0"/>
                  </a:lnTo>
                  <a:lnTo>
                    <a:pt x="21" y="2"/>
                  </a:lnTo>
                  <a:lnTo>
                    <a:pt x="19" y="3"/>
                  </a:lnTo>
                  <a:lnTo>
                    <a:pt x="19" y="6"/>
                  </a:lnTo>
                  <a:lnTo>
                    <a:pt x="18" y="9"/>
                  </a:lnTo>
                  <a:lnTo>
                    <a:pt x="15" y="11"/>
                  </a:lnTo>
                  <a:lnTo>
                    <a:pt x="12" y="12"/>
                  </a:lnTo>
                  <a:lnTo>
                    <a:pt x="10" y="12"/>
                  </a:lnTo>
                  <a:lnTo>
                    <a:pt x="10" y="11"/>
                  </a:lnTo>
                  <a:lnTo>
                    <a:pt x="9" y="9"/>
                  </a:lnTo>
                  <a:lnTo>
                    <a:pt x="7" y="9"/>
                  </a:lnTo>
                  <a:lnTo>
                    <a:pt x="7" y="11"/>
                  </a:lnTo>
                  <a:lnTo>
                    <a:pt x="6" y="14"/>
                  </a:lnTo>
                  <a:lnTo>
                    <a:pt x="0" y="56"/>
                  </a:lnTo>
                  <a:lnTo>
                    <a:pt x="7" y="56"/>
                  </a:lnTo>
                  <a:lnTo>
                    <a:pt x="10" y="45"/>
                  </a:lnTo>
                  <a:lnTo>
                    <a:pt x="16" y="47"/>
                  </a:lnTo>
                  <a:lnTo>
                    <a:pt x="22" y="41"/>
                  </a:lnTo>
                  <a:lnTo>
                    <a:pt x="22" y="24"/>
                  </a:lnTo>
                  <a:lnTo>
                    <a:pt x="24" y="21"/>
                  </a:lnTo>
                  <a:lnTo>
                    <a:pt x="25" y="17"/>
                  </a:lnTo>
                  <a:lnTo>
                    <a:pt x="28" y="9"/>
                  </a:lnTo>
                  <a:lnTo>
                    <a:pt x="28" y="8"/>
                  </a:lnTo>
                  <a:lnTo>
                    <a:pt x="28" y="8"/>
                  </a:lnTo>
                  <a:lnTo>
                    <a:pt x="28" y="8"/>
                  </a:lnTo>
                  <a:close/>
                </a:path>
              </a:pathLst>
            </a:custGeom>
            <a:solidFill>
              <a:schemeClr val="accent1"/>
            </a:solid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201" name="Freeform 24"/>
            <p:cNvSpPr>
              <a:spLocks noEditPoints="1"/>
            </p:cNvSpPr>
            <p:nvPr/>
          </p:nvSpPr>
          <p:spPr bwMode="auto">
            <a:xfrm>
              <a:off x="10895895" y="4485955"/>
              <a:ext cx="160587" cy="151348"/>
            </a:xfrm>
            <a:custGeom>
              <a:avLst/>
              <a:gdLst>
                <a:gd name="T0" fmla="*/ 3 w 97"/>
                <a:gd name="T1" fmla="*/ 0 h 92"/>
                <a:gd name="T2" fmla="*/ 6 w 97"/>
                <a:gd name="T3" fmla="*/ 14 h 92"/>
                <a:gd name="T4" fmla="*/ 8 w 97"/>
                <a:gd name="T5" fmla="*/ 6 h 92"/>
                <a:gd name="T6" fmla="*/ 0 w 97"/>
                <a:gd name="T7" fmla="*/ 35 h 92"/>
                <a:gd name="T8" fmla="*/ 9 w 97"/>
                <a:gd name="T9" fmla="*/ 28 h 92"/>
                <a:gd name="T10" fmla="*/ 0 w 97"/>
                <a:gd name="T11" fmla="*/ 35 h 92"/>
                <a:gd name="T12" fmla="*/ 0 w 97"/>
                <a:gd name="T13" fmla="*/ 35 h 92"/>
                <a:gd name="T14" fmla="*/ 9 w 97"/>
                <a:gd name="T15" fmla="*/ 32 h 92"/>
                <a:gd name="T16" fmla="*/ 20 w 97"/>
                <a:gd name="T17" fmla="*/ 37 h 92"/>
                <a:gd name="T18" fmla="*/ 20 w 97"/>
                <a:gd name="T19" fmla="*/ 32 h 92"/>
                <a:gd name="T20" fmla="*/ 15 w 97"/>
                <a:gd name="T21" fmla="*/ 50 h 92"/>
                <a:gd name="T22" fmla="*/ 12 w 97"/>
                <a:gd name="T23" fmla="*/ 41 h 92"/>
                <a:gd name="T24" fmla="*/ 15 w 97"/>
                <a:gd name="T25" fmla="*/ 50 h 92"/>
                <a:gd name="T26" fmla="*/ 63 w 97"/>
                <a:gd name="T27" fmla="*/ 59 h 92"/>
                <a:gd name="T28" fmla="*/ 50 w 97"/>
                <a:gd name="T29" fmla="*/ 56 h 92"/>
                <a:gd name="T30" fmla="*/ 51 w 97"/>
                <a:gd name="T31" fmla="*/ 62 h 92"/>
                <a:gd name="T32" fmla="*/ 56 w 97"/>
                <a:gd name="T33" fmla="*/ 68 h 92"/>
                <a:gd name="T34" fmla="*/ 68 w 97"/>
                <a:gd name="T35" fmla="*/ 71 h 92"/>
                <a:gd name="T36" fmla="*/ 71 w 97"/>
                <a:gd name="T37" fmla="*/ 68 h 92"/>
                <a:gd name="T38" fmla="*/ 68 w 97"/>
                <a:gd name="T39" fmla="*/ 62 h 92"/>
                <a:gd name="T40" fmla="*/ 63 w 97"/>
                <a:gd name="T41" fmla="*/ 59 h 92"/>
                <a:gd name="T42" fmla="*/ 82 w 97"/>
                <a:gd name="T43" fmla="*/ 77 h 92"/>
                <a:gd name="T44" fmla="*/ 97 w 97"/>
                <a:gd name="T45" fmla="*/ 85 h 92"/>
                <a:gd name="T46" fmla="*/ 82 w 97"/>
                <a:gd name="T47" fmla="*/ 77 h 92"/>
                <a:gd name="T48" fmla="*/ 75 w 97"/>
                <a:gd name="T49" fmla="*/ 35 h 92"/>
                <a:gd name="T50" fmla="*/ 72 w 97"/>
                <a:gd name="T51" fmla="*/ 38 h 92"/>
                <a:gd name="T52" fmla="*/ 71 w 97"/>
                <a:gd name="T53" fmla="*/ 44 h 92"/>
                <a:gd name="T54" fmla="*/ 82 w 97"/>
                <a:gd name="T55" fmla="*/ 61 h 92"/>
                <a:gd name="T56" fmla="*/ 86 w 97"/>
                <a:gd name="T57" fmla="*/ 65 h 92"/>
                <a:gd name="T58" fmla="*/ 75 w 97"/>
                <a:gd name="T59" fmla="*/ 35 h 92"/>
                <a:gd name="T60" fmla="*/ 30 w 97"/>
                <a:gd name="T61" fmla="*/ 17 h 92"/>
                <a:gd name="T62" fmla="*/ 32 w 97"/>
                <a:gd name="T63" fmla="*/ 22 h 92"/>
                <a:gd name="T64" fmla="*/ 39 w 97"/>
                <a:gd name="T65" fmla="*/ 29 h 92"/>
                <a:gd name="T66" fmla="*/ 50 w 97"/>
                <a:gd name="T67" fmla="*/ 40 h 92"/>
                <a:gd name="T68" fmla="*/ 56 w 97"/>
                <a:gd name="T69" fmla="*/ 41 h 92"/>
                <a:gd name="T70" fmla="*/ 53 w 97"/>
                <a:gd name="T71" fmla="*/ 37 h 92"/>
                <a:gd name="T72" fmla="*/ 48 w 97"/>
                <a:gd name="T73" fmla="*/ 29 h 92"/>
                <a:gd name="T74" fmla="*/ 41 w 97"/>
                <a:gd name="T75" fmla="*/ 22 h 92"/>
                <a:gd name="T76" fmla="*/ 35 w 97"/>
                <a:gd name="T77" fmla="*/ 17 h 92"/>
                <a:gd name="T78" fmla="*/ 30 w 97"/>
                <a:gd name="T79" fmla="*/ 17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7" h="92">
                  <a:moveTo>
                    <a:pt x="8" y="6"/>
                  </a:moveTo>
                  <a:lnTo>
                    <a:pt x="3" y="0"/>
                  </a:lnTo>
                  <a:lnTo>
                    <a:pt x="2" y="8"/>
                  </a:lnTo>
                  <a:lnTo>
                    <a:pt x="6" y="14"/>
                  </a:lnTo>
                  <a:lnTo>
                    <a:pt x="8" y="6"/>
                  </a:lnTo>
                  <a:lnTo>
                    <a:pt x="8" y="6"/>
                  </a:lnTo>
                  <a:lnTo>
                    <a:pt x="8" y="6"/>
                  </a:lnTo>
                  <a:close/>
                  <a:moveTo>
                    <a:pt x="0" y="35"/>
                  </a:moveTo>
                  <a:lnTo>
                    <a:pt x="5" y="37"/>
                  </a:lnTo>
                  <a:lnTo>
                    <a:pt x="9" y="28"/>
                  </a:lnTo>
                  <a:lnTo>
                    <a:pt x="0" y="28"/>
                  </a:lnTo>
                  <a:lnTo>
                    <a:pt x="0" y="35"/>
                  </a:lnTo>
                  <a:lnTo>
                    <a:pt x="0" y="35"/>
                  </a:lnTo>
                  <a:lnTo>
                    <a:pt x="0" y="35"/>
                  </a:lnTo>
                  <a:close/>
                  <a:moveTo>
                    <a:pt x="20" y="32"/>
                  </a:moveTo>
                  <a:lnTo>
                    <a:pt x="9" y="32"/>
                  </a:lnTo>
                  <a:lnTo>
                    <a:pt x="11" y="40"/>
                  </a:lnTo>
                  <a:lnTo>
                    <a:pt x="20" y="37"/>
                  </a:lnTo>
                  <a:lnTo>
                    <a:pt x="20" y="32"/>
                  </a:lnTo>
                  <a:lnTo>
                    <a:pt x="20" y="32"/>
                  </a:lnTo>
                  <a:lnTo>
                    <a:pt x="20" y="32"/>
                  </a:lnTo>
                  <a:close/>
                  <a:moveTo>
                    <a:pt x="15" y="50"/>
                  </a:moveTo>
                  <a:lnTo>
                    <a:pt x="24" y="50"/>
                  </a:lnTo>
                  <a:lnTo>
                    <a:pt x="12" y="41"/>
                  </a:lnTo>
                  <a:lnTo>
                    <a:pt x="15" y="50"/>
                  </a:lnTo>
                  <a:lnTo>
                    <a:pt x="15" y="50"/>
                  </a:lnTo>
                  <a:lnTo>
                    <a:pt x="15" y="50"/>
                  </a:lnTo>
                  <a:close/>
                  <a:moveTo>
                    <a:pt x="63" y="59"/>
                  </a:moveTo>
                  <a:lnTo>
                    <a:pt x="57" y="56"/>
                  </a:lnTo>
                  <a:lnTo>
                    <a:pt x="50" y="56"/>
                  </a:lnTo>
                  <a:lnTo>
                    <a:pt x="50" y="61"/>
                  </a:lnTo>
                  <a:lnTo>
                    <a:pt x="51" y="62"/>
                  </a:lnTo>
                  <a:lnTo>
                    <a:pt x="53" y="67"/>
                  </a:lnTo>
                  <a:lnTo>
                    <a:pt x="56" y="68"/>
                  </a:lnTo>
                  <a:lnTo>
                    <a:pt x="65" y="71"/>
                  </a:lnTo>
                  <a:lnTo>
                    <a:pt x="68" y="71"/>
                  </a:lnTo>
                  <a:lnTo>
                    <a:pt x="71" y="70"/>
                  </a:lnTo>
                  <a:lnTo>
                    <a:pt x="71" y="68"/>
                  </a:lnTo>
                  <a:lnTo>
                    <a:pt x="69" y="67"/>
                  </a:lnTo>
                  <a:lnTo>
                    <a:pt x="68" y="62"/>
                  </a:lnTo>
                  <a:lnTo>
                    <a:pt x="63" y="59"/>
                  </a:lnTo>
                  <a:lnTo>
                    <a:pt x="63" y="59"/>
                  </a:lnTo>
                  <a:lnTo>
                    <a:pt x="63" y="59"/>
                  </a:lnTo>
                  <a:close/>
                  <a:moveTo>
                    <a:pt x="82" y="77"/>
                  </a:moveTo>
                  <a:lnTo>
                    <a:pt x="94" y="92"/>
                  </a:lnTo>
                  <a:lnTo>
                    <a:pt x="97" y="85"/>
                  </a:lnTo>
                  <a:lnTo>
                    <a:pt x="82" y="77"/>
                  </a:lnTo>
                  <a:lnTo>
                    <a:pt x="82" y="77"/>
                  </a:lnTo>
                  <a:lnTo>
                    <a:pt x="82" y="77"/>
                  </a:lnTo>
                  <a:close/>
                  <a:moveTo>
                    <a:pt x="75" y="35"/>
                  </a:moveTo>
                  <a:lnTo>
                    <a:pt x="75" y="37"/>
                  </a:lnTo>
                  <a:lnTo>
                    <a:pt x="72" y="38"/>
                  </a:lnTo>
                  <a:lnTo>
                    <a:pt x="72" y="41"/>
                  </a:lnTo>
                  <a:lnTo>
                    <a:pt x="71" y="44"/>
                  </a:lnTo>
                  <a:lnTo>
                    <a:pt x="71" y="52"/>
                  </a:lnTo>
                  <a:lnTo>
                    <a:pt x="82" y="61"/>
                  </a:lnTo>
                  <a:lnTo>
                    <a:pt x="85" y="62"/>
                  </a:lnTo>
                  <a:lnTo>
                    <a:pt x="86" y="65"/>
                  </a:lnTo>
                  <a:lnTo>
                    <a:pt x="75" y="35"/>
                  </a:lnTo>
                  <a:lnTo>
                    <a:pt x="75" y="35"/>
                  </a:lnTo>
                  <a:lnTo>
                    <a:pt x="75" y="35"/>
                  </a:lnTo>
                  <a:close/>
                  <a:moveTo>
                    <a:pt x="30" y="17"/>
                  </a:moveTo>
                  <a:lnTo>
                    <a:pt x="30" y="19"/>
                  </a:lnTo>
                  <a:lnTo>
                    <a:pt x="32" y="22"/>
                  </a:lnTo>
                  <a:lnTo>
                    <a:pt x="36" y="25"/>
                  </a:lnTo>
                  <a:lnTo>
                    <a:pt x="39" y="29"/>
                  </a:lnTo>
                  <a:lnTo>
                    <a:pt x="44" y="32"/>
                  </a:lnTo>
                  <a:lnTo>
                    <a:pt x="50" y="40"/>
                  </a:lnTo>
                  <a:lnTo>
                    <a:pt x="53" y="41"/>
                  </a:lnTo>
                  <a:lnTo>
                    <a:pt x="56" y="41"/>
                  </a:lnTo>
                  <a:lnTo>
                    <a:pt x="54" y="38"/>
                  </a:lnTo>
                  <a:lnTo>
                    <a:pt x="53" y="37"/>
                  </a:lnTo>
                  <a:lnTo>
                    <a:pt x="51" y="32"/>
                  </a:lnTo>
                  <a:lnTo>
                    <a:pt x="48" y="29"/>
                  </a:lnTo>
                  <a:lnTo>
                    <a:pt x="45" y="25"/>
                  </a:lnTo>
                  <a:lnTo>
                    <a:pt x="41" y="22"/>
                  </a:lnTo>
                  <a:lnTo>
                    <a:pt x="38" y="19"/>
                  </a:lnTo>
                  <a:lnTo>
                    <a:pt x="35" y="17"/>
                  </a:lnTo>
                  <a:lnTo>
                    <a:pt x="30" y="17"/>
                  </a:lnTo>
                  <a:lnTo>
                    <a:pt x="30" y="17"/>
                  </a:lnTo>
                  <a:lnTo>
                    <a:pt x="30" y="17"/>
                  </a:lnTo>
                  <a:close/>
                </a:path>
              </a:pathLst>
            </a:custGeom>
            <a:grp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202" name="Freeform 25"/>
            <p:cNvSpPr>
              <a:spLocks noEditPoints="1"/>
            </p:cNvSpPr>
            <p:nvPr/>
          </p:nvSpPr>
          <p:spPr bwMode="auto">
            <a:xfrm>
              <a:off x="10402545" y="4319804"/>
              <a:ext cx="471829" cy="312563"/>
            </a:xfrm>
            <a:custGeom>
              <a:avLst/>
              <a:gdLst>
                <a:gd name="T0" fmla="*/ 116 w 285"/>
                <a:gd name="T1" fmla="*/ 4 h 190"/>
                <a:gd name="T2" fmla="*/ 128 w 285"/>
                <a:gd name="T3" fmla="*/ 8 h 190"/>
                <a:gd name="T4" fmla="*/ 128 w 285"/>
                <a:gd name="T5" fmla="*/ 0 h 190"/>
                <a:gd name="T6" fmla="*/ 196 w 285"/>
                <a:gd name="T7" fmla="*/ 59 h 190"/>
                <a:gd name="T8" fmla="*/ 203 w 285"/>
                <a:gd name="T9" fmla="*/ 68 h 190"/>
                <a:gd name="T10" fmla="*/ 155 w 285"/>
                <a:gd name="T11" fmla="*/ 86 h 190"/>
                <a:gd name="T12" fmla="*/ 154 w 285"/>
                <a:gd name="T13" fmla="*/ 98 h 190"/>
                <a:gd name="T14" fmla="*/ 196 w 285"/>
                <a:gd name="T15" fmla="*/ 94 h 190"/>
                <a:gd name="T16" fmla="*/ 209 w 285"/>
                <a:gd name="T17" fmla="*/ 79 h 190"/>
                <a:gd name="T18" fmla="*/ 217 w 285"/>
                <a:gd name="T19" fmla="*/ 59 h 190"/>
                <a:gd name="T20" fmla="*/ 208 w 285"/>
                <a:gd name="T21" fmla="*/ 50 h 190"/>
                <a:gd name="T22" fmla="*/ 199 w 285"/>
                <a:gd name="T23" fmla="*/ 56 h 190"/>
                <a:gd name="T24" fmla="*/ 214 w 285"/>
                <a:gd name="T25" fmla="*/ 31 h 190"/>
                <a:gd name="T26" fmla="*/ 203 w 285"/>
                <a:gd name="T27" fmla="*/ 20 h 190"/>
                <a:gd name="T28" fmla="*/ 191 w 285"/>
                <a:gd name="T29" fmla="*/ 10 h 190"/>
                <a:gd name="T30" fmla="*/ 217 w 285"/>
                <a:gd name="T31" fmla="*/ 40 h 190"/>
                <a:gd name="T32" fmla="*/ 223 w 285"/>
                <a:gd name="T33" fmla="*/ 47 h 190"/>
                <a:gd name="T34" fmla="*/ 224 w 285"/>
                <a:gd name="T35" fmla="*/ 65 h 190"/>
                <a:gd name="T36" fmla="*/ 236 w 285"/>
                <a:gd name="T37" fmla="*/ 61 h 190"/>
                <a:gd name="T38" fmla="*/ 226 w 285"/>
                <a:gd name="T39" fmla="*/ 41 h 190"/>
                <a:gd name="T40" fmla="*/ 218 w 285"/>
                <a:gd name="T41" fmla="*/ 35 h 190"/>
                <a:gd name="T42" fmla="*/ 267 w 285"/>
                <a:gd name="T43" fmla="*/ 76 h 190"/>
                <a:gd name="T44" fmla="*/ 256 w 285"/>
                <a:gd name="T45" fmla="*/ 79 h 190"/>
                <a:gd name="T46" fmla="*/ 285 w 285"/>
                <a:gd name="T47" fmla="*/ 94 h 190"/>
                <a:gd name="T48" fmla="*/ 166 w 285"/>
                <a:gd name="T49" fmla="*/ 168 h 190"/>
                <a:gd name="T50" fmla="*/ 160 w 285"/>
                <a:gd name="T51" fmla="*/ 163 h 190"/>
                <a:gd name="T52" fmla="*/ 157 w 285"/>
                <a:gd name="T53" fmla="*/ 153 h 190"/>
                <a:gd name="T54" fmla="*/ 149 w 285"/>
                <a:gd name="T55" fmla="*/ 151 h 190"/>
                <a:gd name="T56" fmla="*/ 139 w 285"/>
                <a:gd name="T57" fmla="*/ 141 h 190"/>
                <a:gd name="T58" fmla="*/ 123 w 285"/>
                <a:gd name="T59" fmla="*/ 101 h 190"/>
                <a:gd name="T60" fmla="*/ 132 w 285"/>
                <a:gd name="T61" fmla="*/ 94 h 190"/>
                <a:gd name="T62" fmla="*/ 119 w 285"/>
                <a:gd name="T63" fmla="*/ 83 h 190"/>
                <a:gd name="T64" fmla="*/ 102 w 285"/>
                <a:gd name="T65" fmla="*/ 79 h 190"/>
                <a:gd name="T66" fmla="*/ 96 w 285"/>
                <a:gd name="T67" fmla="*/ 58 h 190"/>
                <a:gd name="T68" fmla="*/ 66 w 285"/>
                <a:gd name="T69" fmla="*/ 43 h 190"/>
                <a:gd name="T70" fmla="*/ 10 w 285"/>
                <a:gd name="T71" fmla="*/ 19 h 190"/>
                <a:gd name="T72" fmla="*/ 9 w 285"/>
                <a:gd name="T73" fmla="*/ 62 h 190"/>
                <a:gd name="T74" fmla="*/ 3 w 285"/>
                <a:gd name="T75" fmla="*/ 100 h 190"/>
                <a:gd name="T76" fmla="*/ 4 w 285"/>
                <a:gd name="T77" fmla="*/ 109 h 190"/>
                <a:gd name="T78" fmla="*/ 6 w 285"/>
                <a:gd name="T79" fmla="*/ 126 h 190"/>
                <a:gd name="T80" fmla="*/ 3 w 285"/>
                <a:gd name="T81" fmla="*/ 135 h 190"/>
                <a:gd name="T82" fmla="*/ 12 w 285"/>
                <a:gd name="T83" fmla="*/ 156 h 190"/>
                <a:gd name="T84" fmla="*/ 27 w 285"/>
                <a:gd name="T85" fmla="*/ 153 h 190"/>
                <a:gd name="T86" fmla="*/ 41 w 285"/>
                <a:gd name="T87" fmla="*/ 154 h 190"/>
                <a:gd name="T88" fmla="*/ 44 w 285"/>
                <a:gd name="T89" fmla="*/ 145 h 190"/>
                <a:gd name="T90" fmla="*/ 29 w 285"/>
                <a:gd name="T91" fmla="*/ 135 h 190"/>
                <a:gd name="T92" fmla="*/ 36 w 285"/>
                <a:gd name="T93" fmla="*/ 135 h 190"/>
                <a:gd name="T94" fmla="*/ 51 w 285"/>
                <a:gd name="T95" fmla="*/ 130 h 190"/>
                <a:gd name="T96" fmla="*/ 56 w 285"/>
                <a:gd name="T97" fmla="*/ 130 h 190"/>
                <a:gd name="T98" fmla="*/ 57 w 285"/>
                <a:gd name="T99" fmla="*/ 126 h 190"/>
                <a:gd name="T100" fmla="*/ 60 w 285"/>
                <a:gd name="T101" fmla="*/ 124 h 190"/>
                <a:gd name="T102" fmla="*/ 71 w 285"/>
                <a:gd name="T103" fmla="*/ 120 h 190"/>
                <a:gd name="T104" fmla="*/ 81 w 285"/>
                <a:gd name="T105" fmla="*/ 127 h 190"/>
                <a:gd name="T106" fmla="*/ 102 w 285"/>
                <a:gd name="T107" fmla="*/ 133 h 190"/>
                <a:gd name="T108" fmla="*/ 110 w 285"/>
                <a:gd name="T109" fmla="*/ 153 h 190"/>
                <a:gd name="T110" fmla="*/ 119 w 285"/>
                <a:gd name="T111" fmla="*/ 162 h 190"/>
                <a:gd name="T112" fmla="*/ 146 w 285"/>
                <a:gd name="T113" fmla="*/ 180 h 190"/>
                <a:gd name="T114" fmla="*/ 178 w 285"/>
                <a:gd name="T115" fmla="*/ 190 h 190"/>
                <a:gd name="T116" fmla="*/ 178 w 285"/>
                <a:gd name="T117" fmla="*/ 184 h 190"/>
                <a:gd name="T118" fmla="*/ 176 w 285"/>
                <a:gd name="T119" fmla="*/ 17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5" h="190">
                  <a:moveTo>
                    <a:pt x="128" y="0"/>
                  </a:moveTo>
                  <a:lnTo>
                    <a:pt x="120" y="0"/>
                  </a:lnTo>
                  <a:lnTo>
                    <a:pt x="117" y="2"/>
                  </a:lnTo>
                  <a:lnTo>
                    <a:pt x="116" y="4"/>
                  </a:lnTo>
                  <a:lnTo>
                    <a:pt x="113" y="5"/>
                  </a:lnTo>
                  <a:lnTo>
                    <a:pt x="120" y="10"/>
                  </a:lnTo>
                  <a:lnTo>
                    <a:pt x="123" y="10"/>
                  </a:lnTo>
                  <a:lnTo>
                    <a:pt x="128" y="8"/>
                  </a:lnTo>
                  <a:lnTo>
                    <a:pt x="131" y="5"/>
                  </a:lnTo>
                  <a:lnTo>
                    <a:pt x="129" y="2"/>
                  </a:lnTo>
                  <a:lnTo>
                    <a:pt x="128" y="0"/>
                  </a:lnTo>
                  <a:lnTo>
                    <a:pt x="128" y="0"/>
                  </a:lnTo>
                  <a:lnTo>
                    <a:pt x="128" y="0"/>
                  </a:lnTo>
                  <a:close/>
                  <a:moveTo>
                    <a:pt x="199" y="56"/>
                  </a:moveTo>
                  <a:lnTo>
                    <a:pt x="196" y="58"/>
                  </a:lnTo>
                  <a:lnTo>
                    <a:pt x="196" y="59"/>
                  </a:lnTo>
                  <a:lnTo>
                    <a:pt x="199" y="61"/>
                  </a:lnTo>
                  <a:lnTo>
                    <a:pt x="202" y="62"/>
                  </a:lnTo>
                  <a:lnTo>
                    <a:pt x="203" y="64"/>
                  </a:lnTo>
                  <a:lnTo>
                    <a:pt x="203" y="68"/>
                  </a:lnTo>
                  <a:lnTo>
                    <a:pt x="184" y="79"/>
                  </a:lnTo>
                  <a:lnTo>
                    <a:pt x="175" y="79"/>
                  </a:lnTo>
                  <a:lnTo>
                    <a:pt x="166" y="82"/>
                  </a:lnTo>
                  <a:lnTo>
                    <a:pt x="155" y="86"/>
                  </a:lnTo>
                  <a:lnTo>
                    <a:pt x="154" y="88"/>
                  </a:lnTo>
                  <a:lnTo>
                    <a:pt x="149" y="88"/>
                  </a:lnTo>
                  <a:lnTo>
                    <a:pt x="148" y="89"/>
                  </a:lnTo>
                  <a:lnTo>
                    <a:pt x="154" y="98"/>
                  </a:lnTo>
                  <a:lnTo>
                    <a:pt x="179" y="98"/>
                  </a:lnTo>
                  <a:lnTo>
                    <a:pt x="184" y="95"/>
                  </a:lnTo>
                  <a:lnTo>
                    <a:pt x="193" y="95"/>
                  </a:lnTo>
                  <a:lnTo>
                    <a:pt x="196" y="94"/>
                  </a:lnTo>
                  <a:lnTo>
                    <a:pt x="203" y="88"/>
                  </a:lnTo>
                  <a:lnTo>
                    <a:pt x="203" y="86"/>
                  </a:lnTo>
                  <a:lnTo>
                    <a:pt x="211" y="85"/>
                  </a:lnTo>
                  <a:lnTo>
                    <a:pt x="209" y="79"/>
                  </a:lnTo>
                  <a:lnTo>
                    <a:pt x="215" y="79"/>
                  </a:lnTo>
                  <a:lnTo>
                    <a:pt x="215" y="76"/>
                  </a:lnTo>
                  <a:lnTo>
                    <a:pt x="217" y="67"/>
                  </a:lnTo>
                  <a:lnTo>
                    <a:pt x="217" y="59"/>
                  </a:lnTo>
                  <a:lnTo>
                    <a:pt x="215" y="52"/>
                  </a:lnTo>
                  <a:lnTo>
                    <a:pt x="214" y="50"/>
                  </a:lnTo>
                  <a:lnTo>
                    <a:pt x="211" y="49"/>
                  </a:lnTo>
                  <a:lnTo>
                    <a:pt x="208" y="50"/>
                  </a:lnTo>
                  <a:lnTo>
                    <a:pt x="206" y="52"/>
                  </a:lnTo>
                  <a:lnTo>
                    <a:pt x="200" y="55"/>
                  </a:lnTo>
                  <a:lnTo>
                    <a:pt x="199" y="56"/>
                  </a:lnTo>
                  <a:lnTo>
                    <a:pt x="199" y="56"/>
                  </a:lnTo>
                  <a:lnTo>
                    <a:pt x="199" y="56"/>
                  </a:lnTo>
                  <a:close/>
                  <a:moveTo>
                    <a:pt x="218" y="35"/>
                  </a:moveTo>
                  <a:lnTo>
                    <a:pt x="215" y="35"/>
                  </a:lnTo>
                  <a:lnTo>
                    <a:pt x="214" y="31"/>
                  </a:lnTo>
                  <a:lnTo>
                    <a:pt x="211" y="28"/>
                  </a:lnTo>
                  <a:lnTo>
                    <a:pt x="208" y="26"/>
                  </a:lnTo>
                  <a:lnTo>
                    <a:pt x="206" y="23"/>
                  </a:lnTo>
                  <a:lnTo>
                    <a:pt x="203" y="20"/>
                  </a:lnTo>
                  <a:lnTo>
                    <a:pt x="202" y="20"/>
                  </a:lnTo>
                  <a:lnTo>
                    <a:pt x="200" y="19"/>
                  </a:lnTo>
                  <a:lnTo>
                    <a:pt x="199" y="19"/>
                  </a:lnTo>
                  <a:lnTo>
                    <a:pt x="191" y="10"/>
                  </a:lnTo>
                  <a:lnTo>
                    <a:pt x="188" y="22"/>
                  </a:lnTo>
                  <a:lnTo>
                    <a:pt x="200" y="25"/>
                  </a:lnTo>
                  <a:lnTo>
                    <a:pt x="214" y="40"/>
                  </a:lnTo>
                  <a:lnTo>
                    <a:pt x="217" y="40"/>
                  </a:lnTo>
                  <a:lnTo>
                    <a:pt x="218" y="41"/>
                  </a:lnTo>
                  <a:lnTo>
                    <a:pt x="221" y="43"/>
                  </a:lnTo>
                  <a:lnTo>
                    <a:pt x="223" y="46"/>
                  </a:lnTo>
                  <a:lnTo>
                    <a:pt x="223" y="47"/>
                  </a:lnTo>
                  <a:lnTo>
                    <a:pt x="224" y="50"/>
                  </a:lnTo>
                  <a:lnTo>
                    <a:pt x="223" y="53"/>
                  </a:lnTo>
                  <a:lnTo>
                    <a:pt x="223" y="62"/>
                  </a:lnTo>
                  <a:lnTo>
                    <a:pt x="224" y="65"/>
                  </a:lnTo>
                  <a:lnTo>
                    <a:pt x="226" y="67"/>
                  </a:lnTo>
                  <a:lnTo>
                    <a:pt x="230" y="67"/>
                  </a:lnTo>
                  <a:lnTo>
                    <a:pt x="235" y="64"/>
                  </a:lnTo>
                  <a:lnTo>
                    <a:pt x="236" y="61"/>
                  </a:lnTo>
                  <a:lnTo>
                    <a:pt x="236" y="58"/>
                  </a:lnTo>
                  <a:lnTo>
                    <a:pt x="233" y="49"/>
                  </a:lnTo>
                  <a:lnTo>
                    <a:pt x="229" y="46"/>
                  </a:lnTo>
                  <a:lnTo>
                    <a:pt x="226" y="41"/>
                  </a:lnTo>
                  <a:lnTo>
                    <a:pt x="223" y="40"/>
                  </a:lnTo>
                  <a:lnTo>
                    <a:pt x="221" y="37"/>
                  </a:lnTo>
                  <a:lnTo>
                    <a:pt x="218" y="35"/>
                  </a:lnTo>
                  <a:lnTo>
                    <a:pt x="218" y="35"/>
                  </a:lnTo>
                  <a:lnTo>
                    <a:pt x="218" y="35"/>
                  </a:lnTo>
                  <a:close/>
                  <a:moveTo>
                    <a:pt x="285" y="94"/>
                  </a:moveTo>
                  <a:lnTo>
                    <a:pt x="267" y="77"/>
                  </a:lnTo>
                  <a:lnTo>
                    <a:pt x="267" y="76"/>
                  </a:lnTo>
                  <a:lnTo>
                    <a:pt x="262" y="71"/>
                  </a:lnTo>
                  <a:lnTo>
                    <a:pt x="258" y="71"/>
                  </a:lnTo>
                  <a:lnTo>
                    <a:pt x="256" y="73"/>
                  </a:lnTo>
                  <a:lnTo>
                    <a:pt x="256" y="79"/>
                  </a:lnTo>
                  <a:lnTo>
                    <a:pt x="261" y="86"/>
                  </a:lnTo>
                  <a:lnTo>
                    <a:pt x="267" y="98"/>
                  </a:lnTo>
                  <a:lnTo>
                    <a:pt x="285" y="115"/>
                  </a:lnTo>
                  <a:lnTo>
                    <a:pt x="285" y="94"/>
                  </a:lnTo>
                  <a:lnTo>
                    <a:pt x="285" y="94"/>
                  </a:lnTo>
                  <a:lnTo>
                    <a:pt x="285" y="94"/>
                  </a:lnTo>
                  <a:close/>
                  <a:moveTo>
                    <a:pt x="176" y="175"/>
                  </a:moveTo>
                  <a:lnTo>
                    <a:pt x="166" y="168"/>
                  </a:lnTo>
                  <a:lnTo>
                    <a:pt x="170" y="165"/>
                  </a:lnTo>
                  <a:lnTo>
                    <a:pt x="167" y="165"/>
                  </a:lnTo>
                  <a:lnTo>
                    <a:pt x="164" y="163"/>
                  </a:lnTo>
                  <a:lnTo>
                    <a:pt x="160" y="163"/>
                  </a:lnTo>
                  <a:lnTo>
                    <a:pt x="157" y="162"/>
                  </a:lnTo>
                  <a:lnTo>
                    <a:pt x="155" y="159"/>
                  </a:lnTo>
                  <a:lnTo>
                    <a:pt x="155" y="156"/>
                  </a:lnTo>
                  <a:lnTo>
                    <a:pt x="157" y="153"/>
                  </a:lnTo>
                  <a:lnTo>
                    <a:pt x="157" y="148"/>
                  </a:lnTo>
                  <a:lnTo>
                    <a:pt x="154" y="150"/>
                  </a:lnTo>
                  <a:lnTo>
                    <a:pt x="152" y="150"/>
                  </a:lnTo>
                  <a:lnTo>
                    <a:pt x="149" y="151"/>
                  </a:lnTo>
                  <a:lnTo>
                    <a:pt x="148" y="151"/>
                  </a:lnTo>
                  <a:lnTo>
                    <a:pt x="145" y="153"/>
                  </a:lnTo>
                  <a:lnTo>
                    <a:pt x="145" y="145"/>
                  </a:lnTo>
                  <a:lnTo>
                    <a:pt x="139" y="141"/>
                  </a:lnTo>
                  <a:lnTo>
                    <a:pt x="139" y="129"/>
                  </a:lnTo>
                  <a:lnTo>
                    <a:pt x="123" y="120"/>
                  </a:lnTo>
                  <a:lnTo>
                    <a:pt x="117" y="104"/>
                  </a:lnTo>
                  <a:lnTo>
                    <a:pt x="123" y="101"/>
                  </a:lnTo>
                  <a:lnTo>
                    <a:pt x="126" y="100"/>
                  </a:lnTo>
                  <a:lnTo>
                    <a:pt x="129" y="98"/>
                  </a:lnTo>
                  <a:lnTo>
                    <a:pt x="132" y="95"/>
                  </a:lnTo>
                  <a:lnTo>
                    <a:pt x="132" y="94"/>
                  </a:lnTo>
                  <a:lnTo>
                    <a:pt x="129" y="88"/>
                  </a:lnTo>
                  <a:lnTo>
                    <a:pt x="122" y="85"/>
                  </a:lnTo>
                  <a:lnTo>
                    <a:pt x="120" y="83"/>
                  </a:lnTo>
                  <a:lnTo>
                    <a:pt x="119" y="83"/>
                  </a:lnTo>
                  <a:lnTo>
                    <a:pt x="117" y="82"/>
                  </a:lnTo>
                  <a:lnTo>
                    <a:pt x="114" y="82"/>
                  </a:lnTo>
                  <a:lnTo>
                    <a:pt x="105" y="79"/>
                  </a:lnTo>
                  <a:lnTo>
                    <a:pt x="102" y="79"/>
                  </a:lnTo>
                  <a:lnTo>
                    <a:pt x="99" y="77"/>
                  </a:lnTo>
                  <a:lnTo>
                    <a:pt x="98" y="77"/>
                  </a:lnTo>
                  <a:lnTo>
                    <a:pt x="98" y="61"/>
                  </a:lnTo>
                  <a:lnTo>
                    <a:pt x="96" y="58"/>
                  </a:lnTo>
                  <a:lnTo>
                    <a:pt x="93" y="55"/>
                  </a:lnTo>
                  <a:lnTo>
                    <a:pt x="90" y="55"/>
                  </a:lnTo>
                  <a:lnTo>
                    <a:pt x="75" y="41"/>
                  </a:lnTo>
                  <a:lnTo>
                    <a:pt x="66" y="43"/>
                  </a:lnTo>
                  <a:lnTo>
                    <a:pt x="57" y="32"/>
                  </a:lnTo>
                  <a:lnTo>
                    <a:pt x="48" y="31"/>
                  </a:lnTo>
                  <a:lnTo>
                    <a:pt x="18" y="16"/>
                  </a:lnTo>
                  <a:lnTo>
                    <a:pt x="10" y="19"/>
                  </a:lnTo>
                  <a:lnTo>
                    <a:pt x="0" y="11"/>
                  </a:lnTo>
                  <a:lnTo>
                    <a:pt x="10" y="19"/>
                  </a:lnTo>
                  <a:lnTo>
                    <a:pt x="9" y="26"/>
                  </a:lnTo>
                  <a:lnTo>
                    <a:pt x="9" y="62"/>
                  </a:lnTo>
                  <a:lnTo>
                    <a:pt x="7" y="67"/>
                  </a:lnTo>
                  <a:lnTo>
                    <a:pt x="7" y="97"/>
                  </a:lnTo>
                  <a:lnTo>
                    <a:pt x="6" y="98"/>
                  </a:lnTo>
                  <a:lnTo>
                    <a:pt x="3" y="100"/>
                  </a:lnTo>
                  <a:lnTo>
                    <a:pt x="0" y="103"/>
                  </a:lnTo>
                  <a:lnTo>
                    <a:pt x="0" y="104"/>
                  </a:lnTo>
                  <a:lnTo>
                    <a:pt x="1" y="107"/>
                  </a:lnTo>
                  <a:lnTo>
                    <a:pt x="4" y="109"/>
                  </a:lnTo>
                  <a:lnTo>
                    <a:pt x="7" y="109"/>
                  </a:lnTo>
                  <a:lnTo>
                    <a:pt x="7" y="117"/>
                  </a:lnTo>
                  <a:lnTo>
                    <a:pt x="6" y="120"/>
                  </a:lnTo>
                  <a:lnTo>
                    <a:pt x="6" y="126"/>
                  </a:lnTo>
                  <a:lnTo>
                    <a:pt x="4" y="129"/>
                  </a:lnTo>
                  <a:lnTo>
                    <a:pt x="4" y="132"/>
                  </a:lnTo>
                  <a:lnTo>
                    <a:pt x="3" y="133"/>
                  </a:lnTo>
                  <a:lnTo>
                    <a:pt x="3" y="135"/>
                  </a:lnTo>
                  <a:lnTo>
                    <a:pt x="4" y="141"/>
                  </a:lnTo>
                  <a:lnTo>
                    <a:pt x="4" y="154"/>
                  </a:lnTo>
                  <a:lnTo>
                    <a:pt x="7" y="156"/>
                  </a:lnTo>
                  <a:lnTo>
                    <a:pt x="12" y="156"/>
                  </a:lnTo>
                  <a:lnTo>
                    <a:pt x="15" y="154"/>
                  </a:lnTo>
                  <a:lnTo>
                    <a:pt x="24" y="154"/>
                  </a:lnTo>
                  <a:lnTo>
                    <a:pt x="26" y="153"/>
                  </a:lnTo>
                  <a:lnTo>
                    <a:pt x="27" y="153"/>
                  </a:lnTo>
                  <a:lnTo>
                    <a:pt x="33" y="157"/>
                  </a:lnTo>
                  <a:lnTo>
                    <a:pt x="35" y="157"/>
                  </a:lnTo>
                  <a:lnTo>
                    <a:pt x="36" y="156"/>
                  </a:lnTo>
                  <a:lnTo>
                    <a:pt x="41" y="154"/>
                  </a:lnTo>
                  <a:lnTo>
                    <a:pt x="44" y="153"/>
                  </a:lnTo>
                  <a:lnTo>
                    <a:pt x="47" y="150"/>
                  </a:lnTo>
                  <a:lnTo>
                    <a:pt x="47" y="148"/>
                  </a:lnTo>
                  <a:lnTo>
                    <a:pt x="44" y="145"/>
                  </a:lnTo>
                  <a:lnTo>
                    <a:pt x="39" y="141"/>
                  </a:lnTo>
                  <a:lnTo>
                    <a:pt x="36" y="139"/>
                  </a:lnTo>
                  <a:lnTo>
                    <a:pt x="32" y="136"/>
                  </a:lnTo>
                  <a:lnTo>
                    <a:pt x="29" y="135"/>
                  </a:lnTo>
                  <a:lnTo>
                    <a:pt x="27" y="133"/>
                  </a:lnTo>
                  <a:lnTo>
                    <a:pt x="26" y="133"/>
                  </a:lnTo>
                  <a:lnTo>
                    <a:pt x="29" y="133"/>
                  </a:lnTo>
                  <a:lnTo>
                    <a:pt x="36" y="135"/>
                  </a:lnTo>
                  <a:lnTo>
                    <a:pt x="54" y="135"/>
                  </a:lnTo>
                  <a:lnTo>
                    <a:pt x="54" y="133"/>
                  </a:lnTo>
                  <a:lnTo>
                    <a:pt x="51" y="132"/>
                  </a:lnTo>
                  <a:lnTo>
                    <a:pt x="51" y="130"/>
                  </a:lnTo>
                  <a:lnTo>
                    <a:pt x="48" y="127"/>
                  </a:lnTo>
                  <a:lnTo>
                    <a:pt x="50" y="129"/>
                  </a:lnTo>
                  <a:lnTo>
                    <a:pt x="54" y="129"/>
                  </a:lnTo>
                  <a:lnTo>
                    <a:pt x="56" y="130"/>
                  </a:lnTo>
                  <a:lnTo>
                    <a:pt x="57" y="130"/>
                  </a:lnTo>
                  <a:lnTo>
                    <a:pt x="59" y="129"/>
                  </a:lnTo>
                  <a:lnTo>
                    <a:pt x="59" y="127"/>
                  </a:lnTo>
                  <a:lnTo>
                    <a:pt x="57" y="126"/>
                  </a:lnTo>
                  <a:lnTo>
                    <a:pt x="57" y="123"/>
                  </a:lnTo>
                  <a:lnTo>
                    <a:pt x="56" y="121"/>
                  </a:lnTo>
                  <a:lnTo>
                    <a:pt x="59" y="123"/>
                  </a:lnTo>
                  <a:lnTo>
                    <a:pt x="60" y="124"/>
                  </a:lnTo>
                  <a:lnTo>
                    <a:pt x="65" y="124"/>
                  </a:lnTo>
                  <a:lnTo>
                    <a:pt x="66" y="123"/>
                  </a:lnTo>
                  <a:lnTo>
                    <a:pt x="69" y="121"/>
                  </a:lnTo>
                  <a:lnTo>
                    <a:pt x="71" y="120"/>
                  </a:lnTo>
                  <a:lnTo>
                    <a:pt x="75" y="124"/>
                  </a:lnTo>
                  <a:lnTo>
                    <a:pt x="78" y="126"/>
                  </a:lnTo>
                  <a:lnTo>
                    <a:pt x="80" y="127"/>
                  </a:lnTo>
                  <a:lnTo>
                    <a:pt x="81" y="127"/>
                  </a:lnTo>
                  <a:lnTo>
                    <a:pt x="86" y="129"/>
                  </a:lnTo>
                  <a:lnTo>
                    <a:pt x="90" y="129"/>
                  </a:lnTo>
                  <a:lnTo>
                    <a:pt x="99" y="132"/>
                  </a:lnTo>
                  <a:lnTo>
                    <a:pt x="102" y="133"/>
                  </a:lnTo>
                  <a:lnTo>
                    <a:pt x="105" y="139"/>
                  </a:lnTo>
                  <a:lnTo>
                    <a:pt x="105" y="147"/>
                  </a:lnTo>
                  <a:lnTo>
                    <a:pt x="107" y="150"/>
                  </a:lnTo>
                  <a:lnTo>
                    <a:pt x="110" y="153"/>
                  </a:lnTo>
                  <a:lnTo>
                    <a:pt x="114" y="153"/>
                  </a:lnTo>
                  <a:lnTo>
                    <a:pt x="117" y="156"/>
                  </a:lnTo>
                  <a:lnTo>
                    <a:pt x="117" y="159"/>
                  </a:lnTo>
                  <a:lnTo>
                    <a:pt x="119" y="162"/>
                  </a:lnTo>
                  <a:lnTo>
                    <a:pt x="122" y="171"/>
                  </a:lnTo>
                  <a:lnTo>
                    <a:pt x="128" y="175"/>
                  </a:lnTo>
                  <a:lnTo>
                    <a:pt x="135" y="177"/>
                  </a:lnTo>
                  <a:lnTo>
                    <a:pt x="146" y="180"/>
                  </a:lnTo>
                  <a:lnTo>
                    <a:pt x="163" y="180"/>
                  </a:lnTo>
                  <a:lnTo>
                    <a:pt x="166" y="181"/>
                  </a:lnTo>
                  <a:lnTo>
                    <a:pt x="172" y="187"/>
                  </a:lnTo>
                  <a:lnTo>
                    <a:pt x="178" y="190"/>
                  </a:lnTo>
                  <a:lnTo>
                    <a:pt x="179" y="190"/>
                  </a:lnTo>
                  <a:lnTo>
                    <a:pt x="179" y="189"/>
                  </a:lnTo>
                  <a:lnTo>
                    <a:pt x="178" y="186"/>
                  </a:lnTo>
                  <a:lnTo>
                    <a:pt x="178" y="184"/>
                  </a:lnTo>
                  <a:lnTo>
                    <a:pt x="176" y="181"/>
                  </a:lnTo>
                  <a:lnTo>
                    <a:pt x="175" y="180"/>
                  </a:lnTo>
                  <a:lnTo>
                    <a:pt x="176" y="175"/>
                  </a:lnTo>
                  <a:lnTo>
                    <a:pt x="176" y="175"/>
                  </a:lnTo>
                  <a:lnTo>
                    <a:pt x="176" y="175"/>
                  </a:lnTo>
                  <a:close/>
                </a:path>
              </a:pathLst>
            </a:custGeom>
            <a:grp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203" name="Freeform 26"/>
            <p:cNvSpPr>
              <a:spLocks noEditPoints="1"/>
            </p:cNvSpPr>
            <p:nvPr/>
          </p:nvSpPr>
          <p:spPr bwMode="auto">
            <a:xfrm>
              <a:off x="10674054" y="5446675"/>
              <a:ext cx="551294" cy="422783"/>
            </a:xfrm>
            <a:custGeom>
              <a:avLst/>
              <a:gdLst>
                <a:gd name="T0" fmla="*/ 188 w 333"/>
                <a:gd name="T1" fmla="*/ 143 h 257"/>
                <a:gd name="T2" fmla="*/ 184 w 333"/>
                <a:gd name="T3" fmla="*/ 134 h 257"/>
                <a:gd name="T4" fmla="*/ 173 w 333"/>
                <a:gd name="T5" fmla="*/ 143 h 257"/>
                <a:gd name="T6" fmla="*/ 161 w 333"/>
                <a:gd name="T7" fmla="*/ 153 h 257"/>
                <a:gd name="T8" fmla="*/ 143 w 333"/>
                <a:gd name="T9" fmla="*/ 165 h 257"/>
                <a:gd name="T10" fmla="*/ 134 w 333"/>
                <a:gd name="T11" fmla="*/ 173 h 257"/>
                <a:gd name="T12" fmla="*/ 112 w 333"/>
                <a:gd name="T13" fmla="*/ 183 h 257"/>
                <a:gd name="T14" fmla="*/ 100 w 333"/>
                <a:gd name="T15" fmla="*/ 189 h 257"/>
                <a:gd name="T16" fmla="*/ 71 w 333"/>
                <a:gd name="T17" fmla="*/ 201 h 257"/>
                <a:gd name="T18" fmla="*/ 47 w 333"/>
                <a:gd name="T19" fmla="*/ 212 h 257"/>
                <a:gd name="T20" fmla="*/ 41 w 333"/>
                <a:gd name="T21" fmla="*/ 218 h 257"/>
                <a:gd name="T22" fmla="*/ 29 w 333"/>
                <a:gd name="T23" fmla="*/ 226 h 257"/>
                <a:gd name="T24" fmla="*/ 9 w 333"/>
                <a:gd name="T25" fmla="*/ 232 h 257"/>
                <a:gd name="T26" fmla="*/ 5 w 333"/>
                <a:gd name="T27" fmla="*/ 238 h 257"/>
                <a:gd name="T28" fmla="*/ 6 w 333"/>
                <a:gd name="T29" fmla="*/ 245 h 257"/>
                <a:gd name="T30" fmla="*/ 15 w 333"/>
                <a:gd name="T31" fmla="*/ 244 h 257"/>
                <a:gd name="T32" fmla="*/ 35 w 333"/>
                <a:gd name="T33" fmla="*/ 250 h 257"/>
                <a:gd name="T34" fmla="*/ 51 w 333"/>
                <a:gd name="T35" fmla="*/ 256 h 257"/>
                <a:gd name="T36" fmla="*/ 69 w 333"/>
                <a:gd name="T37" fmla="*/ 247 h 257"/>
                <a:gd name="T38" fmla="*/ 89 w 333"/>
                <a:gd name="T39" fmla="*/ 238 h 257"/>
                <a:gd name="T40" fmla="*/ 104 w 333"/>
                <a:gd name="T41" fmla="*/ 227 h 257"/>
                <a:gd name="T42" fmla="*/ 110 w 333"/>
                <a:gd name="T43" fmla="*/ 220 h 257"/>
                <a:gd name="T44" fmla="*/ 131 w 333"/>
                <a:gd name="T45" fmla="*/ 201 h 257"/>
                <a:gd name="T46" fmla="*/ 146 w 333"/>
                <a:gd name="T47" fmla="*/ 203 h 257"/>
                <a:gd name="T48" fmla="*/ 152 w 333"/>
                <a:gd name="T49" fmla="*/ 198 h 257"/>
                <a:gd name="T50" fmla="*/ 161 w 333"/>
                <a:gd name="T51" fmla="*/ 183 h 257"/>
                <a:gd name="T52" fmla="*/ 176 w 333"/>
                <a:gd name="T53" fmla="*/ 173 h 257"/>
                <a:gd name="T54" fmla="*/ 193 w 333"/>
                <a:gd name="T55" fmla="*/ 161 h 257"/>
                <a:gd name="T56" fmla="*/ 200 w 333"/>
                <a:gd name="T57" fmla="*/ 155 h 257"/>
                <a:gd name="T58" fmla="*/ 203 w 333"/>
                <a:gd name="T59" fmla="*/ 141 h 257"/>
                <a:gd name="T60" fmla="*/ 196 w 333"/>
                <a:gd name="T61" fmla="*/ 147 h 257"/>
                <a:gd name="T62" fmla="*/ 331 w 333"/>
                <a:gd name="T63" fmla="*/ 79 h 257"/>
                <a:gd name="T64" fmla="*/ 330 w 333"/>
                <a:gd name="T65" fmla="*/ 69 h 257"/>
                <a:gd name="T66" fmla="*/ 321 w 333"/>
                <a:gd name="T67" fmla="*/ 73 h 257"/>
                <a:gd name="T68" fmla="*/ 307 w 333"/>
                <a:gd name="T69" fmla="*/ 75 h 257"/>
                <a:gd name="T70" fmla="*/ 306 w 333"/>
                <a:gd name="T71" fmla="*/ 46 h 257"/>
                <a:gd name="T72" fmla="*/ 300 w 333"/>
                <a:gd name="T73" fmla="*/ 40 h 257"/>
                <a:gd name="T74" fmla="*/ 295 w 333"/>
                <a:gd name="T75" fmla="*/ 57 h 257"/>
                <a:gd name="T76" fmla="*/ 289 w 333"/>
                <a:gd name="T77" fmla="*/ 39 h 257"/>
                <a:gd name="T78" fmla="*/ 295 w 333"/>
                <a:gd name="T79" fmla="*/ 22 h 257"/>
                <a:gd name="T80" fmla="*/ 286 w 333"/>
                <a:gd name="T81" fmla="*/ 15 h 257"/>
                <a:gd name="T82" fmla="*/ 273 w 333"/>
                <a:gd name="T83" fmla="*/ 4 h 257"/>
                <a:gd name="T84" fmla="*/ 270 w 333"/>
                <a:gd name="T85" fmla="*/ 24 h 257"/>
                <a:gd name="T86" fmla="*/ 280 w 333"/>
                <a:gd name="T87" fmla="*/ 34 h 257"/>
                <a:gd name="T88" fmla="*/ 276 w 333"/>
                <a:gd name="T89" fmla="*/ 45 h 257"/>
                <a:gd name="T90" fmla="*/ 276 w 333"/>
                <a:gd name="T91" fmla="*/ 54 h 257"/>
                <a:gd name="T92" fmla="*/ 270 w 333"/>
                <a:gd name="T93" fmla="*/ 70 h 257"/>
                <a:gd name="T94" fmla="*/ 268 w 333"/>
                <a:gd name="T95" fmla="*/ 78 h 257"/>
                <a:gd name="T96" fmla="*/ 249 w 333"/>
                <a:gd name="T97" fmla="*/ 90 h 257"/>
                <a:gd name="T98" fmla="*/ 225 w 333"/>
                <a:gd name="T99" fmla="*/ 103 h 257"/>
                <a:gd name="T100" fmla="*/ 228 w 333"/>
                <a:gd name="T101" fmla="*/ 119 h 257"/>
                <a:gd name="T102" fmla="*/ 240 w 333"/>
                <a:gd name="T103" fmla="*/ 137 h 257"/>
                <a:gd name="T104" fmla="*/ 223 w 333"/>
                <a:gd name="T105" fmla="*/ 143 h 257"/>
                <a:gd name="T106" fmla="*/ 225 w 333"/>
                <a:gd name="T107" fmla="*/ 152 h 257"/>
                <a:gd name="T108" fmla="*/ 241 w 333"/>
                <a:gd name="T109" fmla="*/ 146 h 257"/>
                <a:gd name="T110" fmla="*/ 268 w 333"/>
                <a:gd name="T111" fmla="*/ 126 h 257"/>
                <a:gd name="T112" fmla="*/ 274 w 333"/>
                <a:gd name="T113" fmla="*/ 120 h 257"/>
                <a:gd name="T114" fmla="*/ 283 w 333"/>
                <a:gd name="T115" fmla="*/ 116 h 257"/>
                <a:gd name="T116" fmla="*/ 285 w 333"/>
                <a:gd name="T117" fmla="*/ 107 h 257"/>
                <a:gd name="T118" fmla="*/ 304 w 333"/>
                <a:gd name="T119" fmla="*/ 105 h 257"/>
                <a:gd name="T120" fmla="*/ 318 w 333"/>
                <a:gd name="T121" fmla="*/ 91 h 257"/>
                <a:gd name="T122" fmla="*/ 321 w 333"/>
                <a:gd name="T123" fmla="*/ 84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3" h="257">
                  <a:moveTo>
                    <a:pt x="196" y="147"/>
                  </a:moveTo>
                  <a:lnTo>
                    <a:pt x="193" y="147"/>
                  </a:lnTo>
                  <a:lnTo>
                    <a:pt x="194" y="138"/>
                  </a:lnTo>
                  <a:lnTo>
                    <a:pt x="188" y="143"/>
                  </a:lnTo>
                  <a:lnTo>
                    <a:pt x="190" y="141"/>
                  </a:lnTo>
                  <a:lnTo>
                    <a:pt x="190" y="131"/>
                  </a:lnTo>
                  <a:lnTo>
                    <a:pt x="185" y="131"/>
                  </a:lnTo>
                  <a:lnTo>
                    <a:pt x="184" y="134"/>
                  </a:lnTo>
                  <a:lnTo>
                    <a:pt x="182" y="137"/>
                  </a:lnTo>
                  <a:lnTo>
                    <a:pt x="181" y="138"/>
                  </a:lnTo>
                  <a:lnTo>
                    <a:pt x="176" y="141"/>
                  </a:lnTo>
                  <a:lnTo>
                    <a:pt x="173" y="143"/>
                  </a:lnTo>
                  <a:lnTo>
                    <a:pt x="172" y="146"/>
                  </a:lnTo>
                  <a:lnTo>
                    <a:pt x="167" y="149"/>
                  </a:lnTo>
                  <a:lnTo>
                    <a:pt x="164" y="150"/>
                  </a:lnTo>
                  <a:lnTo>
                    <a:pt x="161" y="153"/>
                  </a:lnTo>
                  <a:lnTo>
                    <a:pt x="158" y="153"/>
                  </a:lnTo>
                  <a:lnTo>
                    <a:pt x="154" y="156"/>
                  </a:lnTo>
                  <a:lnTo>
                    <a:pt x="151" y="158"/>
                  </a:lnTo>
                  <a:lnTo>
                    <a:pt x="143" y="165"/>
                  </a:lnTo>
                  <a:lnTo>
                    <a:pt x="142" y="168"/>
                  </a:lnTo>
                  <a:lnTo>
                    <a:pt x="140" y="168"/>
                  </a:lnTo>
                  <a:lnTo>
                    <a:pt x="139" y="170"/>
                  </a:lnTo>
                  <a:lnTo>
                    <a:pt x="134" y="173"/>
                  </a:lnTo>
                  <a:lnTo>
                    <a:pt x="130" y="174"/>
                  </a:lnTo>
                  <a:lnTo>
                    <a:pt x="121" y="177"/>
                  </a:lnTo>
                  <a:lnTo>
                    <a:pt x="115" y="180"/>
                  </a:lnTo>
                  <a:lnTo>
                    <a:pt x="112" y="183"/>
                  </a:lnTo>
                  <a:lnTo>
                    <a:pt x="109" y="185"/>
                  </a:lnTo>
                  <a:lnTo>
                    <a:pt x="107" y="188"/>
                  </a:lnTo>
                  <a:lnTo>
                    <a:pt x="104" y="189"/>
                  </a:lnTo>
                  <a:lnTo>
                    <a:pt x="100" y="189"/>
                  </a:lnTo>
                  <a:lnTo>
                    <a:pt x="95" y="191"/>
                  </a:lnTo>
                  <a:lnTo>
                    <a:pt x="81" y="195"/>
                  </a:lnTo>
                  <a:lnTo>
                    <a:pt x="75" y="198"/>
                  </a:lnTo>
                  <a:lnTo>
                    <a:pt x="71" y="201"/>
                  </a:lnTo>
                  <a:lnTo>
                    <a:pt x="65" y="204"/>
                  </a:lnTo>
                  <a:lnTo>
                    <a:pt x="57" y="206"/>
                  </a:lnTo>
                  <a:lnTo>
                    <a:pt x="51" y="209"/>
                  </a:lnTo>
                  <a:lnTo>
                    <a:pt x="47" y="212"/>
                  </a:lnTo>
                  <a:lnTo>
                    <a:pt x="45" y="213"/>
                  </a:lnTo>
                  <a:lnTo>
                    <a:pt x="44" y="217"/>
                  </a:lnTo>
                  <a:lnTo>
                    <a:pt x="44" y="221"/>
                  </a:lnTo>
                  <a:lnTo>
                    <a:pt x="41" y="218"/>
                  </a:lnTo>
                  <a:lnTo>
                    <a:pt x="39" y="218"/>
                  </a:lnTo>
                  <a:lnTo>
                    <a:pt x="38" y="220"/>
                  </a:lnTo>
                  <a:lnTo>
                    <a:pt x="32" y="223"/>
                  </a:lnTo>
                  <a:lnTo>
                    <a:pt x="29" y="226"/>
                  </a:lnTo>
                  <a:lnTo>
                    <a:pt x="18" y="230"/>
                  </a:lnTo>
                  <a:lnTo>
                    <a:pt x="17" y="230"/>
                  </a:lnTo>
                  <a:lnTo>
                    <a:pt x="14" y="232"/>
                  </a:lnTo>
                  <a:lnTo>
                    <a:pt x="9" y="232"/>
                  </a:lnTo>
                  <a:lnTo>
                    <a:pt x="5" y="233"/>
                  </a:lnTo>
                  <a:lnTo>
                    <a:pt x="3" y="236"/>
                  </a:lnTo>
                  <a:lnTo>
                    <a:pt x="0" y="238"/>
                  </a:lnTo>
                  <a:lnTo>
                    <a:pt x="5" y="238"/>
                  </a:lnTo>
                  <a:lnTo>
                    <a:pt x="6" y="239"/>
                  </a:lnTo>
                  <a:lnTo>
                    <a:pt x="8" y="239"/>
                  </a:lnTo>
                  <a:lnTo>
                    <a:pt x="6" y="241"/>
                  </a:lnTo>
                  <a:lnTo>
                    <a:pt x="6" y="245"/>
                  </a:lnTo>
                  <a:lnTo>
                    <a:pt x="8" y="247"/>
                  </a:lnTo>
                  <a:lnTo>
                    <a:pt x="11" y="247"/>
                  </a:lnTo>
                  <a:lnTo>
                    <a:pt x="14" y="245"/>
                  </a:lnTo>
                  <a:lnTo>
                    <a:pt x="15" y="244"/>
                  </a:lnTo>
                  <a:lnTo>
                    <a:pt x="18" y="247"/>
                  </a:lnTo>
                  <a:lnTo>
                    <a:pt x="26" y="247"/>
                  </a:lnTo>
                  <a:lnTo>
                    <a:pt x="27" y="250"/>
                  </a:lnTo>
                  <a:lnTo>
                    <a:pt x="35" y="250"/>
                  </a:lnTo>
                  <a:lnTo>
                    <a:pt x="39" y="254"/>
                  </a:lnTo>
                  <a:lnTo>
                    <a:pt x="47" y="253"/>
                  </a:lnTo>
                  <a:lnTo>
                    <a:pt x="50" y="254"/>
                  </a:lnTo>
                  <a:lnTo>
                    <a:pt x="51" y="256"/>
                  </a:lnTo>
                  <a:lnTo>
                    <a:pt x="56" y="257"/>
                  </a:lnTo>
                  <a:lnTo>
                    <a:pt x="59" y="257"/>
                  </a:lnTo>
                  <a:lnTo>
                    <a:pt x="66" y="254"/>
                  </a:lnTo>
                  <a:lnTo>
                    <a:pt x="69" y="247"/>
                  </a:lnTo>
                  <a:lnTo>
                    <a:pt x="75" y="244"/>
                  </a:lnTo>
                  <a:lnTo>
                    <a:pt x="81" y="244"/>
                  </a:lnTo>
                  <a:lnTo>
                    <a:pt x="87" y="241"/>
                  </a:lnTo>
                  <a:lnTo>
                    <a:pt x="89" y="238"/>
                  </a:lnTo>
                  <a:lnTo>
                    <a:pt x="89" y="233"/>
                  </a:lnTo>
                  <a:lnTo>
                    <a:pt x="90" y="230"/>
                  </a:lnTo>
                  <a:lnTo>
                    <a:pt x="98" y="227"/>
                  </a:lnTo>
                  <a:lnTo>
                    <a:pt x="104" y="227"/>
                  </a:lnTo>
                  <a:lnTo>
                    <a:pt x="107" y="224"/>
                  </a:lnTo>
                  <a:lnTo>
                    <a:pt x="107" y="221"/>
                  </a:lnTo>
                  <a:lnTo>
                    <a:pt x="106" y="220"/>
                  </a:lnTo>
                  <a:lnTo>
                    <a:pt x="110" y="220"/>
                  </a:lnTo>
                  <a:lnTo>
                    <a:pt x="125" y="206"/>
                  </a:lnTo>
                  <a:lnTo>
                    <a:pt x="121" y="201"/>
                  </a:lnTo>
                  <a:lnTo>
                    <a:pt x="131" y="206"/>
                  </a:lnTo>
                  <a:lnTo>
                    <a:pt x="131" y="201"/>
                  </a:lnTo>
                  <a:lnTo>
                    <a:pt x="134" y="200"/>
                  </a:lnTo>
                  <a:lnTo>
                    <a:pt x="142" y="200"/>
                  </a:lnTo>
                  <a:lnTo>
                    <a:pt x="143" y="201"/>
                  </a:lnTo>
                  <a:lnTo>
                    <a:pt x="146" y="203"/>
                  </a:lnTo>
                  <a:lnTo>
                    <a:pt x="149" y="203"/>
                  </a:lnTo>
                  <a:lnTo>
                    <a:pt x="151" y="201"/>
                  </a:lnTo>
                  <a:lnTo>
                    <a:pt x="151" y="200"/>
                  </a:lnTo>
                  <a:lnTo>
                    <a:pt x="152" y="198"/>
                  </a:lnTo>
                  <a:lnTo>
                    <a:pt x="152" y="197"/>
                  </a:lnTo>
                  <a:lnTo>
                    <a:pt x="149" y="194"/>
                  </a:lnTo>
                  <a:lnTo>
                    <a:pt x="160" y="183"/>
                  </a:lnTo>
                  <a:lnTo>
                    <a:pt x="161" y="183"/>
                  </a:lnTo>
                  <a:lnTo>
                    <a:pt x="163" y="182"/>
                  </a:lnTo>
                  <a:lnTo>
                    <a:pt x="173" y="177"/>
                  </a:lnTo>
                  <a:lnTo>
                    <a:pt x="175" y="174"/>
                  </a:lnTo>
                  <a:lnTo>
                    <a:pt x="176" y="173"/>
                  </a:lnTo>
                  <a:lnTo>
                    <a:pt x="176" y="170"/>
                  </a:lnTo>
                  <a:lnTo>
                    <a:pt x="182" y="170"/>
                  </a:lnTo>
                  <a:lnTo>
                    <a:pt x="185" y="168"/>
                  </a:lnTo>
                  <a:lnTo>
                    <a:pt x="193" y="161"/>
                  </a:lnTo>
                  <a:lnTo>
                    <a:pt x="193" y="159"/>
                  </a:lnTo>
                  <a:lnTo>
                    <a:pt x="194" y="159"/>
                  </a:lnTo>
                  <a:lnTo>
                    <a:pt x="196" y="158"/>
                  </a:lnTo>
                  <a:lnTo>
                    <a:pt x="200" y="155"/>
                  </a:lnTo>
                  <a:lnTo>
                    <a:pt x="203" y="152"/>
                  </a:lnTo>
                  <a:lnTo>
                    <a:pt x="205" y="149"/>
                  </a:lnTo>
                  <a:lnTo>
                    <a:pt x="205" y="143"/>
                  </a:lnTo>
                  <a:lnTo>
                    <a:pt x="203" y="141"/>
                  </a:lnTo>
                  <a:lnTo>
                    <a:pt x="203" y="140"/>
                  </a:lnTo>
                  <a:lnTo>
                    <a:pt x="196" y="147"/>
                  </a:lnTo>
                  <a:lnTo>
                    <a:pt x="196" y="147"/>
                  </a:lnTo>
                  <a:lnTo>
                    <a:pt x="196" y="147"/>
                  </a:lnTo>
                  <a:close/>
                  <a:moveTo>
                    <a:pt x="321" y="84"/>
                  </a:moveTo>
                  <a:lnTo>
                    <a:pt x="324" y="82"/>
                  </a:lnTo>
                  <a:lnTo>
                    <a:pt x="325" y="82"/>
                  </a:lnTo>
                  <a:lnTo>
                    <a:pt x="331" y="79"/>
                  </a:lnTo>
                  <a:lnTo>
                    <a:pt x="333" y="78"/>
                  </a:lnTo>
                  <a:lnTo>
                    <a:pt x="333" y="73"/>
                  </a:lnTo>
                  <a:lnTo>
                    <a:pt x="331" y="70"/>
                  </a:lnTo>
                  <a:lnTo>
                    <a:pt x="330" y="69"/>
                  </a:lnTo>
                  <a:lnTo>
                    <a:pt x="327" y="69"/>
                  </a:lnTo>
                  <a:lnTo>
                    <a:pt x="324" y="72"/>
                  </a:lnTo>
                  <a:lnTo>
                    <a:pt x="324" y="73"/>
                  </a:lnTo>
                  <a:lnTo>
                    <a:pt x="321" y="73"/>
                  </a:lnTo>
                  <a:lnTo>
                    <a:pt x="318" y="72"/>
                  </a:lnTo>
                  <a:lnTo>
                    <a:pt x="313" y="72"/>
                  </a:lnTo>
                  <a:lnTo>
                    <a:pt x="312" y="73"/>
                  </a:lnTo>
                  <a:lnTo>
                    <a:pt x="307" y="75"/>
                  </a:lnTo>
                  <a:lnTo>
                    <a:pt x="303" y="75"/>
                  </a:lnTo>
                  <a:lnTo>
                    <a:pt x="300" y="72"/>
                  </a:lnTo>
                  <a:lnTo>
                    <a:pt x="300" y="58"/>
                  </a:lnTo>
                  <a:lnTo>
                    <a:pt x="306" y="46"/>
                  </a:lnTo>
                  <a:lnTo>
                    <a:pt x="306" y="45"/>
                  </a:lnTo>
                  <a:lnTo>
                    <a:pt x="304" y="42"/>
                  </a:lnTo>
                  <a:lnTo>
                    <a:pt x="303" y="40"/>
                  </a:lnTo>
                  <a:lnTo>
                    <a:pt x="300" y="40"/>
                  </a:lnTo>
                  <a:lnTo>
                    <a:pt x="298" y="43"/>
                  </a:lnTo>
                  <a:lnTo>
                    <a:pt x="297" y="45"/>
                  </a:lnTo>
                  <a:lnTo>
                    <a:pt x="297" y="52"/>
                  </a:lnTo>
                  <a:lnTo>
                    <a:pt x="295" y="57"/>
                  </a:lnTo>
                  <a:lnTo>
                    <a:pt x="292" y="58"/>
                  </a:lnTo>
                  <a:lnTo>
                    <a:pt x="292" y="49"/>
                  </a:lnTo>
                  <a:lnTo>
                    <a:pt x="286" y="45"/>
                  </a:lnTo>
                  <a:lnTo>
                    <a:pt x="289" y="39"/>
                  </a:lnTo>
                  <a:lnTo>
                    <a:pt x="292" y="36"/>
                  </a:lnTo>
                  <a:lnTo>
                    <a:pt x="294" y="33"/>
                  </a:lnTo>
                  <a:lnTo>
                    <a:pt x="295" y="28"/>
                  </a:lnTo>
                  <a:lnTo>
                    <a:pt x="295" y="22"/>
                  </a:lnTo>
                  <a:lnTo>
                    <a:pt x="292" y="21"/>
                  </a:lnTo>
                  <a:lnTo>
                    <a:pt x="291" y="19"/>
                  </a:lnTo>
                  <a:lnTo>
                    <a:pt x="288" y="16"/>
                  </a:lnTo>
                  <a:lnTo>
                    <a:pt x="286" y="15"/>
                  </a:lnTo>
                  <a:lnTo>
                    <a:pt x="283" y="15"/>
                  </a:lnTo>
                  <a:lnTo>
                    <a:pt x="285" y="10"/>
                  </a:lnTo>
                  <a:lnTo>
                    <a:pt x="277" y="10"/>
                  </a:lnTo>
                  <a:lnTo>
                    <a:pt x="273" y="4"/>
                  </a:lnTo>
                  <a:lnTo>
                    <a:pt x="274" y="0"/>
                  </a:lnTo>
                  <a:lnTo>
                    <a:pt x="267" y="4"/>
                  </a:lnTo>
                  <a:lnTo>
                    <a:pt x="273" y="13"/>
                  </a:lnTo>
                  <a:lnTo>
                    <a:pt x="270" y="24"/>
                  </a:lnTo>
                  <a:lnTo>
                    <a:pt x="276" y="27"/>
                  </a:lnTo>
                  <a:lnTo>
                    <a:pt x="273" y="28"/>
                  </a:lnTo>
                  <a:lnTo>
                    <a:pt x="273" y="33"/>
                  </a:lnTo>
                  <a:lnTo>
                    <a:pt x="280" y="34"/>
                  </a:lnTo>
                  <a:lnTo>
                    <a:pt x="273" y="39"/>
                  </a:lnTo>
                  <a:lnTo>
                    <a:pt x="277" y="40"/>
                  </a:lnTo>
                  <a:lnTo>
                    <a:pt x="277" y="43"/>
                  </a:lnTo>
                  <a:lnTo>
                    <a:pt x="276" y="45"/>
                  </a:lnTo>
                  <a:lnTo>
                    <a:pt x="276" y="49"/>
                  </a:lnTo>
                  <a:lnTo>
                    <a:pt x="280" y="51"/>
                  </a:lnTo>
                  <a:lnTo>
                    <a:pt x="282" y="52"/>
                  </a:lnTo>
                  <a:lnTo>
                    <a:pt x="276" y="54"/>
                  </a:lnTo>
                  <a:lnTo>
                    <a:pt x="273" y="58"/>
                  </a:lnTo>
                  <a:lnTo>
                    <a:pt x="277" y="61"/>
                  </a:lnTo>
                  <a:lnTo>
                    <a:pt x="271" y="67"/>
                  </a:lnTo>
                  <a:lnTo>
                    <a:pt x="270" y="70"/>
                  </a:lnTo>
                  <a:lnTo>
                    <a:pt x="268" y="72"/>
                  </a:lnTo>
                  <a:lnTo>
                    <a:pt x="268" y="75"/>
                  </a:lnTo>
                  <a:lnTo>
                    <a:pt x="271" y="78"/>
                  </a:lnTo>
                  <a:lnTo>
                    <a:pt x="268" y="78"/>
                  </a:lnTo>
                  <a:lnTo>
                    <a:pt x="265" y="79"/>
                  </a:lnTo>
                  <a:lnTo>
                    <a:pt x="262" y="79"/>
                  </a:lnTo>
                  <a:lnTo>
                    <a:pt x="256" y="82"/>
                  </a:lnTo>
                  <a:lnTo>
                    <a:pt x="249" y="90"/>
                  </a:lnTo>
                  <a:lnTo>
                    <a:pt x="244" y="93"/>
                  </a:lnTo>
                  <a:lnTo>
                    <a:pt x="234" y="97"/>
                  </a:lnTo>
                  <a:lnTo>
                    <a:pt x="228" y="100"/>
                  </a:lnTo>
                  <a:lnTo>
                    <a:pt x="225" y="103"/>
                  </a:lnTo>
                  <a:lnTo>
                    <a:pt x="225" y="113"/>
                  </a:lnTo>
                  <a:lnTo>
                    <a:pt x="226" y="116"/>
                  </a:lnTo>
                  <a:lnTo>
                    <a:pt x="228" y="117"/>
                  </a:lnTo>
                  <a:lnTo>
                    <a:pt x="228" y="119"/>
                  </a:lnTo>
                  <a:lnTo>
                    <a:pt x="241" y="119"/>
                  </a:lnTo>
                  <a:lnTo>
                    <a:pt x="241" y="123"/>
                  </a:lnTo>
                  <a:lnTo>
                    <a:pt x="240" y="126"/>
                  </a:lnTo>
                  <a:lnTo>
                    <a:pt x="240" y="137"/>
                  </a:lnTo>
                  <a:lnTo>
                    <a:pt x="234" y="140"/>
                  </a:lnTo>
                  <a:lnTo>
                    <a:pt x="231" y="140"/>
                  </a:lnTo>
                  <a:lnTo>
                    <a:pt x="226" y="141"/>
                  </a:lnTo>
                  <a:lnTo>
                    <a:pt x="223" y="143"/>
                  </a:lnTo>
                  <a:lnTo>
                    <a:pt x="223" y="146"/>
                  </a:lnTo>
                  <a:lnTo>
                    <a:pt x="220" y="149"/>
                  </a:lnTo>
                  <a:lnTo>
                    <a:pt x="223" y="150"/>
                  </a:lnTo>
                  <a:lnTo>
                    <a:pt x="225" y="152"/>
                  </a:lnTo>
                  <a:lnTo>
                    <a:pt x="229" y="153"/>
                  </a:lnTo>
                  <a:lnTo>
                    <a:pt x="232" y="153"/>
                  </a:lnTo>
                  <a:lnTo>
                    <a:pt x="238" y="150"/>
                  </a:lnTo>
                  <a:lnTo>
                    <a:pt x="241" y="146"/>
                  </a:lnTo>
                  <a:lnTo>
                    <a:pt x="255" y="134"/>
                  </a:lnTo>
                  <a:lnTo>
                    <a:pt x="261" y="129"/>
                  </a:lnTo>
                  <a:lnTo>
                    <a:pt x="265" y="128"/>
                  </a:lnTo>
                  <a:lnTo>
                    <a:pt x="268" y="126"/>
                  </a:lnTo>
                  <a:lnTo>
                    <a:pt x="270" y="125"/>
                  </a:lnTo>
                  <a:lnTo>
                    <a:pt x="271" y="125"/>
                  </a:lnTo>
                  <a:lnTo>
                    <a:pt x="273" y="123"/>
                  </a:lnTo>
                  <a:lnTo>
                    <a:pt x="274" y="120"/>
                  </a:lnTo>
                  <a:lnTo>
                    <a:pt x="276" y="120"/>
                  </a:lnTo>
                  <a:lnTo>
                    <a:pt x="277" y="119"/>
                  </a:lnTo>
                  <a:lnTo>
                    <a:pt x="282" y="117"/>
                  </a:lnTo>
                  <a:lnTo>
                    <a:pt x="283" y="116"/>
                  </a:lnTo>
                  <a:lnTo>
                    <a:pt x="283" y="110"/>
                  </a:lnTo>
                  <a:lnTo>
                    <a:pt x="282" y="108"/>
                  </a:lnTo>
                  <a:lnTo>
                    <a:pt x="283" y="108"/>
                  </a:lnTo>
                  <a:lnTo>
                    <a:pt x="285" y="107"/>
                  </a:lnTo>
                  <a:lnTo>
                    <a:pt x="291" y="103"/>
                  </a:lnTo>
                  <a:lnTo>
                    <a:pt x="298" y="103"/>
                  </a:lnTo>
                  <a:lnTo>
                    <a:pt x="301" y="105"/>
                  </a:lnTo>
                  <a:lnTo>
                    <a:pt x="304" y="105"/>
                  </a:lnTo>
                  <a:lnTo>
                    <a:pt x="307" y="102"/>
                  </a:lnTo>
                  <a:lnTo>
                    <a:pt x="307" y="93"/>
                  </a:lnTo>
                  <a:lnTo>
                    <a:pt x="313" y="93"/>
                  </a:lnTo>
                  <a:lnTo>
                    <a:pt x="318" y="91"/>
                  </a:lnTo>
                  <a:lnTo>
                    <a:pt x="319" y="91"/>
                  </a:lnTo>
                  <a:lnTo>
                    <a:pt x="321" y="90"/>
                  </a:lnTo>
                  <a:lnTo>
                    <a:pt x="321" y="84"/>
                  </a:lnTo>
                  <a:lnTo>
                    <a:pt x="321" y="84"/>
                  </a:lnTo>
                  <a:lnTo>
                    <a:pt x="321" y="84"/>
                  </a:lnTo>
                  <a:close/>
                </a:path>
              </a:pathLst>
            </a:custGeom>
            <a:solidFill>
              <a:schemeClr val="bg1">
                <a:lumMod val="85000"/>
              </a:schemeClr>
            </a:solid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204" name="Freeform 27"/>
            <p:cNvSpPr>
              <a:spLocks noEditPoints="1"/>
            </p:cNvSpPr>
            <p:nvPr/>
          </p:nvSpPr>
          <p:spPr bwMode="auto">
            <a:xfrm>
              <a:off x="9005274" y="4058236"/>
              <a:ext cx="1417139" cy="562613"/>
            </a:xfrm>
            <a:custGeom>
              <a:avLst/>
              <a:gdLst>
                <a:gd name="T0" fmla="*/ 244 w 856"/>
                <a:gd name="T1" fmla="*/ 191 h 342"/>
                <a:gd name="T2" fmla="*/ 180 w 856"/>
                <a:gd name="T3" fmla="*/ 98 h 342"/>
                <a:gd name="T4" fmla="*/ 190 w 856"/>
                <a:gd name="T5" fmla="*/ 158 h 342"/>
                <a:gd name="T6" fmla="*/ 68 w 856"/>
                <a:gd name="T7" fmla="*/ 143 h 342"/>
                <a:gd name="T8" fmla="*/ 22 w 856"/>
                <a:gd name="T9" fmla="*/ 65 h 342"/>
                <a:gd name="T10" fmla="*/ 52 w 856"/>
                <a:gd name="T11" fmla="*/ 95 h 342"/>
                <a:gd name="T12" fmla="*/ 91 w 856"/>
                <a:gd name="T13" fmla="*/ 170 h 342"/>
                <a:gd name="T14" fmla="*/ 632 w 856"/>
                <a:gd name="T15" fmla="*/ 75 h 342"/>
                <a:gd name="T16" fmla="*/ 752 w 856"/>
                <a:gd name="T17" fmla="*/ 138 h 342"/>
                <a:gd name="T18" fmla="*/ 764 w 856"/>
                <a:gd name="T19" fmla="*/ 163 h 342"/>
                <a:gd name="T20" fmla="*/ 454 w 856"/>
                <a:gd name="T21" fmla="*/ 199 h 342"/>
                <a:gd name="T22" fmla="*/ 470 w 856"/>
                <a:gd name="T23" fmla="*/ 179 h 342"/>
                <a:gd name="T24" fmla="*/ 525 w 856"/>
                <a:gd name="T25" fmla="*/ 230 h 342"/>
                <a:gd name="T26" fmla="*/ 505 w 856"/>
                <a:gd name="T27" fmla="*/ 163 h 342"/>
                <a:gd name="T28" fmla="*/ 507 w 856"/>
                <a:gd name="T29" fmla="*/ 132 h 342"/>
                <a:gd name="T30" fmla="*/ 504 w 856"/>
                <a:gd name="T31" fmla="*/ 104 h 342"/>
                <a:gd name="T32" fmla="*/ 544 w 856"/>
                <a:gd name="T33" fmla="*/ 98 h 342"/>
                <a:gd name="T34" fmla="*/ 460 w 856"/>
                <a:gd name="T35" fmla="*/ 131 h 342"/>
                <a:gd name="T36" fmla="*/ 433 w 856"/>
                <a:gd name="T37" fmla="*/ 303 h 342"/>
                <a:gd name="T38" fmla="*/ 124 w 856"/>
                <a:gd name="T39" fmla="*/ 86 h 342"/>
                <a:gd name="T40" fmla="*/ 613 w 856"/>
                <a:gd name="T41" fmla="*/ 132 h 342"/>
                <a:gd name="T42" fmla="*/ 610 w 856"/>
                <a:gd name="T43" fmla="*/ 105 h 342"/>
                <a:gd name="T44" fmla="*/ 589 w 856"/>
                <a:gd name="T45" fmla="*/ 185 h 342"/>
                <a:gd name="T46" fmla="*/ 564 w 856"/>
                <a:gd name="T47" fmla="*/ 289 h 342"/>
                <a:gd name="T48" fmla="*/ 629 w 856"/>
                <a:gd name="T49" fmla="*/ 190 h 342"/>
                <a:gd name="T50" fmla="*/ 812 w 856"/>
                <a:gd name="T51" fmla="*/ 161 h 342"/>
                <a:gd name="T52" fmla="*/ 737 w 856"/>
                <a:gd name="T53" fmla="*/ 175 h 342"/>
                <a:gd name="T54" fmla="*/ 677 w 856"/>
                <a:gd name="T55" fmla="*/ 143 h 342"/>
                <a:gd name="T56" fmla="*/ 705 w 856"/>
                <a:gd name="T57" fmla="*/ 175 h 342"/>
                <a:gd name="T58" fmla="*/ 714 w 856"/>
                <a:gd name="T59" fmla="*/ 196 h 342"/>
                <a:gd name="T60" fmla="*/ 811 w 856"/>
                <a:gd name="T61" fmla="*/ 260 h 342"/>
                <a:gd name="T62" fmla="*/ 850 w 856"/>
                <a:gd name="T63" fmla="*/ 313 h 342"/>
                <a:gd name="T64" fmla="*/ 856 w 856"/>
                <a:gd name="T65" fmla="*/ 178 h 342"/>
                <a:gd name="T66" fmla="*/ 678 w 856"/>
                <a:gd name="T67" fmla="*/ 277 h 342"/>
                <a:gd name="T68" fmla="*/ 812 w 856"/>
                <a:gd name="T69" fmla="*/ 280 h 342"/>
                <a:gd name="T70" fmla="*/ 546 w 856"/>
                <a:gd name="T71" fmla="*/ 158 h 342"/>
                <a:gd name="T72" fmla="*/ 344 w 856"/>
                <a:gd name="T73" fmla="*/ 272 h 342"/>
                <a:gd name="T74" fmla="*/ 201 w 856"/>
                <a:gd name="T75" fmla="*/ 215 h 342"/>
                <a:gd name="T76" fmla="*/ 159 w 856"/>
                <a:gd name="T77" fmla="*/ 123 h 342"/>
                <a:gd name="T78" fmla="*/ 133 w 856"/>
                <a:gd name="T79" fmla="*/ 93 h 342"/>
                <a:gd name="T80" fmla="*/ 88 w 856"/>
                <a:gd name="T81" fmla="*/ 56 h 342"/>
                <a:gd name="T82" fmla="*/ 0 w 856"/>
                <a:gd name="T83" fmla="*/ 13 h 342"/>
                <a:gd name="T84" fmla="*/ 76 w 856"/>
                <a:gd name="T85" fmla="*/ 116 h 342"/>
                <a:gd name="T86" fmla="*/ 134 w 856"/>
                <a:gd name="T87" fmla="*/ 197 h 342"/>
                <a:gd name="T88" fmla="*/ 186 w 856"/>
                <a:gd name="T89" fmla="*/ 244 h 342"/>
                <a:gd name="T90" fmla="*/ 556 w 856"/>
                <a:gd name="T91" fmla="*/ 313 h 342"/>
                <a:gd name="T92" fmla="*/ 326 w 856"/>
                <a:gd name="T93" fmla="*/ 269 h 342"/>
                <a:gd name="T94" fmla="*/ 225 w 856"/>
                <a:gd name="T95" fmla="*/ 247 h 342"/>
                <a:gd name="T96" fmla="*/ 204 w 856"/>
                <a:gd name="T97" fmla="*/ 276 h 342"/>
                <a:gd name="T98" fmla="*/ 330 w 856"/>
                <a:gd name="T99" fmla="*/ 306 h 342"/>
                <a:gd name="T100" fmla="*/ 412 w 856"/>
                <a:gd name="T101" fmla="*/ 164 h 342"/>
                <a:gd name="T102" fmla="*/ 436 w 856"/>
                <a:gd name="T103" fmla="*/ 104 h 342"/>
                <a:gd name="T104" fmla="*/ 412 w 856"/>
                <a:gd name="T105" fmla="*/ 28 h 342"/>
                <a:gd name="T106" fmla="*/ 336 w 856"/>
                <a:gd name="T107" fmla="*/ 92 h 342"/>
                <a:gd name="T108" fmla="*/ 255 w 856"/>
                <a:gd name="T109" fmla="*/ 105 h 342"/>
                <a:gd name="T110" fmla="*/ 320 w 856"/>
                <a:gd name="T111" fmla="*/ 190 h 342"/>
                <a:gd name="T112" fmla="*/ 369 w 856"/>
                <a:gd name="T113" fmla="*/ 211 h 342"/>
                <a:gd name="T114" fmla="*/ 388 w 856"/>
                <a:gd name="T115" fmla="*/ 292 h 342"/>
                <a:gd name="T116" fmla="*/ 464 w 856"/>
                <a:gd name="T117" fmla="*/ 324 h 342"/>
                <a:gd name="T118" fmla="*/ 463 w 856"/>
                <a:gd name="T119" fmla="*/ 310 h 342"/>
                <a:gd name="T120" fmla="*/ 407 w 856"/>
                <a:gd name="T121" fmla="*/ 318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56" h="342">
                  <a:moveTo>
                    <a:pt x="469" y="257"/>
                  </a:moveTo>
                  <a:lnTo>
                    <a:pt x="473" y="256"/>
                  </a:lnTo>
                  <a:lnTo>
                    <a:pt x="476" y="250"/>
                  </a:lnTo>
                  <a:lnTo>
                    <a:pt x="475" y="244"/>
                  </a:lnTo>
                  <a:lnTo>
                    <a:pt x="469" y="257"/>
                  </a:lnTo>
                  <a:lnTo>
                    <a:pt x="469" y="257"/>
                  </a:lnTo>
                  <a:lnTo>
                    <a:pt x="469" y="257"/>
                  </a:lnTo>
                  <a:close/>
                  <a:moveTo>
                    <a:pt x="177" y="122"/>
                  </a:moveTo>
                  <a:lnTo>
                    <a:pt x="184" y="126"/>
                  </a:lnTo>
                  <a:lnTo>
                    <a:pt x="184" y="117"/>
                  </a:lnTo>
                  <a:lnTo>
                    <a:pt x="177" y="111"/>
                  </a:lnTo>
                  <a:lnTo>
                    <a:pt x="177" y="122"/>
                  </a:lnTo>
                  <a:lnTo>
                    <a:pt x="177" y="122"/>
                  </a:lnTo>
                  <a:lnTo>
                    <a:pt x="177" y="122"/>
                  </a:lnTo>
                  <a:close/>
                  <a:moveTo>
                    <a:pt x="178" y="129"/>
                  </a:moveTo>
                  <a:lnTo>
                    <a:pt x="172" y="135"/>
                  </a:lnTo>
                  <a:lnTo>
                    <a:pt x="178" y="143"/>
                  </a:lnTo>
                  <a:lnTo>
                    <a:pt x="178" y="129"/>
                  </a:lnTo>
                  <a:lnTo>
                    <a:pt x="178" y="129"/>
                  </a:lnTo>
                  <a:lnTo>
                    <a:pt x="178" y="129"/>
                  </a:lnTo>
                  <a:close/>
                  <a:moveTo>
                    <a:pt x="238" y="187"/>
                  </a:moveTo>
                  <a:lnTo>
                    <a:pt x="244" y="191"/>
                  </a:lnTo>
                  <a:lnTo>
                    <a:pt x="246" y="185"/>
                  </a:lnTo>
                  <a:lnTo>
                    <a:pt x="246" y="184"/>
                  </a:lnTo>
                  <a:lnTo>
                    <a:pt x="244" y="182"/>
                  </a:lnTo>
                  <a:lnTo>
                    <a:pt x="244" y="181"/>
                  </a:lnTo>
                  <a:lnTo>
                    <a:pt x="240" y="176"/>
                  </a:lnTo>
                  <a:lnTo>
                    <a:pt x="237" y="175"/>
                  </a:lnTo>
                  <a:lnTo>
                    <a:pt x="234" y="175"/>
                  </a:lnTo>
                  <a:lnTo>
                    <a:pt x="232" y="176"/>
                  </a:lnTo>
                  <a:lnTo>
                    <a:pt x="231" y="179"/>
                  </a:lnTo>
                  <a:lnTo>
                    <a:pt x="232" y="182"/>
                  </a:lnTo>
                  <a:lnTo>
                    <a:pt x="232" y="185"/>
                  </a:lnTo>
                  <a:lnTo>
                    <a:pt x="234" y="188"/>
                  </a:lnTo>
                  <a:lnTo>
                    <a:pt x="238" y="187"/>
                  </a:lnTo>
                  <a:lnTo>
                    <a:pt x="238" y="187"/>
                  </a:lnTo>
                  <a:lnTo>
                    <a:pt x="238" y="187"/>
                  </a:lnTo>
                  <a:close/>
                  <a:moveTo>
                    <a:pt x="180" y="98"/>
                  </a:moveTo>
                  <a:lnTo>
                    <a:pt x="177" y="95"/>
                  </a:lnTo>
                  <a:lnTo>
                    <a:pt x="174" y="98"/>
                  </a:lnTo>
                  <a:lnTo>
                    <a:pt x="177" y="104"/>
                  </a:lnTo>
                  <a:lnTo>
                    <a:pt x="180" y="104"/>
                  </a:lnTo>
                  <a:lnTo>
                    <a:pt x="180" y="98"/>
                  </a:lnTo>
                  <a:lnTo>
                    <a:pt x="180" y="98"/>
                  </a:lnTo>
                  <a:lnTo>
                    <a:pt x="180" y="98"/>
                  </a:lnTo>
                  <a:close/>
                  <a:moveTo>
                    <a:pt x="198" y="164"/>
                  </a:moveTo>
                  <a:lnTo>
                    <a:pt x="198" y="166"/>
                  </a:lnTo>
                  <a:lnTo>
                    <a:pt x="199" y="167"/>
                  </a:lnTo>
                  <a:lnTo>
                    <a:pt x="199" y="170"/>
                  </a:lnTo>
                  <a:lnTo>
                    <a:pt x="204" y="179"/>
                  </a:lnTo>
                  <a:lnTo>
                    <a:pt x="207" y="181"/>
                  </a:lnTo>
                  <a:lnTo>
                    <a:pt x="211" y="182"/>
                  </a:lnTo>
                  <a:lnTo>
                    <a:pt x="214" y="184"/>
                  </a:lnTo>
                  <a:lnTo>
                    <a:pt x="219" y="184"/>
                  </a:lnTo>
                  <a:lnTo>
                    <a:pt x="217" y="173"/>
                  </a:lnTo>
                  <a:lnTo>
                    <a:pt x="213" y="170"/>
                  </a:lnTo>
                  <a:lnTo>
                    <a:pt x="213" y="163"/>
                  </a:lnTo>
                  <a:lnTo>
                    <a:pt x="211" y="159"/>
                  </a:lnTo>
                  <a:lnTo>
                    <a:pt x="208" y="158"/>
                  </a:lnTo>
                  <a:lnTo>
                    <a:pt x="207" y="153"/>
                  </a:lnTo>
                  <a:lnTo>
                    <a:pt x="202" y="152"/>
                  </a:lnTo>
                  <a:lnTo>
                    <a:pt x="199" y="150"/>
                  </a:lnTo>
                  <a:lnTo>
                    <a:pt x="192" y="150"/>
                  </a:lnTo>
                  <a:lnTo>
                    <a:pt x="192" y="152"/>
                  </a:lnTo>
                  <a:lnTo>
                    <a:pt x="190" y="153"/>
                  </a:lnTo>
                  <a:lnTo>
                    <a:pt x="190" y="158"/>
                  </a:lnTo>
                  <a:lnTo>
                    <a:pt x="187" y="158"/>
                  </a:lnTo>
                  <a:lnTo>
                    <a:pt x="187" y="159"/>
                  </a:lnTo>
                  <a:lnTo>
                    <a:pt x="186" y="161"/>
                  </a:lnTo>
                  <a:lnTo>
                    <a:pt x="187" y="164"/>
                  </a:lnTo>
                  <a:lnTo>
                    <a:pt x="198" y="164"/>
                  </a:lnTo>
                  <a:lnTo>
                    <a:pt x="198" y="164"/>
                  </a:lnTo>
                  <a:lnTo>
                    <a:pt x="198" y="164"/>
                  </a:lnTo>
                  <a:close/>
                  <a:moveTo>
                    <a:pt x="65" y="114"/>
                  </a:moveTo>
                  <a:lnTo>
                    <a:pt x="59" y="122"/>
                  </a:lnTo>
                  <a:lnTo>
                    <a:pt x="62" y="129"/>
                  </a:lnTo>
                  <a:lnTo>
                    <a:pt x="62" y="131"/>
                  </a:lnTo>
                  <a:lnTo>
                    <a:pt x="61" y="132"/>
                  </a:lnTo>
                  <a:lnTo>
                    <a:pt x="61" y="134"/>
                  </a:lnTo>
                  <a:lnTo>
                    <a:pt x="64" y="134"/>
                  </a:lnTo>
                  <a:lnTo>
                    <a:pt x="65" y="132"/>
                  </a:lnTo>
                  <a:lnTo>
                    <a:pt x="65" y="123"/>
                  </a:lnTo>
                  <a:lnTo>
                    <a:pt x="67" y="119"/>
                  </a:lnTo>
                  <a:lnTo>
                    <a:pt x="65" y="114"/>
                  </a:lnTo>
                  <a:lnTo>
                    <a:pt x="65" y="114"/>
                  </a:lnTo>
                  <a:lnTo>
                    <a:pt x="65" y="114"/>
                  </a:lnTo>
                  <a:close/>
                  <a:moveTo>
                    <a:pt x="70" y="140"/>
                  </a:moveTo>
                  <a:lnTo>
                    <a:pt x="68" y="143"/>
                  </a:lnTo>
                  <a:lnTo>
                    <a:pt x="68" y="153"/>
                  </a:lnTo>
                  <a:lnTo>
                    <a:pt x="70" y="158"/>
                  </a:lnTo>
                  <a:lnTo>
                    <a:pt x="73" y="161"/>
                  </a:lnTo>
                  <a:lnTo>
                    <a:pt x="76" y="161"/>
                  </a:lnTo>
                  <a:lnTo>
                    <a:pt x="77" y="159"/>
                  </a:lnTo>
                  <a:lnTo>
                    <a:pt x="77" y="153"/>
                  </a:lnTo>
                  <a:lnTo>
                    <a:pt x="76" y="150"/>
                  </a:lnTo>
                  <a:lnTo>
                    <a:pt x="74" y="146"/>
                  </a:lnTo>
                  <a:lnTo>
                    <a:pt x="74" y="143"/>
                  </a:lnTo>
                  <a:lnTo>
                    <a:pt x="73" y="140"/>
                  </a:lnTo>
                  <a:lnTo>
                    <a:pt x="70" y="140"/>
                  </a:lnTo>
                  <a:lnTo>
                    <a:pt x="70" y="140"/>
                  </a:lnTo>
                  <a:lnTo>
                    <a:pt x="70" y="140"/>
                  </a:lnTo>
                  <a:close/>
                  <a:moveTo>
                    <a:pt x="14" y="59"/>
                  </a:moveTo>
                  <a:lnTo>
                    <a:pt x="11" y="60"/>
                  </a:lnTo>
                  <a:lnTo>
                    <a:pt x="11" y="65"/>
                  </a:lnTo>
                  <a:lnTo>
                    <a:pt x="14" y="68"/>
                  </a:lnTo>
                  <a:lnTo>
                    <a:pt x="18" y="68"/>
                  </a:lnTo>
                  <a:lnTo>
                    <a:pt x="23" y="72"/>
                  </a:lnTo>
                  <a:lnTo>
                    <a:pt x="25" y="71"/>
                  </a:lnTo>
                  <a:lnTo>
                    <a:pt x="25" y="66"/>
                  </a:lnTo>
                  <a:lnTo>
                    <a:pt x="22" y="65"/>
                  </a:lnTo>
                  <a:lnTo>
                    <a:pt x="20" y="62"/>
                  </a:lnTo>
                  <a:lnTo>
                    <a:pt x="17" y="60"/>
                  </a:lnTo>
                  <a:lnTo>
                    <a:pt x="15" y="59"/>
                  </a:lnTo>
                  <a:lnTo>
                    <a:pt x="14" y="59"/>
                  </a:lnTo>
                  <a:lnTo>
                    <a:pt x="14" y="59"/>
                  </a:lnTo>
                  <a:lnTo>
                    <a:pt x="14" y="59"/>
                  </a:lnTo>
                  <a:close/>
                  <a:moveTo>
                    <a:pt x="43" y="87"/>
                  </a:moveTo>
                  <a:lnTo>
                    <a:pt x="41" y="87"/>
                  </a:lnTo>
                  <a:lnTo>
                    <a:pt x="38" y="90"/>
                  </a:lnTo>
                  <a:lnTo>
                    <a:pt x="38" y="93"/>
                  </a:lnTo>
                  <a:lnTo>
                    <a:pt x="41" y="96"/>
                  </a:lnTo>
                  <a:lnTo>
                    <a:pt x="43" y="99"/>
                  </a:lnTo>
                  <a:lnTo>
                    <a:pt x="46" y="102"/>
                  </a:lnTo>
                  <a:lnTo>
                    <a:pt x="47" y="105"/>
                  </a:lnTo>
                  <a:lnTo>
                    <a:pt x="52" y="108"/>
                  </a:lnTo>
                  <a:lnTo>
                    <a:pt x="53" y="107"/>
                  </a:lnTo>
                  <a:lnTo>
                    <a:pt x="53" y="105"/>
                  </a:lnTo>
                  <a:lnTo>
                    <a:pt x="55" y="102"/>
                  </a:lnTo>
                  <a:lnTo>
                    <a:pt x="55" y="101"/>
                  </a:lnTo>
                  <a:lnTo>
                    <a:pt x="53" y="98"/>
                  </a:lnTo>
                  <a:lnTo>
                    <a:pt x="53" y="96"/>
                  </a:lnTo>
                  <a:lnTo>
                    <a:pt x="52" y="95"/>
                  </a:lnTo>
                  <a:lnTo>
                    <a:pt x="50" y="92"/>
                  </a:lnTo>
                  <a:lnTo>
                    <a:pt x="47" y="90"/>
                  </a:lnTo>
                  <a:lnTo>
                    <a:pt x="44" y="89"/>
                  </a:lnTo>
                  <a:lnTo>
                    <a:pt x="43" y="87"/>
                  </a:lnTo>
                  <a:lnTo>
                    <a:pt x="43" y="87"/>
                  </a:lnTo>
                  <a:lnTo>
                    <a:pt x="43" y="87"/>
                  </a:lnTo>
                  <a:close/>
                  <a:moveTo>
                    <a:pt x="675" y="128"/>
                  </a:moveTo>
                  <a:lnTo>
                    <a:pt x="675" y="125"/>
                  </a:lnTo>
                  <a:lnTo>
                    <a:pt x="674" y="125"/>
                  </a:lnTo>
                  <a:lnTo>
                    <a:pt x="671" y="123"/>
                  </a:lnTo>
                  <a:lnTo>
                    <a:pt x="660" y="123"/>
                  </a:lnTo>
                  <a:lnTo>
                    <a:pt x="659" y="125"/>
                  </a:lnTo>
                  <a:lnTo>
                    <a:pt x="660" y="131"/>
                  </a:lnTo>
                  <a:lnTo>
                    <a:pt x="663" y="131"/>
                  </a:lnTo>
                  <a:lnTo>
                    <a:pt x="666" y="129"/>
                  </a:lnTo>
                  <a:lnTo>
                    <a:pt x="672" y="129"/>
                  </a:lnTo>
                  <a:lnTo>
                    <a:pt x="674" y="128"/>
                  </a:lnTo>
                  <a:lnTo>
                    <a:pt x="675" y="128"/>
                  </a:lnTo>
                  <a:lnTo>
                    <a:pt x="675" y="128"/>
                  </a:lnTo>
                  <a:lnTo>
                    <a:pt x="675" y="128"/>
                  </a:lnTo>
                  <a:close/>
                  <a:moveTo>
                    <a:pt x="89" y="170"/>
                  </a:moveTo>
                  <a:lnTo>
                    <a:pt x="91" y="170"/>
                  </a:lnTo>
                  <a:lnTo>
                    <a:pt x="91" y="167"/>
                  </a:lnTo>
                  <a:lnTo>
                    <a:pt x="88" y="164"/>
                  </a:lnTo>
                  <a:lnTo>
                    <a:pt x="83" y="164"/>
                  </a:lnTo>
                  <a:lnTo>
                    <a:pt x="83" y="167"/>
                  </a:lnTo>
                  <a:lnTo>
                    <a:pt x="88" y="170"/>
                  </a:lnTo>
                  <a:lnTo>
                    <a:pt x="89" y="170"/>
                  </a:lnTo>
                  <a:lnTo>
                    <a:pt x="89" y="170"/>
                  </a:lnTo>
                  <a:lnTo>
                    <a:pt x="89" y="170"/>
                  </a:lnTo>
                  <a:close/>
                  <a:moveTo>
                    <a:pt x="648" y="172"/>
                  </a:moveTo>
                  <a:lnTo>
                    <a:pt x="651" y="170"/>
                  </a:lnTo>
                  <a:lnTo>
                    <a:pt x="656" y="166"/>
                  </a:lnTo>
                  <a:lnTo>
                    <a:pt x="656" y="163"/>
                  </a:lnTo>
                  <a:lnTo>
                    <a:pt x="638" y="161"/>
                  </a:lnTo>
                  <a:lnTo>
                    <a:pt x="638" y="164"/>
                  </a:lnTo>
                  <a:lnTo>
                    <a:pt x="639" y="166"/>
                  </a:lnTo>
                  <a:lnTo>
                    <a:pt x="641" y="169"/>
                  </a:lnTo>
                  <a:lnTo>
                    <a:pt x="642" y="170"/>
                  </a:lnTo>
                  <a:lnTo>
                    <a:pt x="645" y="172"/>
                  </a:lnTo>
                  <a:lnTo>
                    <a:pt x="648" y="172"/>
                  </a:lnTo>
                  <a:lnTo>
                    <a:pt x="648" y="172"/>
                  </a:lnTo>
                  <a:lnTo>
                    <a:pt x="648" y="172"/>
                  </a:lnTo>
                  <a:close/>
                  <a:moveTo>
                    <a:pt x="632" y="75"/>
                  </a:moveTo>
                  <a:lnTo>
                    <a:pt x="635" y="72"/>
                  </a:lnTo>
                  <a:lnTo>
                    <a:pt x="635" y="69"/>
                  </a:lnTo>
                  <a:lnTo>
                    <a:pt x="633" y="68"/>
                  </a:lnTo>
                  <a:lnTo>
                    <a:pt x="630" y="66"/>
                  </a:lnTo>
                  <a:lnTo>
                    <a:pt x="623" y="66"/>
                  </a:lnTo>
                  <a:lnTo>
                    <a:pt x="621" y="68"/>
                  </a:lnTo>
                  <a:lnTo>
                    <a:pt x="621" y="69"/>
                  </a:lnTo>
                  <a:lnTo>
                    <a:pt x="629" y="75"/>
                  </a:lnTo>
                  <a:lnTo>
                    <a:pt x="632" y="75"/>
                  </a:lnTo>
                  <a:lnTo>
                    <a:pt x="632" y="75"/>
                  </a:lnTo>
                  <a:lnTo>
                    <a:pt x="632" y="75"/>
                  </a:lnTo>
                  <a:close/>
                  <a:moveTo>
                    <a:pt x="752" y="138"/>
                  </a:moveTo>
                  <a:lnTo>
                    <a:pt x="757" y="140"/>
                  </a:lnTo>
                  <a:lnTo>
                    <a:pt x="758" y="140"/>
                  </a:lnTo>
                  <a:lnTo>
                    <a:pt x="760" y="138"/>
                  </a:lnTo>
                  <a:lnTo>
                    <a:pt x="760" y="137"/>
                  </a:lnTo>
                  <a:lnTo>
                    <a:pt x="754" y="134"/>
                  </a:lnTo>
                  <a:lnTo>
                    <a:pt x="752" y="135"/>
                  </a:lnTo>
                  <a:lnTo>
                    <a:pt x="751" y="135"/>
                  </a:lnTo>
                  <a:lnTo>
                    <a:pt x="751" y="137"/>
                  </a:lnTo>
                  <a:lnTo>
                    <a:pt x="752" y="138"/>
                  </a:lnTo>
                  <a:lnTo>
                    <a:pt x="752" y="138"/>
                  </a:lnTo>
                  <a:lnTo>
                    <a:pt x="752" y="138"/>
                  </a:lnTo>
                  <a:close/>
                  <a:moveTo>
                    <a:pt x="764" y="163"/>
                  </a:moveTo>
                  <a:lnTo>
                    <a:pt x="767" y="163"/>
                  </a:lnTo>
                  <a:lnTo>
                    <a:pt x="770" y="161"/>
                  </a:lnTo>
                  <a:lnTo>
                    <a:pt x="776" y="161"/>
                  </a:lnTo>
                  <a:lnTo>
                    <a:pt x="778" y="159"/>
                  </a:lnTo>
                  <a:lnTo>
                    <a:pt x="779" y="159"/>
                  </a:lnTo>
                  <a:lnTo>
                    <a:pt x="778" y="159"/>
                  </a:lnTo>
                  <a:lnTo>
                    <a:pt x="776" y="158"/>
                  </a:lnTo>
                  <a:lnTo>
                    <a:pt x="773" y="155"/>
                  </a:lnTo>
                  <a:lnTo>
                    <a:pt x="769" y="155"/>
                  </a:lnTo>
                  <a:lnTo>
                    <a:pt x="767" y="153"/>
                  </a:lnTo>
                  <a:lnTo>
                    <a:pt x="766" y="153"/>
                  </a:lnTo>
                  <a:lnTo>
                    <a:pt x="763" y="155"/>
                  </a:lnTo>
                  <a:lnTo>
                    <a:pt x="758" y="155"/>
                  </a:lnTo>
                  <a:lnTo>
                    <a:pt x="757" y="158"/>
                  </a:lnTo>
                  <a:lnTo>
                    <a:pt x="755" y="158"/>
                  </a:lnTo>
                  <a:lnTo>
                    <a:pt x="758" y="159"/>
                  </a:lnTo>
                  <a:lnTo>
                    <a:pt x="760" y="161"/>
                  </a:lnTo>
                  <a:lnTo>
                    <a:pt x="763" y="163"/>
                  </a:lnTo>
                  <a:lnTo>
                    <a:pt x="764" y="163"/>
                  </a:lnTo>
                  <a:lnTo>
                    <a:pt x="764" y="163"/>
                  </a:lnTo>
                  <a:lnTo>
                    <a:pt x="764" y="163"/>
                  </a:lnTo>
                  <a:close/>
                  <a:moveTo>
                    <a:pt x="449" y="144"/>
                  </a:moveTo>
                  <a:lnTo>
                    <a:pt x="449" y="147"/>
                  </a:lnTo>
                  <a:lnTo>
                    <a:pt x="451" y="149"/>
                  </a:lnTo>
                  <a:lnTo>
                    <a:pt x="451" y="152"/>
                  </a:lnTo>
                  <a:lnTo>
                    <a:pt x="452" y="155"/>
                  </a:lnTo>
                  <a:lnTo>
                    <a:pt x="452" y="161"/>
                  </a:lnTo>
                  <a:lnTo>
                    <a:pt x="451" y="163"/>
                  </a:lnTo>
                  <a:lnTo>
                    <a:pt x="443" y="166"/>
                  </a:lnTo>
                  <a:lnTo>
                    <a:pt x="442" y="167"/>
                  </a:lnTo>
                  <a:lnTo>
                    <a:pt x="439" y="169"/>
                  </a:lnTo>
                  <a:lnTo>
                    <a:pt x="439" y="178"/>
                  </a:lnTo>
                  <a:lnTo>
                    <a:pt x="440" y="179"/>
                  </a:lnTo>
                  <a:lnTo>
                    <a:pt x="442" y="182"/>
                  </a:lnTo>
                  <a:lnTo>
                    <a:pt x="439" y="185"/>
                  </a:lnTo>
                  <a:lnTo>
                    <a:pt x="439" y="188"/>
                  </a:lnTo>
                  <a:lnTo>
                    <a:pt x="440" y="190"/>
                  </a:lnTo>
                  <a:lnTo>
                    <a:pt x="443" y="191"/>
                  </a:lnTo>
                  <a:lnTo>
                    <a:pt x="445" y="190"/>
                  </a:lnTo>
                  <a:lnTo>
                    <a:pt x="452" y="190"/>
                  </a:lnTo>
                  <a:lnTo>
                    <a:pt x="454" y="191"/>
                  </a:lnTo>
                  <a:lnTo>
                    <a:pt x="454" y="199"/>
                  </a:lnTo>
                  <a:lnTo>
                    <a:pt x="452" y="200"/>
                  </a:lnTo>
                  <a:lnTo>
                    <a:pt x="457" y="205"/>
                  </a:lnTo>
                  <a:lnTo>
                    <a:pt x="454" y="221"/>
                  </a:lnTo>
                  <a:lnTo>
                    <a:pt x="449" y="226"/>
                  </a:lnTo>
                  <a:lnTo>
                    <a:pt x="448" y="230"/>
                  </a:lnTo>
                  <a:lnTo>
                    <a:pt x="448" y="233"/>
                  </a:lnTo>
                  <a:lnTo>
                    <a:pt x="449" y="238"/>
                  </a:lnTo>
                  <a:lnTo>
                    <a:pt x="452" y="242"/>
                  </a:lnTo>
                  <a:lnTo>
                    <a:pt x="458" y="245"/>
                  </a:lnTo>
                  <a:lnTo>
                    <a:pt x="463" y="244"/>
                  </a:lnTo>
                  <a:lnTo>
                    <a:pt x="469" y="238"/>
                  </a:lnTo>
                  <a:lnTo>
                    <a:pt x="469" y="226"/>
                  </a:lnTo>
                  <a:lnTo>
                    <a:pt x="467" y="224"/>
                  </a:lnTo>
                  <a:lnTo>
                    <a:pt x="466" y="221"/>
                  </a:lnTo>
                  <a:lnTo>
                    <a:pt x="472" y="215"/>
                  </a:lnTo>
                  <a:lnTo>
                    <a:pt x="473" y="211"/>
                  </a:lnTo>
                  <a:lnTo>
                    <a:pt x="473" y="203"/>
                  </a:lnTo>
                  <a:lnTo>
                    <a:pt x="475" y="199"/>
                  </a:lnTo>
                  <a:lnTo>
                    <a:pt x="475" y="190"/>
                  </a:lnTo>
                  <a:lnTo>
                    <a:pt x="473" y="187"/>
                  </a:lnTo>
                  <a:lnTo>
                    <a:pt x="472" y="182"/>
                  </a:lnTo>
                  <a:lnTo>
                    <a:pt x="470" y="179"/>
                  </a:lnTo>
                  <a:lnTo>
                    <a:pt x="470" y="167"/>
                  </a:lnTo>
                  <a:lnTo>
                    <a:pt x="472" y="166"/>
                  </a:lnTo>
                  <a:lnTo>
                    <a:pt x="472" y="164"/>
                  </a:lnTo>
                  <a:lnTo>
                    <a:pt x="473" y="163"/>
                  </a:lnTo>
                  <a:lnTo>
                    <a:pt x="475" y="163"/>
                  </a:lnTo>
                  <a:lnTo>
                    <a:pt x="476" y="164"/>
                  </a:lnTo>
                  <a:lnTo>
                    <a:pt x="478" y="169"/>
                  </a:lnTo>
                  <a:lnTo>
                    <a:pt x="479" y="175"/>
                  </a:lnTo>
                  <a:lnTo>
                    <a:pt x="481" y="179"/>
                  </a:lnTo>
                  <a:lnTo>
                    <a:pt x="481" y="184"/>
                  </a:lnTo>
                  <a:lnTo>
                    <a:pt x="490" y="194"/>
                  </a:lnTo>
                  <a:lnTo>
                    <a:pt x="490" y="208"/>
                  </a:lnTo>
                  <a:lnTo>
                    <a:pt x="496" y="215"/>
                  </a:lnTo>
                  <a:lnTo>
                    <a:pt x="496" y="224"/>
                  </a:lnTo>
                  <a:lnTo>
                    <a:pt x="499" y="244"/>
                  </a:lnTo>
                  <a:lnTo>
                    <a:pt x="504" y="241"/>
                  </a:lnTo>
                  <a:lnTo>
                    <a:pt x="514" y="244"/>
                  </a:lnTo>
                  <a:lnTo>
                    <a:pt x="514" y="227"/>
                  </a:lnTo>
                  <a:lnTo>
                    <a:pt x="516" y="226"/>
                  </a:lnTo>
                  <a:lnTo>
                    <a:pt x="519" y="223"/>
                  </a:lnTo>
                  <a:lnTo>
                    <a:pt x="520" y="230"/>
                  </a:lnTo>
                  <a:lnTo>
                    <a:pt x="525" y="230"/>
                  </a:lnTo>
                  <a:lnTo>
                    <a:pt x="526" y="227"/>
                  </a:lnTo>
                  <a:lnTo>
                    <a:pt x="528" y="224"/>
                  </a:lnTo>
                  <a:lnTo>
                    <a:pt x="528" y="217"/>
                  </a:lnTo>
                  <a:lnTo>
                    <a:pt x="526" y="215"/>
                  </a:lnTo>
                  <a:lnTo>
                    <a:pt x="526" y="214"/>
                  </a:lnTo>
                  <a:lnTo>
                    <a:pt x="523" y="212"/>
                  </a:lnTo>
                  <a:lnTo>
                    <a:pt x="522" y="209"/>
                  </a:lnTo>
                  <a:lnTo>
                    <a:pt x="519" y="208"/>
                  </a:lnTo>
                  <a:lnTo>
                    <a:pt x="514" y="205"/>
                  </a:lnTo>
                  <a:lnTo>
                    <a:pt x="513" y="202"/>
                  </a:lnTo>
                  <a:lnTo>
                    <a:pt x="510" y="199"/>
                  </a:lnTo>
                  <a:lnTo>
                    <a:pt x="510" y="197"/>
                  </a:lnTo>
                  <a:lnTo>
                    <a:pt x="513" y="190"/>
                  </a:lnTo>
                  <a:lnTo>
                    <a:pt x="516" y="188"/>
                  </a:lnTo>
                  <a:lnTo>
                    <a:pt x="516" y="185"/>
                  </a:lnTo>
                  <a:lnTo>
                    <a:pt x="514" y="182"/>
                  </a:lnTo>
                  <a:lnTo>
                    <a:pt x="508" y="179"/>
                  </a:lnTo>
                  <a:lnTo>
                    <a:pt x="507" y="176"/>
                  </a:lnTo>
                  <a:lnTo>
                    <a:pt x="507" y="169"/>
                  </a:lnTo>
                  <a:lnTo>
                    <a:pt x="508" y="167"/>
                  </a:lnTo>
                  <a:lnTo>
                    <a:pt x="508" y="166"/>
                  </a:lnTo>
                  <a:lnTo>
                    <a:pt x="505" y="163"/>
                  </a:lnTo>
                  <a:lnTo>
                    <a:pt x="502" y="161"/>
                  </a:lnTo>
                  <a:lnTo>
                    <a:pt x="497" y="155"/>
                  </a:lnTo>
                  <a:lnTo>
                    <a:pt x="494" y="153"/>
                  </a:lnTo>
                  <a:lnTo>
                    <a:pt x="493" y="152"/>
                  </a:lnTo>
                  <a:lnTo>
                    <a:pt x="502" y="152"/>
                  </a:lnTo>
                  <a:lnTo>
                    <a:pt x="505" y="150"/>
                  </a:lnTo>
                  <a:lnTo>
                    <a:pt x="507" y="149"/>
                  </a:lnTo>
                  <a:lnTo>
                    <a:pt x="510" y="143"/>
                  </a:lnTo>
                  <a:lnTo>
                    <a:pt x="511" y="141"/>
                  </a:lnTo>
                  <a:lnTo>
                    <a:pt x="513" y="138"/>
                  </a:lnTo>
                  <a:lnTo>
                    <a:pt x="523" y="138"/>
                  </a:lnTo>
                  <a:lnTo>
                    <a:pt x="526" y="137"/>
                  </a:lnTo>
                  <a:lnTo>
                    <a:pt x="528" y="137"/>
                  </a:lnTo>
                  <a:lnTo>
                    <a:pt x="529" y="135"/>
                  </a:lnTo>
                  <a:lnTo>
                    <a:pt x="529" y="132"/>
                  </a:lnTo>
                  <a:lnTo>
                    <a:pt x="525" y="128"/>
                  </a:lnTo>
                  <a:lnTo>
                    <a:pt x="522" y="126"/>
                  </a:lnTo>
                  <a:lnTo>
                    <a:pt x="519" y="128"/>
                  </a:lnTo>
                  <a:lnTo>
                    <a:pt x="513" y="132"/>
                  </a:lnTo>
                  <a:lnTo>
                    <a:pt x="513" y="134"/>
                  </a:lnTo>
                  <a:lnTo>
                    <a:pt x="510" y="134"/>
                  </a:lnTo>
                  <a:lnTo>
                    <a:pt x="507" y="132"/>
                  </a:lnTo>
                  <a:lnTo>
                    <a:pt x="497" y="132"/>
                  </a:lnTo>
                  <a:lnTo>
                    <a:pt x="496" y="134"/>
                  </a:lnTo>
                  <a:lnTo>
                    <a:pt x="494" y="137"/>
                  </a:lnTo>
                  <a:lnTo>
                    <a:pt x="487" y="144"/>
                  </a:lnTo>
                  <a:lnTo>
                    <a:pt x="485" y="143"/>
                  </a:lnTo>
                  <a:lnTo>
                    <a:pt x="481" y="141"/>
                  </a:lnTo>
                  <a:lnTo>
                    <a:pt x="478" y="135"/>
                  </a:lnTo>
                  <a:lnTo>
                    <a:pt x="469" y="131"/>
                  </a:lnTo>
                  <a:lnTo>
                    <a:pt x="466" y="131"/>
                  </a:lnTo>
                  <a:lnTo>
                    <a:pt x="466" y="128"/>
                  </a:lnTo>
                  <a:lnTo>
                    <a:pt x="467" y="123"/>
                  </a:lnTo>
                  <a:lnTo>
                    <a:pt x="467" y="119"/>
                  </a:lnTo>
                  <a:lnTo>
                    <a:pt x="470" y="110"/>
                  </a:lnTo>
                  <a:lnTo>
                    <a:pt x="473" y="107"/>
                  </a:lnTo>
                  <a:lnTo>
                    <a:pt x="478" y="107"/>
                  </a:lnTo>
                  <a:lnTo>
                    <a:pt x="484" y="108"/>
                  </a:lnTo>
                  <a:lnTo>
                    <a:pt x="497" y="108"/>
                  </a:lnTo>
                  <a:lnTo>
                    <a:pt x="499" y="107"/>
                  </a:lnTo>
                  <a:lnTo>
                    <a:pt x="500" y="107"/>
                  </a:lnTo>
                  <a:lnTo>
                    <a:pt x="500" y="105"/>
                  </a:lnTo>
                  <a:lnTo>
                    <a:pt x="502" y="104"/>
                  </a:lnTo>
                  <a:lnTo>
                    <a:pt x="504" y="104"/>
                  </a:lnTo>
                  <a:lnTo>
                    <a:pt x="510" y="105"/>
                  </a:lnTo>
                  <a:lnTo>
                    <a:pt x="520" y="110"/>
                  </a:lnTo>
                  <a:lnTo>
                    <a:pt x="528" y="113"/>
                  </a:lnTo>
                  <a:lnTo>
                    <a:pt x="534" y="114"/>
                  </a:lnTo>
                  <a:lnTo>
                    <a:pt x="535" y="114"/>
                  </a:lnTo>
                  <a:lnTo>
                    <a:pt x="538" y="113"/>
                  </a:lnTo>
                  <a:lnTo>
                    <a:pt x="541" y="110"/>
                  </a:lnTo>
                  <a:lnTo>
                    <a:pt x="546" y="110"/>
                  </a:lnTo>
                  <a:lnTo>
                    <a:pt x="549" y="108"/>
                  </a:lnTo>
                  <a:lnTo>
                    <a:pt x="552" y="108"/>
                  </a:lnTo>
                  <a:lnTo>
                    <a:pt x="553" y="107"/>
                  </a:lnTo>
                  <a:lnTo>
                    <a:pt x="553" y="105"/>
                  </a:lnTo>
                  <a:lnTo>
                    <a:pt x="552" y="104"/>
                  </a:lnTo>
                  <a:lnTo>
                    <a:pt x="552" y="102"/>
                  </a:lnTo>
                  <a:lnTo>
                    <a:pt x="556" y="99"/>
                  </a:lnTo>
                  <a:lnTo>
                    <a:pt x="562" y="96"/>
                  </a:lnTo>
                  <a:lnTo>
                    <a:pt x="564" y="95"/>
                  </a:lnTo>
                  <a:lnTo>
                    <a:pt x="567" y="93"/>
                  </a:lnTo>
                  <a:lnTo>
                    <a:pt x="564" y="86"/>
                  </a:lnTo>
                  <a:lnTo>
                    <a:pt x="543" y="95"/>
                  </a:lnTo>
                  <a:lnTo>
                    <a:pt x="544" y="96"/>
                  </a:lnTo>
                  <a:lnTo>
                    <a:pt x="544" y="98"/>
                  </a:lnTo>
                  <a:lnTo>
                    <a:pt x="543" y="99"/>
                  </a:lnTo>
                  <a:lnTo>
                    <a:pt x="537" y="99"/>
                  </a:lnTo>
                  <a:lnTo>
                    <a:pt x="531" y="96"/>
                  </a:lnTo>
                  <a:lnTo>
                    <a:pt x="526" y="96"/>
                  </a:lnTo>
                  <a:lnTo>
                    <a:pt x="516" y="101"/>
                  </a:lnTo>
                  <a:lnTo>
                    <a:pt x="511" y="101"/>
                  </a:lnTo>
                  <a:lnTo>
                    <a:pt x="508" y="99"/>
                  </a:lnTo>
                  <a:lnTo>
                    <a:pt x="505" y="99"/>
                  </a:lnTo>
                  <a:lnTo>
                    <a:pt x="499" y="96"/>
                  </a:lnTo>
                  <a:lnTo>
                    <a:pt x="488" y="96"/>
                  </a:lnTo>
                  <a:lnTo>
                    <a:pt x="491" y="92"/>
                  </a:lnTo>
                  <a:lnTo>
                    <a:pt x="488" y="92"/>
                  </a:lnTo>
                  <a:lnTo>
                    <a:pt x="485" y="90"/>
                  </a:lnTo>
                  <a:lnTo>
                    <a:pt x="478" y="90"/>
                  </a:lnTo>
                  <a:lnTo>
                    <a:pt x="478" y="96"/>
                  </a:lnTo>
                  <a:lnTo>
                    <a:pt x="475" y="99"/>
                  </a:lnTo>
                  <a:lnTo>
                    <a:pt x="469" y="102"/>
                  </a:lnTo>
                  <a:lnTo>
                    <a:pt x="463" y="102"/>
                  </a:lnTo>
                  <a:lnTo>
                    <a:pt x="461" y="104"/>
                  </a:lnTo>
                  <a:lnTo>
                    <a:pt x="461" y="111"/>
                  </a:lnTo>
                  <a:lnTo>
                    <a:pt x="457" y="113"/>
                  </a:lnTo>
                  <a:lnTo>
                    <a:pt x="460" y="131"/>
                  </a:lnTo>
                  <a:lnTo>
                    <a:pt x="457" y="131"/>
                  </a:lnTo>
                  <a:lnTo>
                    <a:pt x="455" y="134"/>
                  </a:lnTo>
                  <a:lnTo>
                    <a:pt x="454" y="135"/>
                  </a:lnTo>
                  <a:lnTo>
                    <a:pt x="449" y="144"/>
                  </a:lnTo>
                  <a:lnTo>
                    <a:pt x="449" y="144"/>
                  </a:lnTo>
                  <a:lnTo>
                    <a:pt x="449" y="144"/>
                  </a:lnTo>
                  <a:close/>
                  <a:moveTo>
                    <a:pt x="522" y="150"/>
                  </a:moveTo>
                  <a:lnTo>
                    <a:pt x="522" y="155"/>
                  </a:lnTo>
                  <a:lnTo>
                    <a:pt x="523" y="158"/>
                  </a:lnTo>
                  <a:lnTo>
                    <a:pt x="526" y="158"/>
                  </a:lnTo>
                  <a:lnTo>
                    <a:pt x="529" y="153"/>
                  </a:lnTo>
                  <a:lnTo>
                    <a:pt x="529" y="150"/>
                  </a:lnTo>
                  <a:lnTo>
                    <a:pt x="522" y="150"/>
                  </a:lnTo>
                  <a:lnTo>
                    <a:pt x="522" y="150"/>
                  </a:lnTo>
                  <a:lnTo>
                    <a:pt x="522" y="150"/>
                  </a:lnTo>
                  <a:close/>
                  <a:moveTo>
                    <a:pt x="442" y="291"/>
                  </a:moveTo>
                  <a:lnTo>
                    <a:pt x="439" y="291"/>
                  </a:lnTo>
                  <a:lnTo>
                    <a:pt x="437" y="292"/>
                  </a:lnTo>
                  <a:lnTo>
                    <a:pt x="436" y="292"/>
                  </a:lnTo>
                  <a:lnTo>
                    <a:pt x="424" y="289"/>
                  </a:lnTo>
                  <a:lnTo>
                    <a:pt x="431" y="300"/>
                  </a:lnTo>
                  <a:lnTo>
                    <a:pt x="433" y="303"/>
                  </a:lnTo>
                  <a:lnTo>
                    <a:pt x="436" y="304"/>
                  </a:lnTo>
                  <a:lnTo>
                    <a:pt x="437" y="306"/>
                  </a:lnTo>
                  <a:lnTo>
                    <a:pt x="440" y="307"/>
                  </a:lnTo>
                  <a:lnTo>
                    <a:pt x="443" y="304"/>
                  </a:lnTo>
                  <a:lnTo>
                    <a:pt x="445" y="298"/>
                  </a:lnTo>
                  <a:lnTo>
                    <a:pt x="445" y="295"/>
                  </a:lnTo>
                  <a:lnTo>
                    <a:pt x="443" y="292"/>
                  </a:lnTo>
                  <a:lnTo>
                    <a:pt x="442" y="291"/>
                  </a:lnTo>
                  <a:lnTo>
                    <a:pt x="442" y="291"/>
                  </a:lnTo>
                  <a:lnTo>
                    <a:pt x="442" y="291"/>
                  </a:lnTo>
                  <a:close/>
                  <a:moveTo>
                    <a:pt x="549" y="289"/>
                  </a:moveTo>
                  <a:lnTo>
                    <a:pt x="541" y="295"/>
                  </a:lnTo>
                  <a:lnTo>
                    <a:pt x="549" y="297"/>
                  </a:lnTo>
                  <a:lnTo>
                    <a:pt x="549" y="289"/>
                  </a:lnTo>
                  <a:lnTo>
                    <a:pt x="549" y="289"/>
                  </a:lnTo>
                  <a:lnTo>
                    <a:pt x="549" y="289"/>
                  </a:lnTo>
                  <a:close/>
                  <a:moveTo>
                    <a:pt x="128" y="77"/>
                  </a:moveTo>
                  <a:lnTo>
                    <a:pt x="125" y="75"/>
                  </a:lnTo>
                  <a:lnTo>
                    <a:pt x="124" y="75"/>
                  </a:lnTo>
                  <a:lnTo>
                    <a:pt x="119" y="77"/>
                  </a:lnTo>
                  <a:lnTo>
                    <a:pt x="119" y="81"/>
                  </a:lnTo>
                  <a:lnTo>
                    <a:pt x="124" y="86"/>
                  </a:lnTo>
                  <a:lnTo>
                    <a:pt x="125" y="84"/>
                  </a:lnTo>
                  <a:lnTo>
                    <a:pt x="128" y="84"/>
                  </a:lnTo>
                  <a:lnTo>
                    <a:pt x="128" y="81"/>
                  </a:lnTo>
                  <a:lnTo>
                    <a:pt x="130" y="78"/>
                  </a:lnTo>
                  <a:lnTo>
                    <a:pt x="128" y="77"/>
                  </a:lnTo>
                  <a:lnTo>
                    <a:pt x="128" y="77"/>
                  </a:lnTo>
                  <a:lnTo>
                    <a:pt x="128" y="77"/>
                  </a:lnTo>
                  <a:close/>
                  <a:moveTo>
                    <a:pt x="615" y="153"/>
                  </a:moveTo>
                  <a:lnTo>
                    <a:pt x="613" y="150"/>
                  </a:lnTo>
                  <a:lnTo>
                    <a:pt x="610" y="149"/>
                  </a:lnTo>
                  <a:lnTo>
                    <a:pt x="606" y="144"/>
                  </a:lnTo>
                  <a:lnTo>
                    <a:pt x="604" y="144"/>
                  </a:lnTo>
                  <a:lnTo>
                    <a:pt x="604" y="158"/>
                  </a:lnTo>
                  <a:lnTo>
                    <a:pt x="607" y="158"/>
                  </a:lnTo>
                  <a:lnTo>
                    <a:pt x="610" y="159"/>
                  </a:lnTo>
                  <a:lnTo>
                    <a:pt x="612" y="159"/>
                  </a:lnTo>
                  <a:lnTo>
                    <a:pt x="615" y="158"/>
                  </a:lnTo>
                  <a:lnTo>
                    <a:pt x="615" y="153"/>
                  </a:lnTo>
                  <a:lnTo>
                    <a:pt x="615" y="153"/>
                  </a:lnTo>
                  <a:lnTo>
                    <a:pt x="615" y="153"/>
                  </a:lnTo>
                  <a:close/>
                  <a:moveTo>
                    <a:pt x="606" y="125"/>
                  </a:moveTo>
                  <a:lnTo>
                    <a:pt x="613" y="132"/>
                  </a:lnTo>
                  <a:lnTo>
                    <a:pt x="618" y="135"/>
                  </a:lnTo>
                  <a:lnTo>
                    <a:pt x="624" y="138"/>
                  </a:lnTo>
                  <a:lnTo>
                    <a:pt x="630" y="138"/>
                  </a:lnTo>
                  <a:lnTo>
                    <a:pt x="630" y="137"/>
                  </a:lnTo>
                  <a:lnTo>
                    <a:pt x="618" y="126"/>
                  </a:lnTo>
                  <a:lnTo>
                    <a:pt x="618" y="123"/>
                  </a:lnTo>
                  <a:lnTo>
                    <a:pt x="619" y="119"/>
                  </a:lnTo>
                  <a:lnTo>
                    <a:pt x="623" y="117"/>
                  </a:lnTo>
                  <a:lnTo>
                    <a:pt x="629" y="117"/>
                  </a:lnTo>
                  <a:lnTo>
                    <a:pt x="632" y="119"/>
                  </a:lnTo>
                  <a:lnTo>
                    <a:pt x="636" y="116"/>
                  </a:lnTo>
                  <a:lnTo>
                    <a:pt x="630" y="113"/>
                  </a:lnTo>
                  <a:lnTo>
                    <a:pt x="633" y="111"/>
                  </a:lnTo>
                  <a:lnTo>
                    <a:pt x="636" y="105"/>
                  </a:lnTo>
                  <a:lnTo>
                    <a:pt x="633" y="99"/>
                  </a:lnTo>
                  <a:lnTo>
                    <a:pt x="630" y="98"/>
                  </a:lnTo>
                  <a:lnTo>
                    <a:pt x="624" y="98"/>
                  </a:lnTo>
                  <a:lnTo>
                    <a:pt x="618" y="104"/>
                  </a:lnTo>
                  <a:lnTo>
                    <a:pt x="615" y="105"/>
                  </a:lnTo>
                  <a:lnTo>
                    <a:pt x="613" y="107"/>
                  </a:lnTo>
                  <a:lnTo>
                    <a:pt x="612" y="107"/>
                  </a:lnTo>
                  <a:lnTo>
                    <a:pt x="610" y="105"/>
                  </a:lnTo>
                  <a:lnTo>
                    <a:pt x="610" y="96"/>
                  </a:lnTo>
                  <a:lnTo>
                    <a:pt x="612" y="95"/>
                  </a:lnTo>
                  <a:lnTo>
                    <a:pt x="615" y="89"/>
                  </a:lnTo>
                  <a:lnTo>
                    <a:pt x="615" y="84"/>
                  </a:lnTo>
                  <a:lnTo>
                    <a:pt x="613" y="81"/>
                  </a:lnTo>
                  <a:lnTo>
                    <a:pt x="618" y="72"/>
                  </a:lnTo>
                  <a:lnTo>
                    <a:pt x="607" y="81"/>
                  </a:lnTo>
                  <a:lnTo>
                    <a:pt x="607" y="90"/>
                  </a:lnTo>
                  <a:lnTo>
                    <a:pt x="604" y="92"/>
                  </a:lnTo>
                  <a:lnTo>
                    <a:pt x="603" y="93"/>
                  </a:lnTo>
                  <a:lnTo>
                    <a:pt x="600" y="99"/>
                  </a:lnTo>
                  <a:lnTo>
                    <a:pt x="600" y="107"/>
                  </a:lnTo>
                  <a:lnTo>
                    <a:pt x="603" y="110"/>
                  </a:lnTo>
                  <a:lnTo>
                    <a:pt x="604" y="113"/>
                  </a:lnTo>
                  <a:lnTo>
                    <a:pt x="606" y="114"/>
                  </a:lnTo>
                  <a:lnTo>
                    <a:pt x="606" y="116"/>
                  </a:lnTo>
                  <a:lnTo>
                    <a:pt x="604" y="117"/>
                  </a:lnTo>
                  <a:lnTo>
                    <a:pt x="604" y="123"/>
                  </a:lnTo>
                  <a:lnTo>
                    <a:pt x="606" y="125"/>
                  </a:lnTo>
                  <a:lnTo>
                    <a:pt x="606" y="125"/>
                  </a:lnTo>
                  <a:lnTo>
                    <a:pt x="606" y="125"/>
                  </a:lnTo>
                  <a:close/>
                  <a:moveTo>
                    <a:pt x="589" y="185"/>
                  </a:moveTo>
                  <a:lnTo>
                    <a:pt x="586" y="182"/>
                  </a:lnTo>
                  <a:lnTo>
                    <a:pt x="580" y="185"/>
                  </a:lnTo>
                  <a:lnTo>
                    <a:pt x="580" y="191"/>
                  </a:lnTo>
                  <a:lnTo>
                    <a:pt x="582" y="196"/>
                  </a:lnTo>
                  <a:lnTo>
                    <a:pt x="583" y="197"/>
                  </a:lnTo>
                  <a:lnTo>
                    <a:pt x="589" y="200"/>
                  </a:lnTo>
                  <a:lnTo>
                    <a:pt x="597" y="200"/>
                  </a:lnTo>
                  <a:lnTo>
                    <a:pt x="598" y="197"/>
                  </a:lnTo>
                  <a:lnTo>
                    <a:pt x="598" y="194"/>
                  </a:lnTo>
                  <a:lnTo>
                    <a:pt x="597" y="190"/>
                  </a:lnTo>
                  <a:lnTo>
                    <a:pt x="597" y="187"/>
                  </a:lnTo>
                  <a:lnTo>
                    <a:pt x="595" y="185"/>
                  </a:lnTo>
                  <a:lnTo>
                    <a:pt x="595" y="184"/>
                  </a:lnTo>
                  <a:lnTo>
                    <a:pt x="589" y="185"/>
                  </a:lnTo>
                  <a:lnTo>
                    <a:pt x="589" y="185"/>
                  </a:lnTo>
                  <a:lnTo>
                    <a:pt x="589" y="185"/>
                  </a:lnTo>
                  <a:close/>
                  <a:moveTo>
                    <a:pt x="564" y="289"/>
                  </a:moveTo>
                  <a:lnTo>
                    <a:pt x="583" y="286"/>
                  </a:lnTo>
                  <a:lnTo>
                    <a:pt x="568" y="282"/>
                  </a:lnTo>
                  <a:lnTo>
                    <a:pt x="564" y="289"/>
                  </a:lnTo>
                  <a:lnTo>
                    <a:pt x="564" y="289"/>
                  </a:lnTo>
                  <a:lnTo>
                    <a:pt x="564" y="289"/>
                  </a:lnTo>
                  <a:close/>
                  <a:moveTo>
                    <a:pt x="668" y="197"/>
                  </a:moveTo>
                  <a:lnTo>
                    <a:pt x="660" y="191"/>
                  </a:lnTo>
                  <a:lnTo>
                    <a:pt x="663" y="187"/>
                  </a:lnTo>
                  <a:lnTo>
                    <a:pt x="659" y="184"/>
                  </a:lnTo>
                  <a:lnTo>
                    <a:pt x="657" y="181"/>
                  </a:lnTo>
                  <a:lnTo>
                    <a:pt x="653" y="179"/>
                  </a:lnTo>
                  <a:lnTo>
                    <a:pt x="648" y="176"/>
                  </a:lnTo>
                  <a:lnTo>
                    <a:pt x="641" y="175"/>
                  </a:lnTo>
                  <a:lnTo>
                    <a:pt x="636" y="175"/>
                  </a:lnTo>
                  <a:lnTo>
                    <a:pt x="627" y="179"/>
                  </a:lnTo>
                  <a:lnTo>
                    <a:pt x="618" y="179"/>
                  </a:lnTo>
                  <a:lnTo>
                    <a:pt x="615" y="182"/>
                  </a:lnTo>
                  <a:lnTo>
                    <a:pt x="613" y="185"/>
                  </a:lnTo>
                  <a:lnTo>
                    <a:pt x="613" y="190"/>
                  </a:lnTo>
                  <a:lnTo>
                    <a:pt x="615" y="191"/>
                  </a:lnTo>
                  <a:lnTo>
                    <a:pt x="619" y="187"/>
                  </a:lnTo>
                  <a:lnTo>
                    <a:pt x="619" y="190"/>
                  </a:lnTo>
                  <a:lnTo>
                    <a:pt x="621" y="194"/>
                  </a:lnTo>
                  <a:lnTo>
                    <a:pt x="623" y="196"/>
                  </a:lnTo>
                  <a:lnTo>
                    <a:pt x="627" y="194"/>
                  </a:lnTo>
                  <a:lnTo>
                    <a:pt x="629" y="191"/>
                  </a:lnTo>
                  <a:lnTo>
                    <a:pt x="629" y="190"/>
                  </a:lnTo>
                  <a:lnTo>
                    <a:pt x="630" y="188"/>
                  </a:lnTo>
                  <a:lnTo>
                    <a:pt x="630" y="187"/>
                  </a:lnTo>
                  <a:lnTo>
                    <a:pt x="632" y="190"/>
                  </a:lnTo>
                  <a:lnTo>
                    <a:pt x="635" y="191"/>
                  </a:lnTo>
                  <a:lnTo>
                    <a:pt x="638" y="191"/>
                  </a:lnTo>
                  <a:lnTo>
                    <a:pt x="641" y="188"/>
                  </a:lnTo>
                  <a:lnTo>
                    <a:pt x="644" y="187"/>
                  </a:lnTo>
                  <a:lnTo>
                    <a:pt x="645" y="185"/>
                  </a:lnTo>
                  <a:lnTo>
                    <a:pt x="648" y="200"/>
                  </a:lnTo>
                  <a:lnTo>
                    <a:pt x="656" y="194"/>
                  </a:lnTo>
                  <a:lnTo>
                    <a:pt x="666" y="203"/>
                  </a:lnTo>
                  <a:lnTo>
                    <a:pt x="668" y="197"/>
                  </a:lnTo>
                  <a:lnTo>
                    <a:pt x="668" y="197"/>
                  </a:lnTo>
                  <a:lnTo>
                    <a:pt x="668" y="197"/>
                  </a:lnTo>
                  <a:close/>
                  <a:moveTo>
                    <a:pt x="856" y="178"/>
                  </a:moveTo>
                  <a:lnTo>
                    <a:pt x="845" y="170"/>
                  </a:lnTo>
                  <a:lnTo>
                    <a:pt x="841" y="170"/>
                  </a:lnTo>
                  <a:lnTo>
                    <a:pt x="838" y="172"/>
                  </a:lnTo>
                  <a:lnTo>
                    <a:pt x="833" y="172"/>
                  </a:lnTo>
                  <a:lnTo>
                    <a:pt x="829" y="170"/>
                  </a:lnTo>
                  <a:lnTo>
                    <a:pt x="820" y="166"/>
                  </a:lnTo>
                  <a:lnTo>
                    <a:pt x="812" y="161"/>
                  </a:lnTo>
                  <a:lnTo>
                    <a:pt x="802" y="155"/>
                  </a:lnTo>
                  <a:lnTo>
                    <a:pt x="797" y="152"/>
                  </a:lnTo>
                  <a:lnTo>
                    <a:pt x="794" y="152"/>
                  </a:lnTo>
                  <a:lnTo>
                    <a:pt x="788" y="155"/>
                  </a:lnTo>
                  <a:lnTo>
                    <a:pt x="787" y="158"/>
                  </a:lnTo>
                  <a:lnTo>
                    <a:pt x="784" y="159"/>
                  </a:lnTo>
                  <a:lnTo>
                    <a:pt x="788" y="166"/>
                  </a:lnTo>
                  <a:lnTo>
                    <a:pt x="767" y="169"/>
                  </a:lnTo>
                  <a:lnTo>
                    <a:pt x="769" y="175"/>
                  </a:lnTo>
                  <a:lnTo>
                    <a:pt x="767" y="178"/>
                  </a:lnTo>
                  <a:lnTo>
                    <a:pt x="766" y="179"/>
                  </a:lnTo>
                  <a:lnTo>
                    <a:pt x="764" y="182"/>
                  </a:lnTo>
                  <a:lnTo>
                    <a:pt x="755" y="188"/>
                  </a:lnTo>
                  <a:lnTo>
                    <a:pt x="751" y="190"/>
                  </a:lnTo>
                  <a:lnTo>
                    <a:pt x="746" y="190"/>
                  </a:lnTo>
                  <a:lnTo>
                    <a:pt x="743" y="188"/>
                  </a:lnTo>
                  <a:lnTo>
                    <a:pt x="742" y="187"/>
                  </a:lnTo>
                  <a:lnTo>
                    <a:pt x="740" y="184"/>
                  </a:lnTo>
                  <a:lnTo>
                    <a:pt x="740" y="178"/>
                  </a:lnTo>
                  <a:lnTo>
                    <a:pt x="738" y="176"/>
                  </a:lnTo>
                  <a:lnTo>
                    <a:pt x="738" y="173"/>
                  </a:lnTo>
                  <a:lnTo>
                    <a:pt x="737" y="175"/>
                  </a:lnTo>
                  <a:lnTo>
                    <a:pt x="737" y="176"/>
                  </a:lnTo>
                  <a:lnTo>
                    <a:pt x="735" y="179"/>
                  </a:lnTo>
                  <a:lnTo>
                    <a:pt x="732" y="181"/>
                  </a:lnTo>
                  <a:lnTo>
                    <a:pt x="732" y="182"/>
                  </a:lnTo>
                  <a:lnTo>
                    <a:pt x="732" y="181"/>
                  </a:lnTo>
                  <a:lnTo>
                    <a:pt x="731" y="179"/>
                  </a:lnTo>
                  <a:lnTo>
                    <a:pt x="731" y="176"/>
                  </a:lnTo>
                  <a:lnTo>
                    <a:pt x="729" y="173"/>
                  </a:lnTo>
                  <a:lnTo>
                    <a:pt x="729" y="150"/>
                  </a:lnTo>
                  <a:lnTo>
                    <a:pt x="728" y="146"/>
                  </a:lnTo>
                  <a:lnTo>
                    <a:pt x="723" y="137"/>
                  </a:lnTo>
                  <a:lnTo>
                    <a:pt x="714" y="137"/>
                  </a:lnTo>
                  <a:lnTo>
                    <a:pt x="713" y="134"/>
                  </a:lnTo>
                  <a:lnTo>
                    <a:pt x="707" y="131"/>
                  </a:lnTo>
                  <a:lnTo>
                    <a:pt x="702" y="128"/>
                  </a:lnTo>
                  <a:lnTo>
                    <a:pt x="695" y="128"/>
                  </a:lnTo>
                  <a:lnTo>
                    <a:pt x="690" y="131"/>
                  </a:lnTo>
                  <a:lnTo>
                    <a:pt x="689" y="132"/>
                  </a:lnTo>
                  <a:lnTo>
                    <a:pt x="686" y="134"/>
                  </a:lnTo>
                  <a:lnTo>
                    <a:pt x="684" y="137"/>
                  </a:lnTo>
                  <a:lnTo>
                    <a:pt x="678" y="138"/>
                  </a:lnTo>
                  <a:lnTo>
                    <a:pt x="677" y="143"/>
                  </a:lnTo>
                  <a:lnTo>
                    <a:pt x="672" y="146"/>
                  </a:lnTo>
                  <a:lnTo>
                    <a:pt x="672" y="141"/>
                  </a:lnTo>
                  <a:lnTo>
                    <a:pt x="671" y="140"/>
                  </a:lnTo>
                  <a:lnTo>
                    <a:pt x="665" y="140"/>
                  </a:lnTo>
                  <a:lnTo>
                    <a:pt x="665" y="143"/>
                  </a:lnTo>
                  <a:lnTo>
                    <a:pt x="668" y="149"/>
                  </a:lnTo>
                  <a:lnTo>
                    <a:pt x="674" y="152"/>
                  </a:lnTo>
                  <a:lnTo>
                    <a:pt x="683" y="152"/>
                  </a:lnTo>
                  <a:lnTo>
                    <a:pt x="686" y="153"/>
                  </a:lnTo>
                  <a:lnTo>
                    <a:pt x="687" y="155"/>
                  </a:lnTo>
                  <a:lnTo>
                    <a:pt x="689" y="155"/>
                  </a:lnTo>
                  <a:lnTo>
                    <a:pt x="689" y="163"/>
                  </a:lnTo>
                  <a:lnTo>
                    <a:pt x="690" y="166"/>
                  </a:lnTo>
                  <a:lnTo>
                    <a:pt x="692" y="167"/>
                  </a:lnTo>
                  <a:lnTo>
                    <a:pt x="695" y="169"/>
                  </a:lnTo>
                  <a:lnTo>
                    <a:pt x="707" y="169"/>
                  </a:lnTo>
                  <a:lnTo>
                    <a:pt x="711" y="167"/>
                  </a:lnTo>
                  <a:lnTo>
                    <a:pt x="722" y="167"/>
                  </a:lnTo>
                  <a:lnTo>
                    <a:pt x="723" y="169"/>
                  </a:lnTo>
                  <a:lnTo>
                    <a:pt x="723" y="173"/>
                  </a:lnTo>
                  <a:lnTo>
                    <a:pt x="708" y="173"/>
                  </a:lnTo>
                  <a:lnTo>
                    <a:pt x="705" y="175"/>
                  </a:lnTo>
                  <a:lnTo>
                    <a:pt x="702" y="178"/>
                  </a:lnTo>
                  <a:lnTo>
                    <a:pt x="692" y="178"/>
                  </a:lnTo>
                  <a:lnTo>
                    <a:pt x="686" y="181"/>
                  </a:lnTo>
                  <a:lnTo>
                    <a:pt x="686" y="182"/>
                  </a:lnTo>
                  <a:lnTo>
                    <a:pt x="687" y="182"/>
                  </a:lnTo>
                  <a:lnTo>
                    <a:pt x="693" y="185"/>
                  </a:lnTo>
                  <a:lnTo>
                    <a:pt x="696" y="185"/>
                  </a:lnTo>
                  <a:lnTo>
                    <a:pt x="702" y="190"/>
                  </a:lnTo>
                  <a:lnTo>
                    <a:pt x="704" y="194"/>
                  </a:lnTo>
                  <a:lnTo>
                    <a:pt x="705" y="196"/>
                  </a:lnTo>
                  <a:lnTo>
                    <a:pt x="704" y="197"/>
                  </a:lnTo>
                  <a:lnTo>
                    <a:pt x="702" y="200"/>
                  </a:lnTo>
                  <a:lnTo>
                    <a:pt x="702" y="203"/>
                  </a:lnTo>
                  <a:lnTo>
                    <a:pt x="701" y="205"/>
                  </a:lnTo>
                  <a:lnTo>
                    <a:pt x="702" y="208"/>
                  </a:lnTo>
                  <a:lnTo>
                    <a:pt x="704" y="209"/>
                  </a:lnTo>
                  <a:lnTo>
                    <a:pt x="707" y="208"/>
                  </a:lnTo>
                  <a:lnTo>
                    <a:pt x="710" y="205"/>
                  </a:lnTo>
                  <a:lnTo>
                    <a:pt x="711" y="202"/>
                  </a:lnTo>
                  <a:lnTo>
                    <a:pt x="713" y="200"/>
                  </a:lnTo>
                  <a:lnTo>
                    <a:pt x="713" y="197"/>
                  </a:lnTo>
                  <a:lnTo>
                    <a:pt x="714" y="196"/>
                  </a:lnTo>
                  <a:lnTo>
                    <a:pt x="717" y="188"/>
                  </a:lnTo>
                  <a:lnTo>
                    <a:pt x="719" y="187"/>
                  </a:lnTo>
                  <a:lnTo>
                    <a:pt x="720" y="184"/>
                  </a:lnTo>
                  <a:lnTo>
                    <a:pt x="720" y="196"/>
                  </a:lnTo>
                  <a:lnTo>
                    <a:pt x="722" y="197"/>
                  </a:lnTo>
                  <a:lnTo>
                    <a:pt x="725" y="199"/>
                  </a:lnTo>
                  <a:lnTo>
                    <a:pt x="726" y="202"/>
                  </a:lnTo>
                  <a:lnTo>
                    <a:pt x="729" y="203"/>
                  </a:lnTo>
                  <a:lnTo>
                    <a:pt x="731" y="205"/>
                  </a:lnTo>
                  <a:lnTo>
                    <a:pt x="738" y="205"/>
                  </a:lnTo>
                  <a:lnTo>
                    <a:pt x="740" y="203"/>
                  </a:lnTo>
                  <a:lnTo>
                    <a:pt x="742" y="203"/>
                  </a:lnTo>
                  <a:lnTo>
                    <a:pt x="738" y="208"/>
                  </a:lnTo>
                  <a:lnTo>
                    <a:pt x="746" y="215"/>
                  </a:lnTo>
                  <a:lnTo>
                    <a:pt x="761" y="215"/>
                  </a:lnTo>
                  <a:lnTo>
                    <a:pt x="770" y="221"/>
                  </a:lnTo>
                  <a:lnTo>
                    <a:pt x="781" y="226"/>
                  </a:lnTo>
                  <a:lnTo>
                    <a:pt x="788" y="230"/>
                  </a:lnTo>
                  <a:lnTo>
                    <a:pt x="796" y="235"/>
                  </a:lnTo>
                  <a:lnTo>
                    <a:pt x="803" y="242"/>
                  </a:lnTo>
                  <a:lnTo>
                    <a:pt x="803" y="254"/>
                  </a:lnTo>
                  <a:lnTo>
                    <a:pt x="811" y="260"/>
                  </a:lnTo>
                  <a:lnTo>
                    <a:pt x="814" y="262"/>
                  </a:lnTo>
                  <a:lnTo>
                    <a:pt x="812" y="262"/>
                  </a:lnTo>
                  <a:lnTo>
                    <a:pt x="809" y="263"/>
                  </a:lnTo>
                  <a:lnTo>
                    <a:pt x="808" y="266"/>
                  </a:lnTo>
                  <a:lnTo>
                    <a:pt x="808" y="268"/>
                  </a:lnTo>
                  <a:lnTo>
                    <a:pt x="811" y="271"/>
                  </a:lnTo>
                  <a:lnTo>
                    <a:pt x="817" y="271"/>
                  </a:lnTo>
                  <a:lnTo>
                    <a:pt x="811" y="274"/>
                  </a:lnTo>
                  <a:lnTo>
                    <a:pt x="811" y="277"/>
                  </a:lnTo>
                  <a:lnTo>
                    <a:pt x="814" y="279"/>
                  </a:lnTo>
                  <a:lnTo>
                    <a:pt x="815" y="286"/>
                  </a:lnTo>
                  <a:lnTo>
                    <a:pt x="812" y="294"/>
                  </a:lnTo>
                  <a:lnTo>
                    <a:pt x="818" y="294"/>
                  </a:lnTo>
                  <a:lnTo>
                    <a:pt x="820" y="292"/>
                  </a:lnTo>
                  <a:lnTo>
                    <a:pt x="823" y="292"/>
                  </a:lnTo>
                  <a:lnTo>
                    <a:pt x="826" y="291"/>
                  </a:lnTo>
                  <a:lnTo>
                    <a:pt x="829" y="291"/>
                  </a:lnTo>
                  <a:lnTo>
                    <a:pt x="830" y="289"/>
                  </a:lnTo>
                  <a:lnTo>
                    <a:pt x="832" y="289"/>
                  </a:lnTo>
                  <a:lnTo>
                    <a:pt x="832" y="297"/>
                  </a:lnTo>
                  <a:lnTo>
                    <a:pt x="848" y="313"/>
                  </a:lnTo>
                  <a:lnTo>
                    <a:pt x="850" y="313"/>
                  </a:lnTo>
                  <a:lnTo>
                    <a:pt x="850" y="300"/>
                  </a:lnTo>
                  <a:lnTo>
                    <a:pt x="848" y="294"/>
                  </a:lnTo>
                  <a:lnTo>
                    <a:pt x="848" y="292"/>
                  </a:lnTo>
                  <a:lnTo>
                    <a:pt x="850" y="291"/>
                  </a:lnTo>
                  <a:lnTo>
                    <a:pt x="850" y="288"/>
                  </a:lnTo>
                  <a:lnTo>
                    <a:pt x="851" y="285"/>
                  </a:lnTo>
                  <a:lnTo>
                    <a:pt x="851" y="279"/>
                  </a:lnTo>
                  <a:lnTo>
                    <a:pt x="853" y="276"/>
                  </a:lnTo>
                  <a:lnTo>
                    <a:pt x="853" y="268"/>
                  </a:lnTo>
                  <a:lnTo>
                    <a:pt x="850" y="268"/>
                  </a:lnTo>
                  <a:lnTo>
                    <a:pt x="847" y="266"/>
                  </a:lnTo>
                  <a:lnTo>
                    <a:pt x="845" y="263"/>
                  </a:lnTo>
                  <a:lnTo>
                    <a:pt x="845" y="262"/>
                  </a:lnTo>
                  <a:lnTo>
                    <a:pt x="848" y="259"/>
                  </a:lnTo>
                  <a:lnTo>
                    <a:pt x="851" y="257"/>
                  </a:lnTo>
                  <a:lnTo>
                    <a:pt x="853" y="256"/>
                  </a:lnTo>
                  <a:lnTo>
                    <a:pt x="853" y="226"/>
                  </a:lnTo>
                  <a:lnTo>
                    <a:pt x="854" y="221"/>
                  </a:lnTo>
                  <a:lnTo>
                    <a:pt x="854" y="185"/>
                  </a:lnTo>
                  <a:lnTo>
                    <a:pt x="856" y="178"/>
                  </a:lnTo>
                  <a:lnTo>
                    <a:pt x="856" y="178"/>
                  </a:lnTo>
                  <a:lnTo>
                    <a:pt x="856" y="178"/>
                  </a:lnTo>
                  <a:close/>
                  <a:moveTo>
                    <a:pt x="89" y="175"/>
                  </a:moveTo>
                  <a:lnTo>
                    <a:pt x="88" y="176"/>
                  </a:lnTo>
                  <a:lnTo>
                    <a:pt x="94" y="182"/>
                  </a:lnTo>
                  <a:lnTo>
                    <a:pt x="95" y="185"/>
                  </a:lnTo>
                  <a:lnTo>
                    <a:pt x="97" y="187"/>
                  </a:lnTo>
                  <a:lnTo>
                    <a:pt x="100" y="187"/>
                  </a:lnTo>
                  <a:lnTo>
                    <a:pt x="100" y="182"/>
                  </a:lnTo>
                  <a:lnTo>
                    <a:pt x="97" y="181"/>
                  </a:lnTo>
                  <a:lnTo>
                    <a:pt x="95" y="178"/>
                  </a:lnTo>
                  <a:lnTo>
                    <a:pt x="92" y="176"/>
                  </a:lnTo>
                  <a:lnTo>
                    <a:pt x="91" y="175"/>
                  </a:lnTo>
                  <a:lnTo>
                    <a:pt x="89" y="175"/>
                  </a:lnTo>
                  <a:lnTo>
                    <a:pt x="89" y="175"/>
                  </a:lnTo>
                  <a:lnTo>
                    <a:pt x="89" y="175"/>
                  </a:lnTo>
                  <a:close/>
                  <a:moveTo>
                    <a:pt x="663" y="289"/>
                  </a:moveTo>
                  <a:lnTo>
                    <a:pt x="668" y="292"/>
                  </a:lnTo>
                  <a:lnTo>
                    <a:pt x="675" y="286"/>
                  </a:lnTo>
                  <a:lnTo>
                    <a:pt x="680" y="286"/>
                  </a:lnTo>
                  <a:lnTo>
                    <a:pt x="683" y="283"/>
                  </a:lnTo>
                  <a:lnTo>
                    <a:pt x="683" y="279"/>
                  </a:lnTo>
                  <a:lnTo>
                    <a:pt x="680" y="277"/>
                  </a:lnTo>
                  <a:lnTo>
                    <a:pt x="678" y="277"/>
                  </a:lnTo>
                  <a:lnTo>
                    <a:pt x="675" y="279"/>
                  </a:lnTo>
                  <a:lnTo>
                    <a:pt x="671" y="280"/>
                  </a:lnTo>
                  <a:lnTo>
                    <a:pt x="663" y="288"/>
                  </a:lnTo>
                  <a:lnTo>
                    <a:pt x="663" y="289"/>
                  </a:lnTo>
                  <a:lnTo>
                    <a:pt x="663" y="289"/>
                  </a:lnTo>
                  <a:lnTo>
                    <a:pt x="663" y="289"/>
                  </a:lnTo>
                  <a:close/>
                  <a:moveTo>
                    <a:pt x="812" y="280"/>
                  </a:moveTo>
                  <a:lnTo>
                    <a:pt x="811" y="280"/>
                  </a:lnTo>
                  <a:lnTo>
                    <a:pt x="811" y="279"/>
                  </a:lnTo>
                  <a:lnTo>
                    <a:pt x="809" y="279"/>
                  </a:lnTo>
                  <a:lnTo>
                    <a:pt x="808" y="277"/>
                  </a:lnTo>
                  <a:lnTo>
                    <a:pt x="803" y="277"/>
                  </a:lnTo>
                  <a:lnTo>
                    <a:pt x="799" y="279"/>
                  </a:lnTo>
                  <a:lnTo>
                    <a:pt x="793" y="285"/>
                  </a:lnTo>
                  <a:lnTo>
                    <a:pt x="790" y="294"/>
                  </a:lnTo>
                  <a:lnTo>
                    <a:pt x="790" y="297"/>
                  </a:lnTo>
                  <a:lnTo>
                    <a:pt x="805" y="295"/>
                  </a:lnTo>
                  <a:lnTo>
                    <a:pt x="809" y="295"/>
                  </a:lnTo>
                  <a:lnTo>
                    <a:pt x="811" y="294"/>
                  </a:lnTo>
                  <a:lnTo>
                    <a:pt x="814" y="286"/>
                  </a:lnTo>
                  <a:lnTo>
                    <a:pt x="812" y="280"/>
                  </a:lnTo>
                  <a:lnTo>
                    <a:pt x="812" y="280"/>
                  </a:lnTo>
                  <a:lnTo>
                    <a:pt x="812" y="280"/>
                  </a:lnTo>
                  <a:close/>
                  <a:moveTo>
                    <a:pt x="728" y="247"/>
                  </a:moveTo>
                  <a:lnTo>
                    <a:pt x="725" y="251"/>
                  </a:lnTo>
                  <a:lnTo>
                    <a:pt x="725" y="266"/>
                  </a:lnTo>
                  <a:lnTo>
                    <a:pt x="729" y="266"/>
                  </a:lnTo>
                  <a:lnTo>
                    <a:pt x="728" y="260"/>
                  </a:lnTo>
                  <a:lnTo>
                    <a:pt x="731" y="259"/>
                  </a:lnTo>
                  <a:lnTo>
                    <a:pt x="731" y="254"/>
                  </a:lnTo>
                  <a:lnTo>
                    <a:pt x="728" y="254"/>
                  </a:lnTo>
                  <a:lnTo>
                    <a:pt x="732" y="245"/>
                  </a:lnTo>
                  <a:lnTo>
                    <a:pt x="738" y="238"/>
                  </a:lnTo>
                  <a:lnTo>
                    <a:pt x="729" y="239"/>
                  </a:lnTo>
                  <a:lnTo>
                    <a:pt x="728" y="247"/>
                  </a:lnTo>
                  <a:lnTo>
                    <a:pt x="728" y="247"/>
                  </a:lnTo>
                  <a:lnTo>
                    <a:pt x="728" y="247"/>
                  </a:lnTo>
                  <a:close/>
                  <a:moveTo>
                    <a:pt x="561" y="158"/>
                  </a:moveTo>
                  <a:lnTo>
                    <a:pt x="558" y="155"/>
                  </a:lnTo>
                  <a:lnTo>
                    <a:pt x="556" y="155"/>
                  </a:lnTo>
                  <a:lnTo>
                    <a:pt x="552" y="153"/>
                  </a:lnTo>
                  <a:lnTo>
                    <a:pt x="547" y="153"/>
                  </a:lnTo>
                  <a:lnTo>
                    <a:pt x="546" y="155"/>
                  </a:lnTo>
                  <a:lnTo>
                    <a:pt x="546" y="158"/>
                  </a:lnTo>
                  <a:lnTo>
                    <a:pt x="544" y="159"/>
                  </a:lnTo>
                  <a:lnTo>
                    <a:pt x="546" y="161"/>
                  </a:lnTo>
                  <a:lnTo>
                    <a:pt x="549" y="163"/>
                  </a:lnTo>
                  <a:lnTo>
                    <a:pt x="561" y="163"/>
                  </a:lnTo>
                  <a:lnTo>
                    <a:pt x="580" y="159"/>
                  </a:lnTo>
                  <a:lnTo>
                    <a:pt x="561" y="158"/>
                  </a:lnTo>
                  <a:lnTo>
                    <a:pt x="561" y="158"/>
                  </a:lnTo>
                  <a:lnTo>
                    <a:pt x="561" y="158"/>
                  </a:lnTo>
                  <a:close/>
                  <a:moveTo>
                    <a:pt x="344" y="272"/>
                  </a:moveTo>
                  <a:lnTo>
                    <a:pt x="359" y="262"/>
                  </a:lnTo>
                  <a:lnTo>
                    <a:pt x="357" y="259"/>
                  </a:lnTo>
                  <a:lnTo>
                    <a:pt x="354" y="259"/>
                  </a:lnTo>
                  <a:lnTo>
                    <a:pt x="350" y="260"/>
                  </a:lnTo>
                  <a:lnTo>
                    <a:pt x="347" y="260"/>
                  </a:lnTo>
                  <a:lnTo>
                    <a:pt x="342" y="262"/>
                  </a:lnTo>
                  <a:lnTo>
                    <a:pt x="339" y="263"/>
                  </a:lnTo>
                  <a:lnTo>
                    <a:pt x="336" y="266"/>
                  </a:lnTo>
                  <a:lnTo>
                    <a:pt x="336" y="271"/>
                  </a:lnTo>
                  <a:lnTo>
                    <a:pt x="339" y="272"/>
                  </a:lnTo>
                  <a:lnTo>
                    <a:pt x="344" y="272"/>
                  </a:lnTo>
                  <a:lnTo>
                    <a:pt x="344" y="272"/>
                  </a:lnTo>
                  <a:lnTo>
                    <a:pt x="344" y="272"/>
                  </a:lnTo>
                  <a:close/>
                  <a:moveTo>
                    <a:pt x="375" y="292"/>
                  </a:moveTo>
                  <a:lnTo>
                    <a:pt x="365" y="292"/>
                  </a:lnTo>
                  <a:lnTo>
                    <a:pt x="363" y="300"/>
                  </a:lnTo>
                  <a:lnTo>
                    <a:pt x="363" y="303"/>
                  </a:lnTo>
                  <a:lnTo>
                    <a:pt x="368" y="307"/>
                  </a:lnTo>
                  <a:lnTo>
                    <a:pt x="371" y="309"/>
                  </a:lnTo>
                  <a:lnTo>
                    <a:pt x="375" y="306"/>
                  </a:lnTo>
                  <a:lnTo>
                    <a:pt x="378" y="298"/>
                  </a:lnTo>
                  <a:lnTo>
                    <a:pt x="378" y="295"/>
                  </a:lnTo>
                  <a:lnTo>
                    <a:pt x="375" y="292"/>
                  </a:lnTo>
                  <a:lnTo>
                    <a:pt x="375" y="292"/>
                  </a:lnTo>
                  <a:lnTo>
                    <a:pt x="375" y="292"/>
                  </a:lnTo>
                  <a:close/>
                  <a:moveTo>
                    <a:pt x="186" y="244"/>
                  </a:moveTo>
                  <a:lnTo>
                    <a:pt x="187" y="242"/>
                  </a:lnTo>
                  <a:lnTo>
                    <a:pt x="187" y="236"/>
                  </a:lnTo>
                  <a:lnTo>
                    <a:pt x="196" y="242"/>
                  </a:lnTo>
                  <a:lnTo>
                    <a:pt x="196" y="241"/>
                  </a:lnTo>
                  <a:lnTo>
                    <a:pt x="198" y="239"/>
                  </a:lnTo>
                  <a:lnTo>
                    <a:pt x="198" y="236"/>
                  </a:lnTo>
                  <a:lnTo>
                    <a:pt x="199" y="232"/>
                  </a:lnTo>
                  <a:lnTo>
                    <a:pt x="199" y="220"/>
                  </a:lnTo>
                  <a:lnTo>
                    <a:pt x="201" y="215"/>
                  </a:lnTo>
                  <a:lnTo>
                    <a:pt x="201" y="212"/>
                  </a:lnTo>
                  <a:lnTo>
                    <a:pt x="202" y="208"/>
                  </a:lnTo>
                  <a:lnTo>
                    <a:pt x="202" y="205"/>
                  </a:lnTo>
                  <a:lnTo>
                    <a:pt x="201" y="203"/>
                  </a:lnTo>
                  <a:lnTo>
                    <a:pt x="199" y="200"/>
                  </a:lnTo>
                  <a:lnTo>
                    <a:pt x="199" y="197"/>
                  </a:lnTo>
                  <a:lnTo>
                    <a:pt x="202" y="190"/>
                  </a:lnTo>
                  <a:lnTo>
                    <a:pt x="204" y="188"/>
                  </a:lnTo>
                  <a:lnTo>
                    <a:pt x="204" y="187"/>
                  </a:lnTo>
                  <a:lnTo>
                    <a:pt x="199" y="182"/>
                  </a:lnTo>
                  <a:lnTo>
                    <a:pt x="196" y="172"/>
                  </a:lnTo>
                  <a:lnTo>
                    <a:pt x="184" y="172"/>
                  </a:lnTo>
                  <a:lnTo>
                    <a:pt x="184" y="163"/>
                  </a:lnTo>
                  <a:lnTo>
                    <a:pt x="175" y="163"/>
                  </a:lnTo>
                  <a:lnTo>
                    <a:pt x="174" y="143"/>
                  </a:lnTo>
                  <a:lnTo>
                    <a:pt x="160" y="143"/>
                  </a:lnTo>
                  <a:lnTo>
                    <a:pt x="156" y="140"/>
                  </a:lnTo>
                  <a:lnTo>
                    <a:pt x="156" y="132"/>
                  </a:lnTo>
                  <a:lnTo>
                    <a:pt x="159" y="131"/>
                  </a:lnTo>
                  <a:lnTo>
                    <a:pt x="160" y="128"/>
                  </a:lnTo>
                  <a:lnTo>
                    <a:pt x="153" y="128"/>
                  </a:lnTo>
                  <a:lnTo>
                    <a:pt x="159" y="123"/>
                  </a:lnTo>
                  <a:lnTo>
                    <a:pt x="160" y="119"/>
                  </a:lnTo>
                  <a:lnTo>
                    <a:pt x="162" y="117"/>
                  </a:lnTo>
                  <a:lnTo>
                    <a:pt x="162" y="114"/>
                  </a:lnTo>
                  <a:lnTo>
                    <a:pt x="159" y="111"/>
                  </a:lnTo>
                  <a:lnTo>
                    <a:pt x="154" y="113"/>
                  </a:lnTo>
                  <a:lnTo>
                    <a:pt x="150" y="113"/>
                  </a:lnTo>
                  <a:lnTo>
                    <a:pt x="145" y="114"/>
                  </a:lnTo>
                  <a:lnTo>
                    <a:pt x="142" y="114"/>
                  </a:lnTo>
                  <a:lnTo>
                    <a:pt x="140" y="116"/>
                  </a:lnTo>
                  <a:lnTo>
                    <a:pt x="139" y="116"/>
                  </a:lnTo>
                  <a:lnTo>
                    <a:pt x="140" y="114"/>
                  </a:lnTo>
                  <a:lnTo>
                    <a:pt x="144" y="113"/>
                  </a:lnTo>
                  <a:lnTo>
                    <a:pt x="145" y="110"/>
                  </a:lnTo>
                  <a:lnTo>
                    <a:pt x="147" y="108"/>
                  </a:lnTo>
                  <a:lnTo>
                    <a:pt x="147" y="105"/>
                  </a:lnTo>
                  <a:lnTo>
                    <a:pt x="144" y="104"/>
                  </a:lnTo>
                  <a:lnTo>
                    <a:pt x="140" y="104"/>
                  </a:lnTo>
                  <a:lnTo>
                    <a:pt x="137" y="102"/>
                  </a:lnTo>
                  <a:lnTo>
                    <a:pt x="134" y="102"/>
                  </a:lnTo>
                  <a:lnTo>
                    <a:pt x="136" y="101"/>
                  </a:lnTo>
                  <a:lnTo>
                    <a:pt x="136" y="99"/>
                  </a:lnTo>
                  <a:lnTo>
                    <a:pt x="133" y="93"/>
                  </a:lnTo>
                  <a:lnTo>
                    <a:pt x="130" y="90"/>
                  </a:lnTo>
                  <a:lnTo>
                    <a:pt x="127" y="89"/>
                  </a:lnTo>
                  <a:lnTo>
                    <a:pt x="122" y="87"/>
                  </a:lnTo>
                  <a:lnTo>
                    <a:pt x="119" y="86"/>
                  </a:lnTo>
                  <a:lnTo>
                    <a:pt x="118" y="86"/>
                  </a:lnTo>
                  <a:lnTo>
                    <a:pt x="118" y="84"/>
                  </a:lnTo>
                  <a:lnTo>
                    <a:pt x="116" y="81"/>
                  </a:lnTo>
                  <a:lnTo>
                    <a:pt x="115" y="78"/>
                  </a:lnTo>
                  <a:lnTo>
                    <a:pt x="115" y="75"/>
                  </a:lnTo>
                  <a:lnTo>
                    <a:pt x="112" y="72"/>
                  </a:lnTo>
                  <a:lnTo>
                    <a:pt x="109" y="72"/>
                  </a:lnTo>
                  <a:lnTo>
                    <a:pt x="107" y="74"/>
                  </a:lnTo>
                  <a:lnTo>
                    <a:pt x="109" y="80"/>
                  </a:lnTo>
                  <a:lnTo>
                    <a:pt x="107" y="78"/>
                  </a:lnTo>
                  <a:lnTo>
                    <a:pt x="104" y="77"/>
                  </a:lnTo>
                  <a:lnTo>
                    <a:pt x="95" y="68"/>
                  </a:lnTo>
                  <a:lnTo>
                    <a:pt x="95" y="65"/>
                  </a:lnTo>
                  <a:lnTo>
                    <a:pt x="94" y="63"/>
                  </a:lnTo>
                  <a:lnTo>
                    <a:pt x="92" y="60"/>
                  </a:lnTo>
                  <a:lnTo>
                    <a:pt x="91" y="59"/>
                  </a:lnTo>
                  <a:lnTo>
                    <a:pt x="91" y="57"/>
                  </a:lnTo>
                  <a:lnTo>
                    <a:pt x="88" y="56"/>
                  </a:lnTo>
                  <a:lnTo>
                    <a:pt x="82" y="51"/>
                  </a:lnTo>
                  <a:lnTo>
                    <a:pt x="77" y="50"/>
                  </a:lnTo>
                  <a:lnTo>
                    <a:pt x="76" y="45"/>
                  </a:lnTo>
                  <a:lnTo>
                    <a:pt x="73" y="43"/>
                  </a:lnTo>
                  <a:lnTo>
                    <a:pt x="70" y="40"/>
                  </a:lnTo>
                  <a:lnTo>
                    <a:pt x="67" y="39"/>
                  </a:lnTo>
                  <a:lnTo>
                    <a:pt x="64" y="36"/>
                  </a:lnTo>
                  <a:lnTo>
                    <a:pt x="62" y="33"/>
                  </a:lnTo>
                  <a:lnTo>
                    <a:pt x="59" y="31"/>
                  </a:lnTo>
                  <a:lnTo>
                    <a:pt x="59" y="27"/>
                  </a:lnTo>
                  <a:lnTo>
                    <a:pt x="55" y="22"/>
                  </a:lnTo>
                  <a:lnTo>
                    <a:pt x="53" y="19"/>
                  </a:lnTo>
                  <a:lnTo>
                    <a:pt x="44" y="12"/>
                  </a:lnTo>
                  <a:lnTo>
                    <a:pt x="40" y="12"/>
                  </a:lnTo>
                  <a:lnTo>
                    <a:pt x="18" y="9"/>
                  </a:lnTo>
                  <a:lnTo>
                    <a:pt x="11" y="3"/>
                  </a:lnTo>
                  <a:lnTo>
                    <a:pt x="8" y="1"/>
                  </a:lnTo>
                  <a:lnTo>
                    <a:pt x="6" y="0"/>
                  </a:lnTo>
                  <a:lnTo>
                    <a:pt x="5" y="0"/>
                  </a:lnTo>
                  <a:lnTo>
                    <a:pt x="2" y="1"/>
                  </a:lnTo>
                  <a:lnTo>
                    <a:pt x="0" y="4"/>
                  </a:lnTo>
                  <a:lnTo>
                    <a:pt x="0" y="13"/>
                  </a:lnTo>
                  <a:lnTo>
                    <a:pt x="2" y="16"/>
                  </a:lnTo>
                  <a:lnTo>
                    <a:pt x="5" y="21"/>
                  </a:lnTo>
                  <a:lnTo>
                    <a:pt x="18" y="33"/>
                  </a:lnTo>
                  <a:lnTo>
                    <a:pt x="26" y="39"/>
                  </a:lnTo>
                  <a:lnTo>
                    <a:pt x="34" y="48"/>
                  </a:lnTo>
                  <a:lnTo>
                    <a:pt x="43" y="62"/>
                  </a:lnTo>
                  <a:lnTo>
                    <a:pt x="46" y="60"/>
                  </a:lnTo>
                  <a:lnTo>
                    <a:pt x="46" y="66"/>
                  </a:lnTo>
                  <a:lnTo>
                    <a:pt x="47" y="69"/>
                  </a:lnTo>
                  <a:lnTo>
                    <a:pt x="50" y="71"/>
                  </a:lnTo>
                  <a:lnTo>
                    <a:pt x="53" y="72"/>
                  </a:lnTo>
                  <a:lnTo>
                    <a:pt x="58" y="75"/>
                  </a:lnTo>
                  <a:lnTo>
                    <a:pt x="61" y="78"/>
                  </a:lnTo>
                  <a:lnTo>
                    <a:pt x="65" y="81"/>
                  </a:lnTo>
                  <a:lnTo>
                    <a:pt x="68" y="86"/>
                  </a:lnTo>
                  <a:lnTo>
                    <a:pt x="70" y="89"/>
                  </a:lnTo>
                  <a:lnTo>
                    <a:pt x="73" y="98"/>
                  </a:lnTo>
                  <a:lnTo>
                    <a:pt x="73" y="101"/>
                  </a:lnTo>
                  <a:lnTo>
                    <a:pt x="74" y="102"/>
                  </a:lnTo>
                  <a:lnTo>
                    <a:pt x="74" y="111"/>
                  </a:lnTo>
                  <a:lnTo>
                    <a:pt x="76" y="114"/>
                  </a:lnTo>
                  <a:lnTo>
                    <a:pt x="76" y="116"/>
                  </a:lnTo>
                  <a:lnTo>
                    <a:pt x="77" y="117"/>
                  </a:lnTo>
                  <a:lnTo>
                    <a:pt x="79" y="117"/>
                  </a:lnTo>
                  <a:lnTo>
                    <a:pt x="82" y="116"/>
                  </a:lnTo>
                  <a:lnTo>
                    <a:pt x="86" y="116"/>
                  </a:lnTo>
                  <a:lnTo>
                    <a:pt x="86" y="117"/>
                  </a:lnTo>
                  <a:lnTo>
                    <a:pt x="88" y="122"/>
                  </a:lnTo>
                  <a:lnTo>
                    <a:pt x="88" y="125"/>
                  </a:lnTo>
                  <a:lnTo>
                    <a:pt x="89" y="126"/>
                  </a:lnTo>
                  <a:lnTo>
                    <a:pt x="89" y="128"/>
                  </a:lnTo>
                  <a:lnTo>
                    <a:pt x="100" y="137"/>
                  </a:lnTo>
                  <a:lnTo>
                    <a:pt x="98" y="143"/>
                  </a:lnTo>
                  <a:lnTo>
                    <a:pt x="107" y="159"/>
                  </a:lnTo>
                  <a:lnTo>
                    <a:pt x="106" y="163"/>
                  </a:lnTo>
                  <a:lnTo>
                    <a:pt x="106" y="167"/>
                  </a:lnTo>
                  <a:lnTo>
                    <a:pt x="107" y="170"/>
                  </a:lnTo>
                  <a:lnTo>
                    <a:pt x="115" y="178"/>
                  </a:lnTo>
                  <a:lnTo>
                    <a:pt x="115" y="179"/>
                  </a:lnTo>
                  <a:lnTo>
                    <a:pt x="116" y="181"/>
                  </a:lnTo>
                  <a:lnTo>
                    <a:pt x="122" y="190"/>
                  </a:lnTo>
                  <a:lnTo>
                    <a:pt x="131" y="196"/>
                  </a:lnTo>
                  <a:lnTo>
                    <a:pt x="133" y="197"/>
                  </a:lnTo>
                  <a:lnTo>
                    <a:pt x="134" y="197"/>
                  </a:lnTo>
                  <a:lnTo>
                    <a:pt x="134" y="206"/>
                  </a:lnTo>
                  <a:lnTo>
                    <a:pt x="137" y="208"/>
                  </a:lnTo>
                  <a:lnTo>
                    <a:pt x="139" y="211"/>
                  </a:lnTo>
                  <a:lnTo>
                    <a:pt x="142" y="212"/>
                  </a:lnTo>
                  <a:lnTo>
                    <a:pt x="148" y="218"/>
                  </a:lnTo>
                  <a:lnTo>
                    <a:pt x="151" y="220"/>
                  </a:lnTo>
                  <a:lnTo>
                    <a:pt x="156" y="224"/>
                  </a:lnTo>
                  <a:lnTo>
                    <a:pt x="159" y="224"/>
                  </a:lnTo>
                  <a:lnTo>
                    <a:pt x="160" y="226"/>
                  </a:lnTo>
                  <a:lnTo>
                    <a:pt x="162" y="226"/>
                  </a:lnTo>
                  <a:lnTo>
                    <a:pt x="162" y="227"/>
                  </a:lnTo>
                  <a:lnTo>
                    <a:pt x="163" y="230"/>
                  </a:lnTo>
                  <a:lnTo>
                    <a:pt x="166" y="236"/>
                  </a:lnTo>
                  <a:lnTo>
                    <a:pt x="169" y="239"/>
                  </a:lnTo>
                  <a:lnTo>
                    <a:pt x="172" y="245"/>
                  </a:lnTo>
                  <a:lnTo>
                    <a:pt x="174" y="247"/>
                  </a:lnTo>
                  <a:lnTo>
                    <a:pt x="174" y="238"/>
                  </a:lnTo>
                  <a:lnTo>
                    <a:pt x="177" y="238"/>
                  </a:lnTo>
                  <a:lnTo>
                    <a:pt x="180" y="241"/>
                  </a:lnTo>
                  <a:lnTo>
                    <a:pt x="183" y="242"/>
                  </a:lnTo>
                  <a:lnTo>
                    <a:pt x="184" y="244"/>
                  </a:lnTo>
                  <a:lnTo>
                    <a:pt x="186" y="244"/>
                  </a:lnTo>
                  <a:lnTo>
                    <a:pt x="186" y="244"/>
                  </a:lnTo>
                  <a:lnTo>
                    <a:pt x="186" y="244"/>
                  </a:lnTo>
                  <a:close/>
                  <a:moveTo>
                    <a:pt x="556" y="313"/>
                  </a:moveTo>
                  <a:lnTo>
                    <a:pt x="552" y="309"/>
                  </a:lnTo>
                  <a:lnTo>
                    <a:pt x="547" y="309"/>
                  </a:lnTo>
                  <a:lnTo>
                    <a:pt x="541" y="315"/>
                  </a:lnTo>
                  <a:lnTo>
                    <a:pt x="541" y="318"/>
                  </a:lnTo>
                  <a:lnTo>
                    <a:pt x="538" y="318"/>
                  </a:lnTo>
                  <a:lnTo>
                    <a:pt x="535" y="319"/>
                  </a:lnTo>
                  <a:lnTo>
                    <a:pt x="528" y="327"/>
                  </a:lnTo>
                  <a:lnTo>
                    <a:pt x="525" y="333"/>
                  </a:lnTo>
                  <a:lnTo>
                    <a:pt x="523" y="334"/>
                  </a:lnTo>
                  <a:lnTo>
                    <a:pt x="523" y="337"/>
                  </a:lnTo>
                  <a:lnTo>
                    <a:pt x="526" y="342"/>
                  </a:lnTo>
                  <a:lnTo>
                    <a:pt x="531" y="342"/>
                  </a:lnTo>
                  <a:lnTo>
                    <a:pt x="538" y="336"/>
                  </a:lnTo>
                  <a:lnTo>
                    <a:pt x="546" y="330"/>
                  </a:lnTo>
                  <a:lnTo>
                    <a:pt x="552" y="325"/>
                  </a:lnTo>
                  <a:lnTo>
                    <a:pt x="550" y="324"/>
                  </a:lnTo>
                  <a:lnTo>
                    <a:pt x="550" y="321"/>
                  </a:lnTo>
                  <a:lnTo>
                    <a:pt x="553" y="315"/>
                  </a:lnTo>
                  <a:lnTo>
                    <a:pt x="556" y="313"/>
                  </a:lnTo>
                  <a:lnTo>
                    <a:pt x="556" y="313"/>
                  </a:lnTo>
                  <a:lnTo>
                    <a:pt x="556" y="313"/>
                  </a:lnTo>
                  <a:close/>
                  <a:moveTo>
                    <a:pt x="360" y="295"/>
                  </a:moveTo>
                  <a:lnTo>
                    <a:pt x="360" y="292"/>
                  </a:lnTo>
                  <a:lnTo>
                    <a:pt x="359" y="291"/>
                  </a:lnTo>
                  <a:lnTo>
                    <a:pt x="353" y="288"/>
                  </a:lnTo>
                  <a:lnTo>
                    <a:pt x="350" y="288"/>
                  </a:lnTo>
                  <a:lnTo>
                    <a:pt x="347" y="286"/>
                  </a:lnTo>
                  <a:lnTo>
                    <a:pt x="345" y="286"/>
                  </a:lnTo>
                  <a:lnTo>
                    <a:pt x="342" y="288"/>
                  </a:lnTo>
                  <a:lnTo>
                    <a:pt x="341" y="289"/>
                  </a:lnTo>
                  <a:lnTo>
                    <a:pt x="341" y="292"/>
                  </a:lnTo>
                  <a:lnTo>
                    <a:pt x="339" y="294"/>
                  </a:lnTo>
                  <a:lnTo>
                    <a:pt x="339" y="297"/>
                  </a:lnTo>
                  <a:lnTo>
                    <a:pt x="329" y="289"/>
                  </a:lnTo>
                  <a:lnTo>
                    <a:pt x="330" y="286"/>
                  </a:lnTo>
                  <a:lnTo>
                    <a:pt x="330" y="283"/>
                  </a:lnTo>
                  <a:lnTo>
                    <a:pt x="332" y="280"/>
                  </a:lnTo>
                  <a:lnTo>
                    <a:pt x="332" y="276"/>
                  </a:lnTo>
                  <a:lnTo>
                    <a:pt x="330" y="272"/>
                  </a:lnTo>
                  <a:lnTo>
                    <a:pt x="329" y="271"/>
                  </a:lnTo>
                  <a:lnTo>
                    <a:pt x="326" y="269"/>
                  </a:lnTo>
                  <a:lnTo>
                    <a:pt x="312" y="269"/>
                  </a:lnTo>
                  <a:lnTo>
                    <a:pt x="305" y="263"/>
                  </a:lnTo>
                  <a:lnTo>
                    <a:pt x="305" y="257"/>
                  </a:lnTo>
                  <a:lnTo>
                    <a:pt x="293" y="257"/>
                  </a:lnTo>
                  <a:lnTo>
                    <a:pt x="293" y="260"/>
                  </a:lnTo>
                  <a:lnTo>
                    <a:pt x="291" y="263"/>
                  </a:lnTo>
                  <a:lnTo>
                    <a:pt x="291" y="269"/>
                  </a:lnTo>
                  <a:lnTo>
                    <a:pt x="285" y="269"/>
                  </a:lnTo>
                  <a:lnTo>
                    <a:pt x="282" y="268"/>
                  </a:lnTo>
                  <a:lnTo>
                    <a:pt x="278" y="266"/>
                  </a:lnTo>
                  <a:lnTo>
                    <a:pt x="275" y="266"/>
                  </a:lnTo>
                  <a:lnTo>
                    <a:pt x="272" y="263"/>
                  </a:lnTo>
                  <a:lnTo>
                    <a:pt x="253" y="263"/>
                  </a:lnTo>
                  <a:lnTo>
                    <a:pt x="252" y="260"/>
                  </a:lnTo>
                  <a:lnTo>
                    <a:pt x="249" y="259"/>
                  </a:lnTo>
                  <a:lnTo>
                    <a:pt x="247" y="256"/>
                  </a:lnTo>
                  <a:lnTo>
                    <a:pt x="241" y="250"/>
                  </a:lnTo>
                  <a:lnTo>
                    <a:pt x="237" y="250"/>
                  </a:lnTo>
                  <a:lnTo>
                    <a:pt x="234" y="251"/>
                  </a:lnTo>
                  <a:lnTo>
                    <a:pt x="231" y="250"/>
                  </a:lnTo>
                  <a:lnTo>
                    <a:pt x="228" y="248"/>
                  </a:lnTo>
                  <a:lnTo>
                    <a:pt x="225" y="247"/>
                  </a:lnTo>
                  <a:lnTo>
                    <a:pt x="222" y="247"/>
                  </a:lnTo>
                  <a:lnTo>
                    <a:pt x="220" y="245"/>
                  </a:lnTo>
                  <a:lnTo>
                    <a:pt x="216" y="245"/>
                  </a:lnTo>
                  <a:lnTo>
                    <a:pt x="213" y="244"/>
                  </a:lnTo>
                  <a:lnTo>
                    <a:pt x="208" y="244"/>
                  </a:lnTo>
                  <a:lnTo>
                    <a:pt x="207" y="242"/>
                  </a:lnTo>
                  <a:lnTo>
                    <a:pt x="201" y="242"/>
                  </a:lnTo>
                  <a:lnTo>
                    <a:pt x="198" y="244"/>
                  </a:lnTo>
                  <a:lnTo>
                    <a:pt x="195" y="250"/>
                  </a:lnTo>
                  <a:lnTo>
                    <a:pt x="195" y="253"/>
                  </a:lnTo>
                  <a:lnTo>
                    <a:pt x="192" y="256"/>
                  </a:lnTo>
                  <a:lnTo>
                    <a:pt x="189" y="259"/>
                  </a:lnTo>
                  <a:lnTo>
                    <a:pt x="187" y="259"/>
                  </a:lnTo>
                  <a:lnTo>
                    <a:pt x="184" y="262"/>
                  </a:lnTo>
                  <a:lnTo>
                    <a:pt x="184" y="266"/>
                  </a:lnTo>
                  <a:lnTo>
                    <a:pt x="195" y="263"/>
                  </a:lnTo>
                  <a:lnTo>
                    <a:pt x="207" y="263"/>
                  </a:lnTo>
                  <a:lnTo>
                    <a:pt x="205" y="266"/>
                  </a:lnTo>
                  <a:lnTo>
                    <a:pt x="202" y="268"/>
                  </a:lnTo>
                  <a:lnTo>
                    <a:pt x="201" y="271"/>
                  </a:lnTo>
                  <a:lnTo>
                    <a:pt x="201" y="274"/>
                  </a:lnTo>
                  <a:lnTo>
                    <a:pt x="204" y="276"/>
                  </a:lnTo>
                  <a:lnTo>
                    <a:pt x="205" y="276"/>
                  </a:lnTo>
                  <a:lnTo>
                    <a:pt x="210" y="274"/>
                  </a:lnTo>
                  <a:lnTo>
                    <a:pt x="213" y="274"/>
                  </a:lnTo>
                  <a:lnTo>
                    <a:pt x="214" y="272"/>
                  </a:lnTo>
                  <a:lnTo>
                    <a:pt x="217" y="271"/>
                  </a:lnTo>
                  <a:lnTo>
                    <a:pt x="220" y="272"/>
                  </a:lnTo>
                  <a:lnTo>
                    <a:pt x="228" y="277"/>
                  </a:lnTo>
                  <a:lnTo>
                    <a:pt x="237" y="280"/>
                  </a:lnTo>
                  <a:lnTo>
                    <a:pt x="243" y="283"/>
                  </a:lnTo>
                  <a:lnTo>
                    <a:pt x="252" y="285"/>
                  </a:lnTo>
                  <a:lnTo>
                    <a:pt x="267" y="286"/>
                  </a:lnTo>
                  <a:lnTo>
                    <a:pt x="279" y="286"/>
                  </a:lnTo>
                  <a:lnTo>
                    <a:pt x="284" y="291"/>
                  </a:lnTo>
                  <a:lnTo>
                    <a:pt x="285" y="294"/>
                  </a:lnTo>
                  <a:lnTo>
                    <a:pt x="288" y="295"/>
                  </a:lnTo>
                  <a:lnTo>
                    <a:pt x="291" y="298"/>
                  </a:lnTo>
                  <a:lnTo>
                    <a:pt x="296" y="300"/>
                  </a:lnTo>
                  <a:lnTo>
                    <a:pt x="303" y="303"/>
                  </a:lnTo>
                  <a:lnTo>
                    <a:pt x="308" y="303"/>
                  </a:lnTo>
                  <a:lnTo>
                    <a:pt x="311" y="304"/>
                  </a:lnTo>
                  <a:lnTo>
                    <a:pt x="327" y="304"/>
                  </a:lnTo>
                  <a:lnTo>
                    <a:pt x="330" y="306"/>
                  </a:lnTo>
                  <a:lnTo>
                    <a:pt x="335" y="307"/>
                  </a:lnTo>
                  <a:lnTo>
                    <a:pt x="339" y="310"/>
                  </a:lnTo>
                  <a:lnTo>
                    <a:pt x="342" y="312"/>
                  </a:lnTo>
                  <a:lnTo>
                    <a:pt x="347" y="316"/>
                  </a:lnTo>
                  <a:lnTo>
                    <a:pt x="351" y="316"/>
                  </a:lnTo>
                  <a:lnTo>
                    <a:pt x="354" y="315"/>
                  </a:lnTo>
                  <a:lnTo>
                    <a:pt x="356" y="316"/>
                  </a:lnTo>
                  <a:lnTo>
                    <a:pt x="360" y="316"/>
                  </a:lnTo>
                  <a:lnTo>
                    <a:pt x="360" y="313"/>
                  </a:lnTo>
                  <a:lnTo>
                    <a:pt x="359" y="310"/>
                  </a:lnTo>
                  <a:lnTo>
                    <a:pt x="357" y="309"/>
                  </a:lnTo>
                  <a:lnTo>
                    <a:pt x="356" y="306"/>
                  </a:lnTo>
                  <a:lnTo>
                    <a:pt x="360" y="300"/>
                  </a:lnTo>
                  <a:lnTo>
                    <a:pt x="360" y="295"/>
                  </a:lnTo>
                  <a:lnTo>
                    <a:pt x="360" y="295"/>
                  </a:lnTo>
                  <a:lnTo>
                    <a:pt x="360" y="295"/>
                  </a:lnTo>
                  <a:close/>
                  <a:moveTo>
                    <a:pt x="394" y="190"/>
                  </a:moveTo>
                  <a:lnTo>
                    <a:pt x="404" y="179"/>
                  </a:lnTo>
                  <a:lnTo>
                    <a:pt x="406" y="176"/>
                  </a:lnTo>
                  <a:lnTo>
                    <a:pt x="407" y="172"/>
                  </a:lnTo>
                  <a:lnTo>
                    <a:pt x="409" y="169"/>
                  </a:lnTo>
                  <a:lnTo>
                    <a:pt x="412" y="164"/>
                  </a:lnTo>
                  <a:lnTo>
                    <a:pt x="412" y="161"/>
                  </a:lnTo>
                  <a:lnTo>
                    <a:pt x="413" y="159"/>
                  </a:lnTo>
                  <a:lnTo>
                    <a:pt x="413" y="158"/>
                  </a:lnTo>
                  <a:lnTo>
                    <a:pt x="412" y="158"/>
                  </a:lnTo>
                  <a:lnTo>
                    <a:pt x="407" y="155"/>
                  </a:lnTo>
                  <a:lnTo>
                    <a:pt x="404" y="152"/>
                  </a:lnTo>
                  <a:lnTo>
                    <a:pt x="404" y="147"/>
                  </a:lnTo>
                  <a:lnTo>
                    <a:pt x="407" y="135"/>
                  </a:lnTo>
                  <a:lnTo>
                    <a:pt x="418" y="131"/>
                  </a:lnTo>
                  <a:lnTo>
                    <a:pt x="427" y="131"/>
                  </a:lnTo>
                  <a:lnTo>
                    <a:pt x="428" y="128"/>
                  </a:lnTo>
                  <a:lnTo>
                    <a:pt x="430" y="126"/>
                  </a:lnTo>
                  <a:lnTo>
                    <a:pt x="431" y="123"/>
                  </a:lnTo>
                  <a:lnTo>
                    <a:pt x="431" y="116"/>
                  </a:lnTo>
                  <a:lnTo>
                    <a:pt x="427" y="116"/>
                  </a:lnTo>
                  <a:lnTo>
                    <a:pt x="425" y="117"/>
                  </a:lnTo>
                  <a:lnTo>
                    <a:pt x="422" y="117"/>
                  </a:lnTo>
                  <a:lnTo>
                    <a:pt x="422" y="114"/>
                  </a:lnTo>
                  <a:lnTo>
                    <a:pt x="424" y="110"/>
                  </a:lnTo>
                  <a:lnTo>
                    <a:pt x="427" y="107"/>
                  </a:lnTo>
                  <a:lnTo>
                    <a:pt x="433" y="104"/>
                  </a:lnTo>
                  <a:lnTo>
                    <a:pt x="436" y="104"/>
                  </a:lnTo>
                  <a:lnTo>
                    <a:pt x="440" y="105"/>
                  </a:lnTo>
                  <a:lnTo>
                    <a:pt x="448" y="105"/>
                  </a:lnTo>
                  <a:lnTo>
                    <a:pt x="451" y="102"/>
                  </a:lnTo>
                  <a:lnTo>
                    <a:pt x="451" y="101"/>
                  </a:lnTo>
                  <a:lnTo>
                    <a:pt x="440" y="92"/>
                  </a:lnTo>
                  <a:lnTo>
                    <a:pt x="440" y="81"/>
                  </a:lnTo>
                  <a:lnTo>
                    <a:pt x="437" y="81"/>
                  </a:lnTo>
                  <a:lnTo>
                    <a:pt x="433" y="77"/>
                  </a:lnTo>
                  <a:lnTo>
                    <a:pt x="433" y="74"/>
                  </a:lnTo>
                  <a:lnTo>
                    <a:pt x="436" y="71"/>
                  </a:lnTo>
                  <a:lnTo>
                    <a:pt x="437" y="68"/>
                  </a:lnTo>
                  <a:lnTo>
                    <a:pt x="437" y="65"/>
                  </a:lnTo>
                  <a:lnTo>
                    <a:pt x="436" y="63"/>
                  </a:lnTo>
                  <a:lnTo>
                    <a:pt x="430" y="60"/>
                  </a:lnTo>
                  <a:lnTo>
                    <a:pt x="424" y="60"/>
                  </a:lnTo>
                  <a:lnTo>
                    <a:pt x="428" y="53"/>
                  </a:lnTo>
                  <a:lnTo>
                    <a:pt x="424" y="51"/>
                  </a:lnTo>
                  <a:lnTo>
                    <a:pt x="425" y="42"/>
                  </a:lnTo>
                  <a:lnTo>
                    <a:pt x="422" y="37"/>
                  </a:lnTo>
                  <a:lnTo>
                    <a:pt x="421" y="36"/>
                  </a:lnTo>
                  <a:lnTo>
                    <a:pt x="418" y="34"/>
                  </a:lnTo>
                  <a:lnTo>
                    <a:pt x="412" y="28"/>
                  </a:lnTo>
                  <a:lnTo>
                    <a:pt x="386" y="28"/>
                  </a:lnTo>
                  <a:lnTo>
                    <a:pt x="385" y="30"/>
                  </a:lnTo>
                  <a:lnTo>
                    <a:pt x="383" y="33"/>
                  </a:lnTo>
                  <a:lnTo>
                    <a:pt x="383" y="48"/>
                  </a:lnTo>
                  <a:lnTo>
                    <a:pt x="382" y="53"/>
                  </a:lnTo>
                  <a:lnTo>
                    <a:pt x="382" y="54"/>
                  </a:lnTo>
                  <a:lnTo>
                    <a:pt x="380" y="57"/>
                  </a:lnTo>
                  <a:lnTo>
                    <a:pt x="375" y="57"/>
                  </a:lnTo>
                  <a:lnTo>
                    <a:pt x="372" y="59"/>
                  </a:lnTo>
                  <a:lnTo>
                    <a:pt x="372" y="65"/>
                  </a:lnTo>
                  <a:lnTo>
                    <a:pt x="375" y="66"/>
                  </a:lnTo>
                  <a:lnTo>
                    <a:pt x="377" y="69"/>
                  </a:lnTo>
                  <a:lnTo>
                    <a:pt x="366" y="77"/>
                  </a:lnTo>
                  <a:lnTo>
                    <a:pt x="368" y="80"/>
                  </a:lnTo>
                  <a:lnTo>
                    <a:pt x="360" y="90"/>
                  </a:lnTo>
                  <a:lnTo>
                    <a:pt x="354" y="90"/>
                  </a:lnTo>
                  <a:lnTo>
                    <a:pt x="353" y="92"/>
                  </a:lnTo>
                  <a:lnTo>
                    <a:pt x="350" y="93"/>
                  </a:lnTo>
                  <a:lnTo>
                    <a:pt x="347" y="96"/>
                  </a:lnTo>
                  <a:lnTo>
                    <a:pt x="345" y="96"/>
                  </a:lnTo>
                  <a:lnTo>
                    <a:pt x="344" y="95"/>
                  </a:lnTo>
                  <a:lnTo>
                    <a:pt x="336" y="92"/>
                  </a:lnTo>
                  <a:lnTo>
                    <a:pt x="333" y="89"/>
                  </a:lnTo>
                  <a:lnTo>
                    <a:pt x="323" y="89"/>
                  </a:lnTo>
                  <a:lnTo>
                    <a:pt x="321" y="92"/>
                  </a:lnTo>
                  <a:lnTo>
                    <a:pt x="314" y="99"/>
                  </a:lnTo>
                  <a:lnTo>
                    <a:pt x="308" y="99"/>
                  </a:lnTo>
                  <a:lnTo>
                    <a:pt x="303" y="98"/>
                  </a:lnTo>
                  <a:lnTo>
                    <a:pt x="296" y="98"/>
                  </a:lnTo>
                  <a:lnTo>
                    <a:pt x="291" y="102"/>
                  </a:lnTo>
                  <a:lnTo>
                    <a:pt x="290" y="102"/>
                  </a:lnTo>
                  <a:lnTo>
                    <a:pt x="284" y="99"/>
                  </a:lnTo>
                  <a:lnTo>
                    <a:pt x="282" y="98"/>
                  </a:lnTo>
                  <a:lnTo>
                    <a:pt x="279" y="96"/>
                  </a:lnTo>
                  <a:lnTo>
                    <a:pt x="276" y="93"/>
                  </a:lnTo>
                  <a:lnTo>
                    <a:pt x="276" y="90"/>
                  </a:lnTo>
                  <a:lnTo>
                    <a:pt x="275" y="89"/>
                  </a:lnTo>
                  <a:lnTo>
                    <a:pt x="272" y="87"/>
                  </a:lnTo>
                  <a:lnTo>
                    <a:pt x="264" y="87"/>
                  </a:lnTo>
                  <a:lnTo>
                    <a:pt x="261" y="89"/>
                  </a:lnTo>
                  <a:lnTo>
                    <a:pt x="259" y="92"/>
                  </a:lnTo>
                  <a:lnTo>
                    <a:pt x="256" y="96"/>
                  </a:lnTo>
                  <a:lnTo>
                    <a:pt x="255" y="101"/>
                  </a:lnTo>
                  <a:lnTo>
                    <a:pt x="255" y="105"/>
                  </a:lnTo>
                  <a:lnTo>
                    <a:pt x="253" y="107"/>
                  </a:lnTo>
                  <a:lnTo>
                    <a:pt x="253" y="108"/>
                  </a:lnTo>
                  <a:lnTo>
                    <a:pt x="259" y="116"/>
                  </a:lnTo>
                  <a:lnTo>
                    <a:pt x="263" y="131"/>
                  </a:lnTo>
                  <a:lnTo>
                    <a:pt x="276" y="138"/>
                  </a:lnTo>
                  <a:lnTo>
                    <a:pt x="273" y="147"/>
                  </a:lnTo>
                  <a:lnTo>
                    <a:pt x="281" y="152"/>
                  </a:lnTo>
                  <a:lnTo>
                    <a:pt x="276" y="159"/>
                  </a:lnTo>
                  <a:lnTo>
                    <a:pt x="281" y="167"/>
                  </a:lnTo>
                  <a:lnTo>
                    <a:pt x="278" y="170"/>
                  </a:lnTo>
                  <a:lnTo>
                    <a:pt x="281" y="184"/>
                  </a:lnTo>
                  <a:lnTo>
                    <a:pt x="291" y="182"/>
                  </a:lnTo>
                  <a:lnTo>
                    <a:pt x="299" y="185"/>
                  </a:lnTo>
                  <a:lnTo>
                    <a:pt x="300" y="182"/>
                  </a:lnTo>
                  <a:lnTo>
                    <a:pt x="308" y="176"/>
                  </a:lnTo>
                  <a:lnTo>
                    <a:pt x="311" y="176"/>
                  </a:lnTo>
                  <a:lnTo>
                    <a:pt x="311" y="181"/>
                  </a:lnTo>
                  <a:lnTo>
                    <a:pt x="312" y="184"/>
                  </a:lnTo>
                  <a:lnTo>
                    <a:pt x="312" y="190"/>
                  </a:lnTo>
                  <a:lnTo>
                    <a:pt x="314" y="194"/>
                  </a:lnTo>
                  <a:lnTo>
                    <a:pt x="318" y="194"/>
                  </a:lnTo>
                  <a:lnTo>
                    <a:pt x="320" y="190"/>
                  </a:lnTo>
                  <a:lnTo>
                    <a:pt x="320" y="188"/>
                  </a:lnTo>
                  <a:lnTo>
                    <a:pt x="321" y="187"/>
                  </a:lnTo>
                  <a:lnTo>
                    <a:pt x="321" y="185"/>
                  </a:lnTo>
                  <a:lnTo>
                    <a:pt x="329" y="190"/>
                  </a:lnTo>
                  <a:lnTo>
                    <a:pt x="332" y="188"/>
                  </a:lnTo>
                  <a:lnTo>
                    <a:pt x="333" y="185"/>
                  </a:lnTo>
                  <a:lnTo>
                    <a:pt x="336" y="184"/>
                  </a:lnTo>
                  <a:lnTo>
                    <a:pt x="341" y="184"/>
                  </a:lnTo>
                  <a:lnTo>
                    <a:pt x="341" y="187"/>
                  </a:lnTo>
                  <a:lnTo>
                    <a:pt x="342" y="188"/>
                  </a:lnTo>
                  <a:lnTo>
                    <a:pt x="342" y="194"/>
                  </a:lnTo>
                  <a:lnTo>
                    <a:pt x="344" y="196"/>
                  </a:lnTo>
                  <a:lnTo>
                    <a:pt x="350" y="196"/>
                  </a:lnTo>
                  <a:lnTo>
                    <a:pt x="354" y="194"/>
                  </a:lnTo>
                  <a:lnTo>
                    <a:pt x="357" y="191"/>
                  </a:lnTo>
                  <a:lnTo>
                    <a:pt x="365" y="191"/>
                  </a:lnTo>
                  <a:lnTo>
                    <a:pt x="368" y="196"/>
                  </a:lnTo>
                  <a:lnTo>
                    <a:pt x="368" y="206"/>
                  </a:lnTo>
                  <a:lnTo>
                    <a:pt x="366" y="209"/>
                  </a:lnTo>
                  <a:lnTo>
                    <a:pt x="366" y="212"/>
                  </a:lnTo>
                  <a:lnTo>
                    <a:pt x="368" y="212"/>
                  </a:lnTo>
                  <a:lnTo>
                    <a:pt x="369" y="211"/>
                  </a:lnTo>
                  <a:lnTo>
                    <a:pt x="372" y="209"/>
                  </a:lnTo>
                  <a:lnTo>
                    <a:pt x="378" y="208"/>
                  </a:lnTo>
                  <a:lnTo>
                    <a:pt x="382" y="206"/>
                  </a:lnTo>
                  <a:lnTo>
                    <a:pt x="388" y="200"/>
                  </a:lnTo>
                  <a:lnTo>
                    <a:pt x="389" y="197"/>
                  </a:lnTo>
                  <a:lnTo>
                    <a:pt x="394" y="191"/>
                  </a:lnTo>
                  <a:lnTo>
                    <a:pt x="394" y="190"/>
                  </a:lnTo>
                  <a:lnTo>
                    <a:pt x="394" y="190"/>
                  </a:lnTo>
                  <a:lnTo>
                    <a:pt x="394" y="190"/>
                  </a:lnTo>
                  <a:close/>
                  <a:moveTo>
                    <a:pt x="388" y="292"/>
                  </a:moveTo>
                  <a:lnTo>
                    <a:pt x="386" y="292"/>
                  </a:lnTo>
                  <a:lnTo>
                    <a:pt x="383" y="294"/>
                  </a:lnTo>
                  <a:lnTo>
                    <a:pt x="382" y="295"/>
                  </a:lnTo>
                  <a:lnTo>
                    <a:pt x="383" y="297"/>
                  </a:lnTo>
                  <a:lnTo>
                    <a:pt x="386" y="298"/>
                  </a:lnTo>
                  <a:lnTo>
                    <a:pt x="388" y="298"/>
                  </a:lnTo>
                  <a:lnTo>
                    <a:pt x="391" y="300"/>
                  </a:lnTo>
                  <a:lnTo>
                    <a:pt x="394" y="297"/>
                  </a:lnTo>
                  <a:lnTo>
                    <a:pt x="394" y="295"/>
                  </a:lnTo>
                  <a:lnTo>
                    <a:pt x="391" y="292"/>
                  </a:lnTo>
                  <a:lnTo>
                    <a:pt x="388" y="292"/>
                  </a:lnTo>
                  <a:lnTo>
                    <a:pt x="388" y="292"/>
                  </a:lnTo>
                  <a:lnTo>
                    <a:pt x="388" y="292"/>
                  </a:lnTo>
                  <a:close/>
                  <a:moveTo>
                    <a:pt x="451" y="322"/>
                  </a:moveTo>
                  <a:lnTo>
                    <a:pt x="440" y="319"/>
                  </a:lnTo>
                  <a:lnTo>
                    <a:pt x="439" y="321"/>
                  </a:lnTo>
                  <a:lnTo>
                    <a:pt x="439" y="322"/>
                  </a:lnTo>
                  <a:lnTo>
                    <a:pt x="442" y="328"/>
                  </a:lnTo>
                  <a:lnTo>
                    <a:pt x="443" y="330"/>
                  </a:lnTo>
                  <a:lnTo>
                    <a:pt x="448" y="331"/>
                  </a:lnTo>
                  <a:lnTo>
                    <a:pt x="451" y="331"/>
                  </a:lnTo>
                  <a:lnTo>
                    <a:pt x="452" y="330"/>
                  </a:lnTo>
                  <a:lnTo>
                    <a:pt x="457" y="330"/>
                  </a:lnTo>
                  <a:lnTo>
                    <a:pt x="458" y="331"/>
                  </a:lnTo>
                  <a:lnTo>
                    <a:pt x="458" y="334"/>
                  </a:lnTo>
                  <a:lnTo>
                    <a:pt x="460" y="337"/>
                  </a:lnTo>
                  <a:lnTo>
                    <a:pt x="463" y="340"/>
                  </a:lnTo>
                  <a:lnTo>
                    <a:pt x="469" y="340"/>
                  </a:lnTo>
                  <a:lnTo>
                    <a:pt x="470" y="337"/>
                  </a:lnTo>
                  <a:lnTo>
                    <a:pt x="472" y="337"/>
                  </a:lnTo>
                  <a:lnTo>
                    <a:pt x="472" y="336"/>
                  </a:lnTo>
                  <a:lnTo>
                    <a:pt x="470" y="333"/>
                  </a:lnTo>
                  <a:lnTo>
                    <a:pt x="467" y="330"/>
                  </a:lnTo>
                  <a:lnTo>
                    <a:pt x="464" y="324"/>
                  </a:lnTo>
                  <a:lnTo>
                    <a:pt x="458" y="321"/>
                  </a:lnTo>
                  <a:lnTo>
                    <a:pt x="454" y="321"/>
                  </a:lnTo>
                  <a:lnTo>
                    <a:pt x="451" y="322"/>
                  </a:lnTo>
                  <a:lnTo>
                    <a:pt x="451" y="322"/>
                  </a:lnTo>
                  <a:lnTo>
                    <a:pt x="451" y="322"/>
                  </a:lnTo>
                  <a:close/>
                  <a:moveTo>
                    <a:pt x="514" y="294"/>
                  </a:moveTo>
                  <a:lnTo>
                    <a:pt x="507" y="300"/>
                  </a:lnTo>
                  <a:lnTo>
                    <a:pt x="504" y="297"/>
                  </a:lnTo>
                  <a:lnTo>
                    <a:pt x="496" y="297"/>
                  </a:lnTo>
                  <a:lnTo>
                    <a:pt x="494" y="298"/>
                  </a:lnTo>
                  <a:lnTo>
                    <a:pt x="491" y="300"/>
                  </a:lnTo>
                  <a:lnTo>
                    <a:pt x="490" y="303"/>
                  </a:lnTo>
                  <a:lnTo>
                    <a:pt x="488" y="298"/>
                  </a:lnTo>
                  <a:lnTo>
                    <a:pt x="481" y="292"/>
                  </a:lnTo>
                  <a:lnTo>
                    <a:pt x="478" y="292"/>
                  </a:lnTo>
                  <a:lnTo>
                    <a:pt x="472" y="295"/>
                  </a:lnTo>
                  <a:lnTo>
                    <a:pt x="463" y="306"/>
                  </a:lnTo>
                  <a:lnTo>
                    <a:pt x="454" y="304"/>
                  </a:lnTo>
                  <a:lnTo>
                    <a:pt x="451" y="309"/>
                  </a:lnTo>
                  <a:lnTo>
                    <a:pt x="458" y="309"/>
                  </a:lnTo>
                  <a:lnTo>
                    <a:pt x="460" y="310"/>
                  </a:lnTo>
                  <a:lnTo>
                    <a:pt x="463" y="310"/>
                  </a:lnTo>
                  <a:lnTo>
                    <a:pt x="466" y="312"/>
                  </a:lnTo>
                  <a:lnTo>
                    <a:pt x="469" y="312"/>
                  </a:lnTo>
                  <a:lnTo>
                    <a:pt x="470" y="310"/>
                  </a:lnTo>
                  <a:lnTo>
                    <a:pt x="473" y="309"/>
                  </a:lnTo>
                  <a:lnTo>
                    <a:pt x="475" y="307"/>
                  </a:lnTo>
                  <a:lnTo>
                    <a:pt x="500" y="306"/>
                  </a:lnTo>
                  <a:lnTo>
                    <a:pt x="513" y="304"/>
                  </a:lnTo>
                  <a:lnTo>
                    <a:pt x="523" y="295"/>
                  </a:lnTo>
                  <a:lnTo>
                    <a:pt x="523" y="291"/>
                  </a:lnTo>
                  <a:lnTo>
                    <a:pt x="514" y="294"/>
                  </a:lnTo>
                  <a:lnTo>
                    <a:pt x="514" y="294"/>
                  </a:lnTo>
                  <a:lnTo>
                    <a:pt x="514" y="294"/>
                  </a:lnTo>
                  <a:close/>
                  <a:moveTo>
                    <a:pt x="415" y="304"/>
                  </a:moveTo>
                  <a:lnTo>
                    <a:pt x="412" y="303"/>
                  </a:lnTo>
                  <a:lnTo>
                    <a:pt x="409" y="300"/>
                  </a:lnTo>
                  <a:lnTo>
                    <a:pt x="406" y="298"/>
                  </a:lnTo>
                  <a:lnTo>
                    <a:pt x="403" y="298"/>
                  </a:lnTo>
                  <a:lnTo>
                    <a:pt x="397" y="306"/>
                  </a:lnTo>
                  <a:lnTo>
                    <a:pt x="395" y="309"/>
                  </a:lnTo>
                  <a:lnTo>
                    <a:pt x="394" y="310"/>
                  </a:lnTo>
                  <a:lnTo>
                    <a:pt x="407" y="312"/>
                  </a:lnTo>
                  <a:lnTo>
                    <a:pt x="407" y="318"/>
                  </a:lnTo>
                  <a:lnTo>
                    <a:pt x="415" y="316"/>
                  </a:lnTo>
                  <a:lnTo>
                    <a:pt x="418" y="312"/>
                  </a:lnTo>
                  <a:lnTo>
                    <a:pt x="424" y="316"/>
                  </a:lnTo>
                  <a:lnTo>
                    <a:pt x="431" y="307"/>
                  </a:lnTo>
                  <a:lnTo>
                    <a:pt x="419" y="303"/>
                  </a:lnTo>
                  <a:lnTo>
                    <a:pt x="415" y="304"/>
                  </a:lnTo>
                  <a:lnTo>
                    <a:pt x="415" y="304"/>
                  </a:lnTo>
                  <a:lnTo>
                    <a:pt x="415" y="304"/>
                  </a:lnTo>
                  <a:close/>
                </a:path>
              </a:pathLst>
            </a:custGeom>
            <a:solidFill>
              <a:schemeClr val="accent1"/>
            </a:solid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205" name="Freeform 28"/>
            <p:cNvSpPr>
              <a:spLocks noEditPoints="1"/>
            </p:cNvSpPr>
            <p:nvPr/>
          </p:nvSpPr>
          <p:spPr bwMode="auto">
            <a:xfrm>
              <a:off x="9886019" y="4541887"/>
              <a:ext cx="107610" cy="50997"/>
            </a:xfrm>
            <a:custGeom>
              <a:avLst/>
              <a:gdLst>
                <a:gd name="T0" fmla="*/ 59 w 65"/>
                <a:gd name="T1" fmla="*/ 0 h 31"/>
                <a:gd name="T2" fmla="*/ 53 w 65"/>
                <a:gd name="T3" fmla="*/ 6 h 31"/>
                <a:gd name="T4" fmla="*/ 29 w 65"/>
                <a:gd name="T5" fmla="*/ 6 h 31"/>
                <a:gd name="T6" fmla="*/ 27 w 65"/>
                <a:gd name="T7" fmla="*/ 7 h 31"/>
                <a:gd name="T8" fmla="*/ 26 w 65"/>
                <a:gd name="T9" fmla="*/ 12 h 31"/>
                <a:gd name="T10" fmla="*/ 24 w 65"/>
                <a:gd name="T11" fmla="*/ 13 h 31"/>
                <a:gd name="T12" fmla="*/ 23 w 65"/>
                <a:gd name="T13" fmla="*/ 13 h 31"/>
                <a:gd name="T14" fmla="*/ 20 w 65"/>
                <a:gd name="T15" fmla="*/ 15 h 31"/>
                <a:gd name="T16" fmla="*/ 23 w 65"/>
                <a:gd name="T17" fmla="*/ 19 h 31"/>
                <a:gd name="T18" fmla="*/ 21 w 65"/>
                <a:gd name="T19" fmla="*/ 21 h 31"/>
                <a:gd name="T20" fmla="*/ 18 w 65"/>
                <a:gd name="T21" fmla="*/ 27 h 31"/>
                <a:gd name="T22" fmla="*/ 18 w 65"/>
                <a:gd name="T23" fmla="*/ 30 h 31"/>
                <a:gd name="T24" fmla="*/ 20 w 65"/>
                <a:gd name="T25" fmla="*/ 31 h 31"/>
                <a:gd name="T26" fmla="*/ 20 w 65"/>
                <a:gd name="T27" fmla="*/ 30 h 31"/>
                <a:gd name="T28" fmla="*/ 21 w 65"/>
                <a:gd name="T29" fmla="*/ 28 h 31"/>
                <a:gd name="T30" fmla="*/ 24 w 65"/>
                <a:gd name="T31" fmla="*/ 28 h 31"/>
                <a:gd name="T32" fmla="*/ 35 w 65"/>
                <a:gd name="T33" fmla="*/ 22 h 31"/>
                <a:gd name="T34" fmla="*/ 36 w 65"/>
                <a:gd name="T35" fmla="*/ 24 h 31"/>
                <a:gd name="T36" fmla="*/ 42 w 65"/>
                <a:gd name="T37" fmla="*/ 24 h 31"/>
                <a:gd name="T38" fmla="*/ 48 w 65"/>
                <a:gd name="T39" fmla="*/ 21 h 31"/>
                <a:gd name="T40" fmla="*/ 51 w 65"/>
                <a:gd name="T41" fmla="*/ 18 h 31"/>
                <a:gd name="T42" fmla="*/ 54 w 65"/>
                <a:gd name="T43" fmla="*/ 16 h 31"/>
                <a:gd name="T44" fmla="*/ 65 w 65"/>
                <a:gd name="T45" fmla="*/ 4 h 31"/>
                <a:gd name="T46" fmla="*/ 59 w 65"/>
                <a:gd name="T47" fmla="*/ 0 h 31"/>
                <a:gd name="T48" fmla="*/ 59 w 65"/>
                <a:gd name="T49" fmla="*/ 0 h 31"/>
                <a:gd name="T50" fmla="*/ 59 w 65"/>
                <a:gd name="T51" fmla="*/ 0 h 31"/>
                <a:gd name="T52" fmla="*/ 0 w 65"/>
                <a:gd name="T53" fmla="*/ 24 h 31"/>
                <a:gd name="T54" fmla="*/ 2 w 65"/>
                <a:gd name="T55" fmla="*/ 27 h 31"/>
                <a:gd name="T56" fmla="*/ 5 w 65"/>
                <a:gd name="T57" fmla="*/ 25 h 31"/>
                <a:gd name="T58" fmla="*/ 6 w 65"/>
                <a:gd name="T59" fmla="*/ 24 h 31"/>
                <a:gd name="T60" fmla="*/ 9 w 65"/>
                <a:gd name="T61" fmla="*/ 24 h 31"/>
                <a:gd name="T62" fmla="*/ 9 w 65"/>
                <a:gd name="T63" fmla="*/ 22 h 31"/>
                <a:gd name="T64" fmla="*/ 11 w 65"/>
                <a:gd name="T65" fmla="*/ 19 h 31"/>
                <a:gd name="T66" fmla="*/ 5 w 65"/>
                <a:gd name="T67" fmla="*/ 19 h 31"/>
                <a:gd name="T68" fmla="*/ 0 w 65"/>
                <a:gd name="T69" fmla="*/ 24 h 31"/>
                <a:gd name="T70" fmla="*/ 0 w 65"/>
                <a:gd name="T71" fmla="*/ 24 h 31"/>
                <a:gd name="T72" fmla="*/ 0 w 65"/>
                <a:gd name="T73"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5" h="31">
                  <a:moveTo>
                    <a:pt x="59" y="0"/>
                  </a:moveTo>
                  <a:lnTo>
                    <a:pt x="53" y="6"/>
                  </a:lnTo>
                  <a:lnTo>
                    <a:pt x="29" y="6"/>
                  </a:lnTo>
                  <a:lnTo>
                    <a:pt x="27" y="7"/>
                  </a:lnTo>
                  <a:lnTo>
                    <a:pt x="26" y="12"/>
                  </a:lnTo>
                  <a:lnTo>
                    <a:pt x="24" y="13"/>
                  </a:lnTo>
                  <a:lnTo>
                    <a:pt x="23" y="13"/>
                  </a:lnTo>
                  <a:lnTo>
                    <a:pt x="20" y="15"/>
                  </a:lnTo>
                  <a:lnTo>
                    <a:pt x="23" y="19"/>
                  </a:lnTo>
                  <a:lnTo>
                    <a:pt x="21" y="21"/>
                  </a:lnTo>
                  <a:lnTo>
                    <a:pt x="18" y="27"/>
                  </a:lnTo>
                  <a:lnTo>
                    <a:pt x="18" y="30"/>
                  </a:lnTo>
                  <a:lnTo>
                    <a:pt x="20" y="31"/>
                  </a:lnTo>
                  <a:lnTo>
                    <a:pt x="20" y="30"/>
                  </a:lnTo>
                  <a:lnTo>
                    <a:pt x="21" y="28"/>
                  </a:lnTo>
                  <a:lnTo>
                    <a:pt x="24" y="28"/>
                  </a:lnTo>
                  <a:lnTo>
                    <a:pt x="35" y="22"/>
                  </a:lnTo>
                  <a:lnTo>
                    <a:pt x="36" y="24"/>
                  </a:lnTo>
                  <a:lnTo>
                    <a:pt x="42" y="24"/>
                  </a:lnTo>
                  <a:lnTo>
                    <a:pt x="48" y="21"/>
                  </a:lnTo>
                  <a:lnTo>
                    <a:pt x="51" y="18"/>
                  </a:lnTo>
                  <a:lnTo>
                    <a:pt x="54" y="16"/>
                  </a:lnTo>
                  <a:lnTo>
                    <a:pt x="65" y="4"/>
                  </a:lnTo>
                  <a:lnTo>
                    <a:pt x="59" y="0"/>
                  </a:lnTo>
                  <a:lnTo>
                    <a:pt x="59" y="0"/>
                  </a:lnTo>
                  <a:lnTo>
                    <a:pt x="59" y="0"/>
                  </a:lnTo>
                  <a:close/>
                  <a:moveTo>
                    <a:pt x="0" y="24"/>
                  </a:moveTo>
                  <a:lnTo>
                    <a:pt x="2" y="27"/>
                  </a:lnTo>
                  <a:lnTo>
                    <a:pt x="5" y="25"/>
                  </a:lnTo>
                  <a:lnTo>
                    <a:pt x="6" y="24"/>
                  </a:lnTo>
                  <a:lnTo>
                    <a:pt x="9" y="24"/>
                  </a:lnTo>
                  <a:lnTo>
                    <a:pt x="9" y="22"/>
                  </a:lnTo>
                  <a:lnTo>
                    <a:pt x="11" y="19"/>
                  </a:lnTo>
                  <a:lnTo>
                    <a:pt x="5" y="19"/>
                  </a:lnTo>
                  <a:lnTo>
                    <a:pt x="0" y="24"/>
                  </a:lnTo>
                  <a:lnTo>
                    <a:pt x="0" y="24"/>
                  </a:lnTo>
                  <a:lnTo>
                    <a:pt x="0" y="24"/>
                  </a:lnTo>
                  <a:close/>
                </a:path>
              </a:pathLst>
            </a:custGeom>
            <a:grp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206" name="Freeform 29"/>
            <p:cNvSpPr>
              <a:spLocks noEditPoints="1"/>
            </p:cNvSpPr>
            <p:nvPr/>
          </p:nvSpPr>
          <p:spPr bwMode="auto">
            <a:xfrm>
              <a:off x="9429090" y="4625786"/>
              <a:ext cx="1230064" cy="1146615"/>
            </a:xfrm>
            <a:custGeom>
              <a:avLst/>
              <a:gdLst>
                <a:gd name="T0" fmla="*/ 386 w 743"/>
                <a:gd name="T1" fmla="*/ 527 h 697"/>
                <a:gd name="T2" fmla="*/ 392 w 743"/>
                <a:gd name="T3" fmla="*/ 527 h 697"/>
                <a:gd name="T4" fmla="*/ 717 w 743"/>
                <a:gd name="T5" fmla="*/ 265 h 697"/>
                <a:gd name="T6" fmla="*/ 710 w 743"/>
                <a:gd name="T7" fmla="*/ 238 h 697"/>
                <a:gd name="T8" fmla="*/ 693 w 743"/>
                <a:gd name="T9" fmla="*/ 215 h 697"/>
                <a:gd name="T10" fmla="*/ 663 w 743"/>
                <a:gd name="T11" fmla="*/ 176 h 697"/>
                <a:gd name="T12" fmla="*/ 653 w 743"/>
                <a:gd name="T13" fmla="*/ 81 h 697"/>
                <a:gd name="T14" fmla="*/ 630 w 743"/>
                <a:gd name="T15" fmla="*/ 54 h 697"/>
                <a:gd name="T16" fmla="*/ 600 w 743"/>
                <a:gd name="T17" fmla="*/ 10 h 697"/>
                <a:gd name="T18" fmla="*/ 586 w 743"/>
                <a:gd name="T19" fmla="*/ 60 h 697"/>
                <a:gd name="T20" fmla="*/ 565 w 743"/>
                <a:gd name="T21" fmla="*/ 140 h 697"/>
                <a:gd name="T22" fmla="*/ 499 w 743"/>
                <a:gd name="T23" fmla="*/ 119 h 697"/>
                <a:gd name="T24" fmla="*/ 489 w 743"/>
                <a:gd name="T25" fmla="*/ 56 h 697"/>
                <a:gd name="T26" fmla="*/ 482 w 743"/>
                <a:gd name="T27" fmla="*/ 36 h 697"/>
                <a:gd name="T28" fmla="*/ 430 w 743"/>
                <a:gd name="T29" fmla="*/ 19 h 697"/>
                <a:gd name="T30" fmla="*/ 406 w 743"/>
                <a:gd name="T31" fmla="*/ 21 h 697"/>
                <a:gd name="T32" fmla="*/ 392 w 743"/>
                <a:gd name="T33" fmla="*/ 36 h 697"/>
                <a:gd name="T34" fmla="*/ 367 w 743"/>
                <a:gd name="T35" fmla="*/ 65 h 697"/>
                <a:gd name="T36" fmla="*/ 341 w 743"/>
                <a:gd name="T37" fmla="*/ 101 h 697"/>
                <a:gd name="T38" fmla="*/ 323 w 743"/>
                <a:gd name="T39" fmla="*/ 68 h 697"/>
                <a:gd name="T40" fmla="*/ 294 w 743"/>
                <a:gd name="T41" fmla="*/ 81 h 697"/>
                <a:gd name="T42" fmla="*/ 278 w 743"/>
                <a:gd name="T43" fmla="*/ 107 h 697"/>
                <a:gd name="T44" fmla="*/ 240 w 743"/>
                <a:gd name="T45" fmla="*/ 129 h 697"/>
                <a:gd name="T46" fmla="*/ 207 w 743"/>
                <a:gd name="T47" fmla="*/ 146 h 697"/>
                <a:gd name="T48" fmla="*/ 181 w 743"/>
                <a:gd name="T49" fmla="*/ 194 h 697"/>
                <a:gd name="T50" fmla="*/ 89 w 743"/>
                <a:gd name="T51" fmla="*/ 217 h 697"/>
                <a:gd name="T52" fmla="*/ 55 w 743"/>
                <a:gd name="T53" fmla="*/ 236 h 697"/>
                <a:gd name="T54" fmla="*/ 26 w 743"/>
                <a:gd name="T55" fmla="*/ 285 h 697"/>
                <a:gd name="T56" fmla="*/ 25 w 743"/>
                <a:gd name="T57" fmla="*/ 328 h 697"/>
                <a:gd name="T58" fmla="*/ 14 w 743"/>
                <a:gd name="T59" fmla="*/ 370 h 697"/>
                <a:gd name="T60" fmla="*/ 28 w 743"/>
                <a:gd name="T61" fmla="*/ 419 h 697"/>
                <a:gd name="T62" fmla="*/ 25 w 743"/>
                <a:gd name="T63" fmla="*/ 465 h 697"/>
                <a:gd name="T64" fmla="*/ 22 w 743"/>
                <a:gd name="T65" fmla="*/ 514 h 697"/>
                <a:gd name="T66" fmla="*/ 98 w 743"/>
                <a:gd name="T67" fmla="*/ 493 h 697"/>
                <a:gd name="T68" fmla="*/ 156 w 743"/>
                <a:gd name="T69" fmla="*/ 491 h 697"/>
                <a:gd name="T70" fmla="*/ 190 w 743"/>
                <a:gd name="T71" fmla="*/ 462 h 697"/>
                <a:gd name="T72" fmla="*/ 273 w 743"/>
                <a:gd name="T73" fmla="*/ 446 h 697"/>
                <a:gd name="T74" fmla="*/ 350 w 743"/>
                <a:gd name="T75" fmla="*/ 449 h 697"/>
                <a:gd name="T76" fmla="*/ 370 w 743"/>
                <a:gd name="T77" fmla="*/ 479 h 697"/>
                <a:gd name="T78" fmla="*/ 385 w 743"/>
                <a:gd name="T79" fmla="*/ 515 h 697"/>
                <a:gd name="T80" fmla="*/ 416 w 743"/>
                <a:gd name="T81" fmla="*/ 482 h 697"/>
                <a:gd name="T82" fmla="*/ 431 w 743"/>
                <a:gd name="T83" fmla="*/ 474 h 697"/>
                <a:gd name="T84" fmla="*/ 397 w 743"/>
                <a:gd name="T85" fmla="*/ 517 h 697"/>
                <a:gd name="T86" fmla="*/ 428 w 743"/>
                <a:gd name="T87" fmla="*/ 512 h 697"/>
                <a:gd name="T88" fmla="*/ 439 w 743"/>
                <a:gd name="T89" fmla="*/ 551 h 697"/>
                <a:gd name="T90" fmla="*/ 490 w 743"/>
                <a:gd name="T91" fmla="*/ 598 h 697"/>
                <a:gd name="T92" fmla="*/ 526 w 743"/>
                <a:gd name="T93" fmla="*/ 604 h 697"/>
                <a:gd name="T94" fmla="*/ 564 w 743"/>
                <a:gd name="T95" fmla="*/ 578 h 697"/>
                <a:gd name="T96" fmla="*/ 626 w 743"/>
                <a:gd name="T97" fmla="*/ 532 h 697"/>
                <a:gd name="T98" fmla="*/ 668 w 743"/>
                <a:gd name="T99" fmla="*/ 477 h 697"/>
                <a:gd name="T100" fmla="*/ 708 w 743"/>
                <a:gd name="T101" fmla="*/ 422 h 697"/>
                <a:gd name="T102" fmla="*/ 743 w 743"/>
                <a:gd name="T103" fmla="*/ 321 h 697"/>
                <a:gd name="T104" fmla="*/ 528 w 743"/>
                <a:gd name="T105" fmla="*/ 637 h 697"/>
                <a:gd name="T106" fmla="*/ 476 w 743"/>
                <a:gd name="T107" fmla="*/ 637 h 697"/>
                <a:gd name="T108" fmla="*/ 460 w 743"/>
                <a:gd name="T109" fmla="*/ 666 h 697"/>
                <a:gd name="T110" fmla="*/ 463 w 743"/>
                <a:gd name="T111" fmla="*/ 694 h 697"/>
                <a:gd name="T112" fmla="*/ 493 w 743"/>
                <a:gd name="T113" fmla="*/ 691 h 697"/>
                <a:gd name="T114" fmla="*/ 522 w 743"/>
                <a:gd name="T115" fmla="*/ 648 h 697"/>
                <a:gd name="T116" fmla="*/ 505 w 743"/>
                <a:gd name="T117" fmla="*/ 77 h 697"/>
                <a:gd name="T118" fmla="*/ 532 w 743"/>
                <a:gd name="T119" fmla="*/ 628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3" h="697">
                  <a:moveTo>
                    <a:pt x="401" y="18"/>
                  </a:moveTo>
                  <a:lnTo>
                    <a:pt x="400" y="16"/>
                  </a:lnTo>
                  <a:lnTo>
                    <a:pt x="398" y="16"/>
                  </a:lnTo>
                  <a:lnTo>
                    <a:pt x="394" y="18"/>
                  </a:lnTo>
                  <a:lnTo>
                    <a:pt x="392" y="19"/>
                  </a:lnTo>
                  <a:lnTo>
                    <a:pt x="391" y="22"/>
                  </a:lnTo>
                  <a:lnTo>
                    <a:pt x="391" y="27"/>
                  </a:lnTo>
                  <a:lnTo>
                    <a:pt x="394" y="27"/>
                  </a:lnTo>
                  <a:lnTo>
                    <a:pt x="397" y="24"/>
                  </a:lnTo>
                  <a:lnTo>
                    <a:pt x="400" y="21"/>
                  </a:lnTo>
                  <a:lnTo>
                    <a:pt x="401" y="18"/>
                  </a:lnTo>
                  <a:lnTo>
                    <a:pt x="401" y="18"/>
                  </a:lnTo>
                  <a:lnTo>
                    <a:pt x="401" y="18"/>
                  </a:lnTo>
                  <a:close/>
                  <a:moveTo>
                    <a:pt x="386" y="527"/>
                  </a:moveTo>
                  <a:lnTo>
                    <a:pt x="383" y="527"/>
                  </a:lnTo>
                  <a:lnTo>
                    <a:pt x="377" y="530"/>
                  </a:lnTo>
                  <a:lnTo>
                    <a:pt x="377" y="532"/>
                  </a:lnTo>
                  <a:lnTo>
                    <a:pt x="380" y="535"/>
                  </a:lnTo>
                  <a:lnTo>
                    <a:pt x="380" y="536"/>
                  </a:lnTo>
                  <a:lnTo>
                    <a:pt x="385" y="536"/>
                  </a:lnTo>
                  <a:lnTo>
                    <a:pt x="388" y="535"/>
                  </a:lnTo>
                  <a:lnTo>
                    <a:pt x="389" y="533"/>
                  </a:lnTo>
                  <a:lnTo>
                    <a:pt x="394" y="533"/>
                  </a:lnTo>
                  <a:lnTo>
                    <a:pt x="397" y="532"/>
                  </a:lnTo>
                  <a:lnTo>
                    <a:pt x="401" y="532"/>
                  </a:lnTo>
                  <a:lnTo>
                    <a:pt x="403" y="530"/>
                  </a:lnTo>
                  <a:lnTo>
                    <a:pt x="397" y="530"/>
                  </a:lnTo>
                  <a:lnTo>
                    <a:pt x="392" y="527"/>
                  </a:lnTo>
                  <a:lnTo>
                    <a:pt x="386" y="527"/>
                  </a:lnTo>
                  <a:lnTo>
                    <a:pt x="386" y="527"/>
                  </a:lnTo>
                  <a:lnTo>
                    <a:pt x="386" y="527"/>
                  </a:lnTo>
                  <a:close/>
                  <a:moveTo>
                    <a:pt x="734" y="304"/>
                  </a:moveTo>
                  <a:lnTo>
                    <a:pt x="734" y="297"/>
                  </a:lnTo>
                  <a:lnTo>
                    <a:pt x="731" y="292"/>
                  </a:lnTo>
                  <a:lnTo>
                    <a:pt x="731" y="286"/>
                  </a:lnTo>
                  <a:lnTo>
                    <a:pt x="730" y="285"/>
                  </a:lnTo>
                  <a:lnTo>
                    <a:pt x="727" y="285"/>
                  </a:lnTo>
                  <a:lnTo>
                    <a:pt x="725" y="283"/>
                  </a:lnTo>
                  <a:lnTo>
                    <a:pt x="722" y="283"/>
                  </a:lnTo>
                  <a:lnTo>
                    <a:pt x="722" y="279"/>
                  </a:lnTo>
                  <a:lnTo>
                    <a:pt x="717" y="274"/>
                  </a:lnTo>
                  <a:lnTo>
                    <a:pt x="717" y="265"/>
                  </a:lnTo>
                  <a:lnTo>
                    <a:pt x="716" y="263"/>
                  </a:lnTo>
                  <a:lnTo>
                    <a:pt x="713" y="262"/>
                  </a:lnTo>
                  <a:lnTo>
                    <a:pt x="711" y="260"/>
                  </a:lnTo>
                  <a:lnTo>
                    <a:pt x="708" y="260"/>
                  </a:lnTo>
                  <a:lnTo>
                    <a:pt x="710" y="260"/>
                  </a:lnTo>
                  <a:lnTo>
                    <a:pt x="711" y="259"/>
                  </a:lnTo>
                  <a:lnTo>
                    <a:pt x="714" y="259"/>
                  </a:lnTo>
                  <a:lnTo>
                    <a:pt x="717" y="257"/>
                  </a:lnTo>
                  <a:lnTo>
                    <a:pt x="722" y="253"/>
                  </a:lnTo>
                  <a:lnTo>
                    <a:pt x="720" y="250"/>
                  </a:lnTo>
                  <a:lnTo>
                    <a:pt x="716" y="245"/>
                  </a:lnTo>
                  <a:lnTo>
                    <a:pt x="714" y="245"/>
                  </a:lnTo>
                  <a:lnTo>
                    <a:pt x="714" y="244"/>
                  </a:lnTo>
                  <a:lnTo>
                    <a:pt x="710" y="238"/>
                  </a:lnTo>
                  <a:lnTo>
                    <a:pt x="707" y="236"/>
                  </a:lnTo>
                  <a:lnTo>
                    <a:pt x="705" y="238"/>
                  </a:lnTo>
                  <a:lnTo>
                    <a:pt x="705" y="245"/>
                  </a:lnTo>
                  <a:lnTo>
                    <a:pt x="699" y="244"/>
                  </a:lnTo>
                  <a:lnTo>
                    <a:pt x="699" y="242"/>
                  </a:lnTo>
                  <a:lnTo>
                    <a:pt x="701" y="241"/>
                  </a:lnTo>
                  <a:lnTo>
                    <a:pt x="701" y="236"/>
                  </a:lnTo>
                  <a:lnTo>
                    <a:pt x="702" y="233"/>
                  </a:lnTo>
                  <a:lnTo>
                    <a:pt x="704" y="229"/>
                  </a:lnTo>
                  <a:lnTo>
                    <a:pt x="704" y="224"/>
                  </a:lnTo>
                  <a:lnTo>
                    <a:pt x="702" y="223"/>
                  </a:lnTo>
                  <a:lnTo>
                    <a:pt x="701" y="220"/>
                  </a:lnTo>
                  <a:lnTo>
                    <a:pt x="699" y="220"/>
                  </a:lnTo>
                  <a:lnTo>
                    <a:pt x="693" y="215"/>
                  </a:lnTo>
                  <a:lnTo>
                    <a:pt x="693" y="214"/>
                  </a:lnTo>
                  <a:lnTo>
                    <a:pt x="696" y="211"/>
                  </a:lnTo>
                  <a:lnTo>
                    <a:pt x="696" y="208"/>
                  </a:lnTo>
                  <a:lnTo>
                    <a:pt x="698" y="203"/>
                  </a:lnTo>
                  <a:lnTo>
                    <a:pt x="698" y="199"/>
                  </a:lnTo>
                  <a:lnTo>
                    <a:pt x="693" y="196"/>
                  </a:lnTo>
                  <a:lnTo>
                    <a:pt x="687" y="191"/>
                  </a:lnTo>
                  <a:lnTo>
                    <a:pt x="680" y="188"/>
                  </a:lnTo>
                  <a:lnTo>
                    <a:pt x="675" y="185"/>
                  </a:lnTo>
                  <a:lnTo>
                    <a:pt x="672" y="184"/>
                  </a:lnTo>
                  <a:lnTo>
                    <a:pt x="669" y="185"/>
                  </a:lnTo>
                  <a:lnTo>
                    <a:pt x="668" y="182"/>
                  </a:lnTo>
                  <a:lnTo>
                    <a:pt x="665" y="179"/>
                  </a:lnTo>
                  <a:lnTo>
                    <a:pt x="663" y="176"/>
                  </a:lnTo>
                  <a:lnTo>
                    <a:pt x="660" y="173"/>
                  </a:lnTo>
                  <a:lnTo>
                    <a:pt x="657" y="169"/>
                  </a:lnTo>
                  <a:lnTo>
                    <a:pt x="657" y="155"/>
                  </a:lnTo>
                  <a:lnTo>
                    <a:pt x="660" y="150"/>
                  </a:lnTo>
                  <a:lnTo>
                    <a:pt x="662" y="147"/>
                  </a:lnTo>
                  <a:lnTo>
                    <a:pt x="662" y="143"/>
                  </a:lnTo>
                  <a:lnTo>
                    <a:pt x="660" y="132"/>
                  </a:lnTo>
                  <a:lnTo>
                    <a:pt x="654" y="120"/>
                  </a:lnTo>
                  <a:lnTo>
                    <a:pt x="651" y="111"/>
                  </a:lnTo>
                  <a:lnTo>
                    <a:pt x="651" y="105"/>
                  </a:lnTo>
                  <a:lnTo>
                    <a:pt x="653" y="102"/>
                  </a:lnTo>
                  <a:lnTo>
                    <a:pt x="654" y="101"/>
                  </a:lnTo>
                  <a:lnTo>
                    <a:pt x="654" y="84"/>
                  </a:lnTo>
                  <a:lnTo>
                    <a:pt x="653" y="81"/>
                  </a:lnTo>
                  <a:lnTo>
                    <a:pt x="653" y="78"/>
                  </a:lnTo>
                  <a:lnTo>
                    <a:pt x="647" y="77"/>
                  </a:lnTo>
                  <a:lnTo>
                    <a:pt x="644" y="75"/>
                  </a:lnTo>
                  <a:lnTo>
                    <a:pt x="642" y="72"/>
                  </a:lnTo>
                  <a:lnTo>
                    <a:pt x="639" y="71"/>
                  </a:lnTo>
                  <a:lnTo>
                    <a:pt x="635" y="71"/>
                  </a:lnTo>
                  <a:lnTo>
                    <a:pt x="633" y="74"/>
                  </a:lnTo>
                  <a:lnTo>
                    <a:pt x="632" y="75"/>
                  </a:lnTo>
                  <a:lnTo>
                    <a:pt x="632" y="74"/>
                  </a:lnTo>
                  <a:lnTo>
                    <a:pt x="630" y="72"/>
                  </a:lnTo>
                  <a:lnTo>
                    <a:pt x="629" y="69"/>
                  </a:lnTo>
                  <a:lnTo>
                    <a:pt x="629" y="60"/>
                  </a:lnTo>
                  <a:lnTo>
                    <a:pt x="630" y="57"/>
                  </a:lnTo>
                  <a:lnTo>
                    <a:pt x="630" y="54"/>
                  </a:lnTo>
                  <a:lnTo>
                    <a:pt x="626" y="47"/>
                  </a:lnTo>
                  <a:lnTo>
                    <a:pt x="627" y="25"/>
                  </a:lnTo>
                  <a:lnTo>
                    <a:pt x="624" y="24"/>
                  </a:lnTo>
                  <a:lnTo>
                    <a:pt x="618" y="19"/>
                  </a:lnTo>
                  <a:lnTo>
                    <a:pt x="618" y="18"/>
                  </a:lnTo>
                  <a:lnTo>
                    <a:pt x="620" y="13"/>
                  </a:lnTo>
                  <a:lnTo>
                    <a:pt x="620" y="6"/>
                  </a:lnTo>
                  <a:lnTo>
                    <a:pt x="618" y="4"/>
                  </a:lnTo>
                  <a:lnTo>
                    <a:pt x="614" y="4"/>
                  </a:lnTo>
                  <a:lnTo>
                    <a:pt x="614" y="0"/>
                  </a:lnTo>
                  <a:lnTo>
                    <a:pt x="606" y="3"/>
                  </a:lnTo>
                  <a:lnTo>
                    <a:pt x="604" y="7"/>
                  </a:lnTo>
                  <a:lnTo>
                    <a:pt x="601" y="9"/>
                  </a:lnTo>
                  <a:lnTo>
                    <a:pt x="600" y="10"/>
                  </a:lnTo>
                  <a:lnTo>
                    <a:pt x="597" y="13"/>
                  </a:lnTo>
                  <a:lnTo>
                    <a:pt x="597" y="18"/>
                  </a:lnTo>
                  <a:lnTo>
                    <a:pt x="598" y="21"/>
                  </a:lnTo>
                  <a:lnTo>
                    <a:pt x="598" y="24"/>
                  </a:lnTo>
                  <a:lnTo>
                    <a:pt x="600" y="27"/>
                  </a:lnTo>
                  <a:lnTo>
                    <a:pt x="600" y="30"/>
                  </a:lnTo>
                  <a:lnTo>
                    <a:pt x="598" y="33"/>
                  </a:lnTo>
                  <a:lnTo>
                    <a:pt x="595" y="36"/>
                  </a:lnTo>
                  <a:lnTo>
                    <a:pt x="594" y="39"/>
                  </a:lnTo>
                  <a:lnTo>
                    <a:pt x="586" y="47"/>
                  </a:lnTo>
                  <a:lnTo>
                    <a:pt x="591" y="51"/>
                  </a:lnTo>
                  <a:lnTo>
                    <a:pt x="591" y="53"/>
                  </a:lnTo>
                  <a:lnTo>
                    <a:pt x="589" y="54"/>
                  </a:lnTo>
                  <a:lnTo>
                    <a:pt x="586" y="60"/>
                  </a:lnTo>
                  <a:lnTo>
                    <a:pt x="585" y="62"/>
                  </a:lnTo>
                  <a:lnTo>
                    <a:pt x="585" y="69"/>
                  </a:lnTo>
                  <a:lnTo>
                    <a:pt x="586" y="72"/>
                  </a:lnTo>
                  <a:lnTo>
                    <a:pt x="586" y="75"/>
                  </a:lnTo>
                  <a:lnTo>
                    <a:pt x="585" y="78"/>
                  </a:lnTo>
                  <a:lnTo>
                    <a:pt x="579" y="107"/>
                  </a:lnTo>
                  <a:lnTo>
                    <a:pt x="577" y="113"/>
                  </a:lnTo>
                  <a:lnTo>
                    <a:pt x="576" y="114"/>
                  </a:lnTo>
                  <a:lnTo>
                    <a:pt x="573" y="120"/>
                  </a:lnTo>
                  <a:lnTo>
                    <a:pt x="570" y="123"/>
                  </a:lnTo>
                  <a:lnTo>
                    <a:pt x="568" y="128"/>
                  </a:lnTo>
                  <a:lnTo>
                    <a:pt x="567" y="129"/>
                  </a:lnTo>
                  <a:lnTo>
                    <a:pt x="567" y="135"/>
                  </a:lnTo>
                  <a:lnTo>
                    <a:pt x="565" y="140"/>
                  </a:lnTo>
                  <a:lnTo>
                    <a:pt x="564" y="143"/>
                  </a:lnTo>
                  <a:lnTo>
                    <a:pt x="561" y="144"/>
                  </a:lnTo>
                  <a:lnTo>
                    <a:pt x="547" y="149"/>
                  </a:lnTo>
                  <a:lnTo>
                    <a:pt x="543" y="149"/>
                  </a:lnTo>
                  <a:lnTo>
                    <a:pt x="540" y="150"/>
                  </a:lnTo>
                  <a:lnTo>
                    <a:pt x="538" y="150"/>
                  </a:lnTo>
                  <a:lnTo>
                    <a:pt x="538" y="149"/>
                  </a:lnTo>
                  <a:lnTo>
                    <a:pt x="537" y="147"/>
                  </a:lnTo>
                  <a:lnTo>
                    <a:pt x="531" y="135"/>
                  </a:lnTo>
                  <a:lnTo>
                    <a:pt x="529" y="134"/>
                  </a:lnTo>
                  <a:lnTo>
                    <a:pt x="523" y="129"/>
                  </a:lnTo>
                  <a:lnTo>
                    <a:pt x="513" y="123"/>
                  </a:lnTo>
                  <a:lnTo>
                    <a:pt x="502" y="120"/>
                  </a:lnTo>
                  <a:lnTo>
                    <a:pt x="499" y="119"/>
                  </a:lnTo>
                  <a:lnTo>
                    <a:pt x="496" y="114"/>
                  </a:lnTo>
                  <a:lnTo>
                    <a:pt x="493" y="111"/>
                  </a:lnTo>
                  <a:lnTo>
                    <a:pt x="490" y="105"/>
                  </a:lnTo>
                  <a:lnTo>
                    <a:pt x="489" y="104"/>
                  </a:lnTo>
                  <a:lnTo>
                    <a:pt x="479" y="104"/>
                  </a:lnTo>
                  <a:lnTo>
                    <a:pt x="473" y="92"/>
                  </a:lnTo>
                  <a:lnTo>
                    <a:pt x="478" y="86"/>
                  </a:lnTo>
                  <a:lnTo>
                    <a:pt x="478" y="80"/>
                  </a:lnTo>
                  <a:lnTo>
                    <a:pt x="479" y="77"/>
                  </a:lnTo>
                  <a:lnTo>
                    <a:pt x="481" y="75"/>
                  </a:lnTo>
                  <a:lnTo>
                    <a:pt x="484" y="74"/>
                  </a:lnTo>
                  <a:lnTo>
                    <a:pt x="486" y="72"/>
                  </a:lnTo>
                  <a:lnTo>
                    <a:pt x="484" y="60"/>
                  </a:lnTo>
                  <a:lnTo>
                    <a:pt x="489" y="56"/>
                  </a:lnTo>
                  <a:lnTo>
                    <a:pt x="490" y="57"/>
                  </a:lnTo>
                  <a:lnTo>
                    <a:pt x="493" y="57"/>
                  </a:lnTo>
                  <a:lnTo>
                    <a:pt x="495" y="59"/>
                  </a:lnTo>
                  <a:lnTo>
                    <a:pt x="496" y="59"/>
                  </a:lnTo>
                  <a:lnTo>
                    <a:pt x="498" y="57"/>
                  </a:lnTo>
                  <a:lnTo>
                    <a:pt x="499" y="54"/>
                  </a:lnTo>
                  <a:lnTo>
                    <a:pt x="499" y="47"/>
                  </a:lnTo>
                  <a:lnTo>
                    <a:pt x="510" y="37"/>
                  </a:lnTo>
                  <a:lnTo>
                    <a:pt x="507" y="34"/>
                  </a:lnTo>
                  <a:lnTo>
                    <a:pt x="501" y="28"/>
                  </a:lnTo>
                  <a:lnTo>
                    <a:pt x="495" y="28"/>
                  </a:lnTo>
                  <a:lnTo>
                    <a:pt x="490" y="30"/>
                  </a:lnTo>
                  <a:lnTo>
                    <a:pt x="484" y="33"/>
                  </a:lnTo>
                  <a:lnTo>
                    <a:pt x="482" y="36"/>
                  </a:lnTo>
                  <a:lnTo>
                    <a:pt x="482" y="31"/>
                  </a:lnTo>
                  <a:lnTo>
                    <a:pt x="475" y="33"/>
                  </a:lnTo>
                  <a:lnTo>
                    <a:pt x="469" y="36"/>
                  </a:lnTo>
                  <a:lnTo>
                    <a:pt x="467" y="31"/>
                  </a:lnTo>
                  <a:lnTo>
                    <a:pt x="458" y="30"/>
                  </a:lnTo>
                  <a:lnTo>
                    <a:pt x="457" y="28"/>
                  </a:lnTo>
                  <a:lnTo>
                    <a:pt x="454" y="27"/>
                  </a:lnTo>
                  <a:lnTo>
                    <a:pt x="452" y="25"/>
                  </a:lnTo>
                  <a:lnTo>
                    <a:pt x="449" y="24"/>
                  </a:lnTo>
                  <a:lnTo>
                    <a:pt x="439" y="24"/>
                  </a:lnTo>
                  <a:lnTo>
                    <a:pt x="436" y="22"/>
                  </a:lnTo>
                  <a:lnTo>
                    <a:pt x="431" y="22"/>
                  </a:lnTo>
                  <a:lnTo>
                    <a:pt x="431" y="21"/>
                  </a:lnTo>
                  <a:lnTo>
                    <a:pt x="430" y="19"/>
                  </a:lnTo>
                  <a:lnTo>
                    <a:pt x="427" y="13"/>
                  </a:lnTo>
                  <a:lnTo>
                    <a:pt x="425" y="10"/>
                  </a:lnTo>
                  <a:lnTo>
                    <a:pt x="424" y="10"/>
                  </a:lnTo>
                  <a:lnTo>
                    <a:pt x="424" y="15"/>
                  </a:lnTo>
                  <a:lnTo>
                    <a:pt x="422" y="16"/>
                  </a:lnTo>
                  <a:lnTo>
                    <a:pt x="419" y="15"/>
                  </a:lnTo>
                  <a:lnTo>
                    <a:pt x="418" y="15"/>
                  </a:lnTo>
                  <a:lnTo>
                    <a:pt x="415" y="13"/>
                  </a:lnTo>
                  <a:lnTo>
                    <a:pt x="410" y="13"/>
                  </a:lnTo>
                  <a:lnTo>
                    <a:pt x="410" y="16"/>
                  </a:lnTo>
                  <a:lnTo>
                    <a:pt x="412" y="18"/>
                  </a:lnTo>
                  <a:lnTo>
                    <a:pt x="407" y="18"/>
                  </a:lnTo>
                  <a:lnTo>
                    <a:pt x="406" y="19"/>
                  </a:lnTo>
                  <a:lnTo>
                    <a:pt x="406" y="21"/>
                  </a:lnTo>
                  <a:lnTo>
                    <a:pt x="407" y="22"/>
                  </a:lnTo>
                  <a:lnTo>
                    <a:pt x="410" y="22"/>
                  </a:lnTo>
                  <a:lnTo>
                    <a:pt x="416" y="25"/>
                  </a:lnTo>
                  <a:lnTo>
                    <a:pt x="418" y="25"/>
                  </a:lnTo>
                  <a:lnTo>
                    <a:pt x="421" y="24"/>
                  </a:lnTo>
                  <a:lnTo>
                    <a:pt x="422" y="22"/>
                  </a:lnTo>
                  <a:lnTo>
                    <a:pt x="430" y="27"/>
                  </a:lnTo>
                  <a:lnTo>
                    <a:pt x="428" y="27"/>
                  </a:lnTo>
                  <a:lnTo>
                    <a:pt x="427" y="28"/>
                  </a:lnTo>
                  <a:lnTo>
                    <a:pt x="418" y="33"/>
                  </a:lnTo>
                  <a:lnTo>
                    <a:pt x="412" y="33"/>
                  </a:lnTo>
                  <a:lnTo>
                    <a:pt x="407" y="34"/>
                  </a:lnTo>
                  <a:lnTo>
                    <a:pt x="397" y="34"/>
                  </a:lnTo>
                  <a:lnTo>
                    <a:pt x="392" y="36"/>
                  </a:lnTo>
                  <a:lnTo>
                    <a:pt x="388" y="37"/>
                  </a:lnTo>
                  <a:lnTo>
                    <a:pt x="385" y="40"/>
                  </a:lnTo>
                  <a:lnTo>
                    <a:pt x="380" y="42"/>
                  </a:lnTo>
                  <a:lnTo>
                    <a:pt x="377" y="44"/>
                  </a:lnTo>
                  <a:lnTo>
                    <a:pt x="376" y="45"/>
                  </a:lnTo>
                  <a:lnTo>
                    <a:pt x="374" y="45"/>
                  </a:lnTo>
                  <a:lnTo>
                    <a:pt x="374" y="48"/>
                  </a:lnTo>
                  <a:lnTo>
                    <a:pt x="373" y="54"/>
                  </a:lnTo>
                  <a:lnTo>
                    <a:pt x="373" y="60"/>
                  </a:lnTo>
                  <a:lnTo>
                    <a:pt x="374" y="62"/>
                  </a:lnTo>
                  <a:lnTo>
                    <a:pt x="377" y="63"/>
                  </a:lnTo>
                  <a:lnTo>
                    <a:pt x="379" y="65"/>
                  </a:lnTo>
                  <a:lnTo>
                    <a:pt x="380" y="65"/>
                  </a:lnTo>
                  <a:lnTo>
                    <a:pt x="367" y="65"/>
                  </a:lnTo>
                  <a:lnTo>
                    <a:pt x="359" y="74"/>
                  </a:lnTo>
                  <a:lnTo>
                    <a:pt x="359" y="81"/>
                  </a:lnTo>
                  <a:lnTo>
                    <a:pt x="356" y="84"/>
                  </a:lnTo>
                  <a:lnTo>
                    <a:pt x="356" y="86"/>
                  </a:lnTo>
                  <a:lnTo>
                    <a:pt x="359" y="89"/>
                  </a:lnTo>
                  <a:lnTo>
                    <a:pt x="362" y="89"/>
                  </a:lnTo>
                  <a:lnTo>
                    <a:pt x="368" y="92"/>
                  </a:lnTo>
                  <a:lnTo>
                    <a:pt x="370" y="93"/>
                  </a:lnTo>
                  <a:lnTo>
                    <a:pt x="370" y="102"/>
                  </a:lnTo>
                  <a:lnTo>
                    <a:pt x="363" y="96"/>
                  </a:lnTo>
                  <a:lnTo>
                    <a:pt x="354" y="96"/>
                  </a:lnTo>
                  <a:lnTo>
                    <a:pt x="351" y="102"/>
                  </a:lnTo>
                  <a:lnTo>
                    <a:pt x="342" y="93"/>
                  </a:lnTo>
                  <a:lnTo>
                    <a:pt x="341" y="101"/>
                  </a:lnTo>
                  <a:lnTo>
                    <a:pt x="335" y="104"/>
                  </a:lnTo>
                  <a:lnTo>
                    <a:pt x="336" y="110"/>
                  </a:lnTo>
                  <a:lnTo>
                    <a:pt x="329" y="108"/>
                  </a:lnTo>
                  <a:lnTo>
                    <a:pt x="336" y="93"/>
                  </a:lnTo>
                  <a:lnTo>
                    <a:pt x="335" y="92"/>
                  </a:lnTo>
                  <a:lnTo>
                    <a:pt x="333" y="89"/>
                  </a:lnTo>
                  <a:lnTo>
                    <a:pt x="333" y="84"/>
                  </a:lnTo>
                  <a:lnTo>
                    <a:pt x="332" y="83"/>
                  </a:lnTo>
                  <a:lnTo>
                    <a:pt x="329" y="81"/>
                  </a:lnTo>
                  <a:lnTo>
                    <a:pt x="324" y="81"/>
                  </a:lnTo>
                  <a:lnTo>
                    <a:pt x="320" y="74"/>
                  </a:lnTo>
                  <a:lnTo>
                    <a:pt x="320" y="72"/>
                  </a:lnTo>
                  <a:lnTo>
                    <a:pt x="323" y="71"/>
                  </a:lnTo>
                  <a:lnTo>
                    <a:pt x="323" y="68"/>
                  </a:lnTo>
                  <a:lnTo>
                    <a:pt x="320" y="65"/>
                  </a:lnTo>
                  <a:lnTo>
                    <a:pt x="318" y="63"/>
                  </a:lnTo>
                  <a:lnTo>
                    <a:pt x="315" y="62"/>
                  </a:lnTo>
                  <a:lnTo>
                    <a:pt x="312" y="63"/>
                  </a:lnTo>
                  <a:lnTo>
                    <a:pt x="311" y="65"/>
                  </a:lnTo>
                  <a:lnTo>
                    <a:pt x="308" y="66"/>
                  </a:lnTo>
                  <a:lnTo>
                    <a:pt x="308" y="69"/>
                  </a:lnTo>
                  <a:lnTo>
                    <a:pt x="309" y="71"/>
                  </a:lnTo>
                  <a:lnTo>
                    <a:pt x="309" y="74"/>
                  </a:lnTo>
                  <a:lnTo>
                    <a:pt x="300" y="72"/>
                  </a:lnTo>
                  <a:lnTo>
                    <a:pt x="302" y="80"/>
                  </a:lnTo>
                  <a:lnTo>
                    <a:pt x="297" y="78"/>
                  </a:lnTo>
                  <a:lnTo>
                    <a:pt x="293" y="80"/>
                  </a:lnTo>
                  <a:lnTo>
                    <a:pt x="294" y="81"/>
                  </a:lnTo>
                  <a:lnTo>
                    <a:pt x="294" y="86"/>
                  </a:lnTo>
                  <a:lnTo>
                    <a:pt x="293" y="90"/>
                  </a:lnTo>
                  <a:lnTo>
                    <a:pt x="291" y="92"/>
                  </a:lnTo>
                  <a:lnTo>
                    <a:pt x="288" y="93"/>
                  </a:lnTo>
                  <a:lnTo>
                    <a:pt x="287" y="95"/>
                  </a:lnTo>
                  <a:lnTo>
                    <a:pt x="290" y="84"/>
                  </a:lnTo>
                  <a:lnTo>
                    <a:pt x="282" y="92"/>
                  </a:lnTo>
                  <a:lnTo>
                    <a:pt x="278" y="92"/>
                  </a:lnTo>
                  <a:lnTo>
                    <a:pt x="276" y="95"/>
                  </a:lnTo>
                  <a:lnTo>
                    <a:pt x="275" y="96"/>
                  </a:lnTo>
                  <a:lnTo>
                    <a:pt x="275" y="99"/>
                  </a:lnTo>
                  <a:lnTo>
                    <a:pt x="276" y="102"/>
                  </a:lnTo>
                  <a:lnTo>
                    <a:pt x="276" y="104"/>
                  </a:lnTo>
                  <a:lnTo>
                    <a:pt x="278" y="107"/>
                  </a:lnTo>
                  <a:lnTo>
                    <a:pt x="266" y="101"/>
                  </a:lnTo>
                  <a:lnTo>
                    <a:pt x="264" y="110"/>
                  </a:lnTo>
                  <a:lnTo>
                    <a:pt x="261" y="111"/>
                  </a:lnTo>
                  <a:lnTo>
                    <a:pt x="264" y="117"/>
                  </a:lnTo>
                  <a:lnTo>
                    <a:pt x="270" y="117"/>
                  </a:lnTo>
                  <a:lnTo>
                    <a:pt x="269" y="122"/>
                  </a:lnTo>
                  <a:lnTo>
                    <a:pt x="251" y="123"/>
                  </a:lnTo>
                  <a:lnTo>
                    <a:pt x="249" y="122"/>
                  </a:lnTo>
                  <a:lnTo>
                    <a:pt x="244" y="120"/>
                  </a:lnTo>
                  <a:lnTo>
                    <a:pt x="243" y="120"/>
                  </a:lnTo>
                  <a:lnTo>
                    <a:pt x="240" y="122"/>
                  </a:lnTo>
                  <a:lnTo>
                    <a:pt x="238" y="123"/>
                  </a:lnTo>
                  <a:lnTo>
                    <a:pt x="240" y="128"/>
                  </a:lnTo>
                  <a:lnTo>
                    <a:pt x="240" y="129"/>
                  </a:lnTo>
                  <a:lnTo>
                    <a:pt x="241" y="132"/>
                  </a:lnTo>
                  <a:lnTo>
                    <a:pt x="243" y="134"/>
                  </a:lnTo>
                  <a:lnTo>
                    <a:pt x="243" y="141"/>
                  </a:lnTo>
                  <a:lnTo>
                    <a:pt x="241" y="147"/>
                  </a:lnTo>
                  <a:lnTo>
                    <a:pt x="243" y="157"/>
                  </a:lnTo>
                  <a:lnTo>
                    <a:pt x="238" y="157"/>
                  </a:lnTo>
                  <a:lnTo>
                    <a:pt x="237" y="137"/>
                  </a:lnTo>
                  <a:lnTo>
                    <a:pt x="232" y="134"/>
                  </a:lnTo>
                  <a:lnTo>
                    <a:pt x="232" y="126"/>
                  </a:lnTo>
                  <a:lnTo>
                    <a:pt x="228" y="126"/>
                  </a:lnTo>
                  <a:lnTo>
                    <a:pt x="223" y="132"/>
                  </a:lnTo>
                  <a:lnTo>
                    <a:pt x="216" y="140"/>
                  </a:lnTo>
                  <a:lnTo>
                    <a:pt x="211" y="143"/>
                  </a:lnTo>
                  <a:lnTo>
                    <a:pt x="207" y="146"/>
                  </a:lnTo>
                  <a:lnTo>
                    <a:pt x="205" y="149"/>
                  </a:lnTo>
                  <a:lnTo>
                    <a:pt x="205" y="157"/>
                  </a:lnTo>
                  <a:lnTo>
                    <a:pt x="207" y="158"/>
                  </a:lnTo>
                  <a:lnTo>
                    <a:pt x="207" y="161"/>
                  </a:lnTo>
                  <a:lnTo>
                    <a:pt x="210" y="161"/>
                  </a:lnTo>
                  <a:lnTo>
                    <a:pt x="214" y="167"/>
                  </a:lnTo>
                  <a:lnTo>
                    <a:pt x="213" y="170"/>
                  </a:lnTo>
                  <a:lnTo>
                    <a:pt x="207" y="172"/>
                  </a:lnTo>
                  <a:lnTo>
                    <a:pt x="202" y="175"/>
                  </a:lnTo>
                  <a:lnTo>
                    <a:pt x="196" y="178"/>
                  </a:lnTo>
                  <a:lnTo>
                    <a:pt x="196" y="182"/>
                  </a:lnTo>
                  <a:lnTo>
                    <a:pt x="189" y="190"/>
                  </a:lnTo>
                  <a:lnTo>
                    <a:pt x="184" y="191"/>
                  </a:lnTo>
                  <a:lnTo>
                    <a:pt x="181" y="194"/>
                  </a:lnTo>
                  <a:lnTo>
                    <a:pt x="175" y="197"/>
                  </a:lnTo>
                  <a:lnTo>
                    <a:pt x="165" y="199"/>
                  </a:lnTo>
                  <a:lnTo>
                    <a:pt x="157" y="200"/>
                  </a:lnTo>
                  <a:lnTo>
                    <a:pt x="154" y="200"/>
                  </a:lnTo>
                  <a:lnTo>
                    <a:pt x="141" y="199"/>
                  </a:lnTo>
                  <a:lnTo>
                    <a:pt x="129" y="205"/>
                  </a:lnTo>
                  <a:lnTo>
                    <a:pt x="115" y="206"/>
                  </a:lnTo>
                  <a:lnTo>
                    <a:pt x="113" y="209"/>
                  </a:lnTo>
                  <a:lnTo>
                    <a:pt x="109" y="209"/>
                  </a:lnTo>
                  <a:lnTo>
                    <a:pt x="106" y="211"/>
                  </a:lnTo>
                  <a:lnTo>
                    <a:pt x="104" y="212"/>
                  </a:lnTo>
                  <a:lnTo>
                    <a:pt x="101" y="214"/>
                  </a:lnTo>
                  <a:lnTo>
                    <a:pt x="98" y="217"/>
                  </a:lnTo>
                  <a:lnTo>
                    <a:pt x="89" y="217"/>
                  </a:lnTo>
                  <a:lnTo>
                    <a:pt x="85" y="218"/>
                  </a:lnTo>
                  <a:lnTo>
                    <a:pt x="82" y="220"/>
                  </a:lnTo>
                  <a:lnTo>
                    <a:pt x="80" y="223"/>
                  </a:lnTo>
                  <a:lnTo>
                    <a:pt x="77" y="224"/>
                  </a:lnTo>
                  <a:lnTo>
                    <a:pt x="76" y="227"/>
                  </a:lnTo>
                  <a:lnTo>
                    <a:pt x="74" y="229"/>
                  </a:lnTo>
                  <a:lnTo>
                    <a:pt x="74" y="230"/>
                  </a:lnTo>
                  <a:lnTo>
                    <a:pt x="73" y="230"/>
                  </a:lnTo>
                  <a:lnTo>
                    <a:pt x="71" y="232"/>
                  </a:lnTo>
                  <a:lnTo>
                    <a:pt x="67" y="232"/>
                  </a:lnTo>
                  <a:lnTo>
                    <a:pt x="64" y="233"/>
                  </a:lnTo>
                  <a:lnTo>
                    <a:pt x="61" y="233"/>
                  </a:lnTo>
                  <a:lnTo>
                    <a:pt x="56" y="235"/>
                  </a:lnTo>
                  <a:lnTo>
                    <a:pt x="55" y="236"/>
                  </a:lnTo>
                  <a:lnTo>
                    <a:pt x="52" y="238"/>
                  </a:lnTo>
                  <a:lnTo>
                    <a:pt x="50" y="244"/>
                  </a:lnTo>
                  <a:lnTo>
                    <a:pt x="40" y="254"/>
                  </a:lnTo>
                  <a:lnTo>
                    <a:pt x="40" y="256"/>
                  </a:lnTo>
                  <a:lnTo>
                    <a:pt x="43" y="238"/>
                  </a:lnTo>
                  <a:lnTo>
                    <a:pt x="38" y="241"/>
                  </a:lnTo>
                  <a:lnTo>
                    <a:pt x="32" y="256"/>
                  </a:lnTo>
                  <a:lnTo>
                    <a:pt x="25" y="271"/>
                  </a:lnTo>
                  <a:lnTo>
                    <a:pt x="25" y="276"/>
                  </a:lnTo>
                  <a:lnTo>
                    <a:pt x="26" y="279"/>
                  </a:lnTo>
                  <a:lnTo>
                    <a:pt x="29" y="280"/>
                  </a:lnTo>
                  <a:lnTo>
                    <a:pt x="31" y="280"/>
                  </a:lnTo>
                  <a:lnTo>
                    <a:pt x="29" y="283"/>
                  </a:lnTo>
                  <a:lnTo>
                    <a:pt x="26" y="285"/>
                  </a:lnTo>
                  <a:lnTo>
                    <a:pt x="25" y="288"/>
                  </a:lnTo>
                  <a:lnTo>
                    <a:pt x="17" y="294"/>
                  </a:lnTo>
                  <a:lnTo>
                    <a:pt x="17" y="297"/>
                  </a:lnTo>
                  <a:lnTo>
                    <a:pt x="19" y="301"/>
                  </a:lnTo>
                  <a:lnTo>
                    <a:pt x="19" y="304"/>
                  </a:lnTo>
                  <a:lnTo>
                    <a:pt x="23" y="310"/>
                  </a:lnTo>
                  <a:lnTo>
                    <a:pt x="23" y="313"/>
                  </a:lnTo>
                  <a:lnTo>
                    <a:pt x="28" y="324"/>
                  </a:lnTo>
                  <a:lnTo>
                    <a:pt x="29" y="328"/>
                  </a:lnTo>
                  <a:lnTo>
                    <a:pt x="31" y="331"/>
                  </a:lnTo>
                  <a:lnTo>
                    <a:pt x="31" y="334"/>
                  </a:lnTo>
                  <a:lnTo>
                    <a:pt x="29" y="334"/>
                  </a:lnTo>
                  <a:lnTo>
                    <a:pt x="26" y="331"/>
                  </a:lnTo>
                  <a:lnTo>
                    <a:pt x="25" y="328"/>
                  </a:lnTo>
                  <a:lnTo>
                    <a:pt x="19" y="324"/>
                  </a:lnTo>
                  <a:lnTo>
                    <a:pt x="17" y="321"/>
                  </a:lnTo>
                  <a:lnTo>
                    <a:pt x="13" y="319"/>
                  </a:lnTo>
                  <a:lnTo>
                    <a:pt x="17" y="331"/>
                  </a:lnTo>
                  <a:lnTo>
                    <a:pt x="8" y="324"/>
                  </a:lnTo>
                  <a:lnTo>
                    <a:pt x="8" y="337"/>
                  </a:lnTo>
                  <a:lnTo>
                    <a:pt x="16" y="352"/>
                  </a:lnTo>
                  <a:lnTo>
                    <a:pt x="17" y="355"/>
                  </a:lnTo>
                  <a:lnTo>
                    <a:pt x="17" y="358"/>
                  </a:lnTo>
                  <a:lnTo>
                    <a:pt x="16" y="360"/>
                  </a:lnTo>
                  <a:lnTo>
                    <a:pt x="14" y="363"/>
                  </a:lnTo>
                  <a:lnTo>
                    <a:pt x="14" y="366"/>
                  </a:lnTo>
                  <a:lnTo>
                    <a:pt x="13" y="369"/>
                  </a:lnTo>
                  <a:lnTo>
                    <a:pt x="14" y="370"/>
                  </a:lnTo>
                  <a:lnTo>
                    <a:pt x="16" y="373"/>
                  </a:lnTo>
                  <a:lnTo>
                    <a:pt x="22" y="378"/>
                  </a:lnTo>
                  <a:lnTo>
                    <a:pt x="23" y="381"/>
                  </a:lnTo>
                  <a:lnTo>
                    <a:pt x="25" y="383"/>
                  </a:lnTo>
                  <a:lnTo>
                    <a:pt x="26" y="386"/>
                  </a:lnTo>
                  <a:lnTo>
                    <a:pt x="26" y="395"/>
                  </a:lnTo>
                  <a:lnTo>
                    <a:pt x="25" y="398"/>
                  </a:lnTo>
                  <a:lnTo>
                    <a:pt x="23" y="399"/>
                  </a:lnTo>
                  <a:lnTo>
                    <a:pt x="25" y="404"/>
                  </a:lnTo>
                  <a:lnTo>
                    <a:pt x="25" y="407"/>
                  </a:lnTo>
                  <a:lnTo>
                    <a:pt x="26" y="411"/>
                  </a:lnTo>
                  <a:lnTo>
                    <a:pt x="26" y="416"/>
                  </a:lnTo>
                  <a:lnTo>
                    <a:pt x="28" y="417"/>
                  </a:lnTo>
                  <a:lnTo>
                    <a:pt x="28" y="419"/>
                  </a:lnTo>
                  <a:lnTo>
                    <a:pt x="26" y="419"/>
                  </a:lnTo>
                  <a:lnTo>
                    <a:pt x="22" y="423"/>
                  </a:lnTo>
                  <a:lnTo>
                    <a:pt x="23" y="425"/>
                  </a:lnTo>
                  <a:lnTo>
                    <a:pt x="23" y="428"/>
                  </a:lnTo>
                  <a:lnTo>
                    <a:pt x="25" y="432"/>
                  </a:lnTo>
                  <a:lnTo>
                    <a:pt x="25" y="435"/>
                  </a:lnTo>
                  <a:lnTo>
                    <a:pt x="26" y="437"/>
                  </a:lnTo>
                  <a:lnTo>
                    <a:pt x="26" y="438"/>
                  </a:lnTo>
                  <a:lnTo>
                    <a:pt x="28" y="438"/>
                  </a:lnTo>
                  <a:lnTo>
                    <a:pt x="29" y="440"/>
                  </a:lnTo>
                  <a:lnTo>
                    <a:pt x="34" y="449"/>
                  </a:lnTo>
                  <a:lnTo>
                    <a:pt x="34" y="452"/>
                  </a:lnTo>
                  <a:lnTo>
                    <a:pt x="29" y="461"/>
                  </a:lnTo>
                  <a:lnTo>
                    <a:pt x="25" y="465"/>
                  </a:lnTo>
                  <a:lnTo>
                    <a:pt x="25" y="477"/>
                  </a:lnTo>
                  <a:lnTo>
                    <a:pt x="23" y="482"/>
                  </a:lnTo>
                  <a:lnTo>
                    <a:pt x="16" y="488"/>
                  </a:lnTo>
                  <a:lnTo>
                    <a:pt x="11" y="488"/>
                  </a:lnTo>
                  <a:lnTo>
                    <a:pt x="8" y="489"/>
                  </a:lnTo>
                  <a:lnTo>
                    <a:pt x="5" y="488"/>
                  </a:lnTo>
                  <a:lnTo>
                    <a:pt x="2" y="488"/>
                  </a:lnTo>
                  <a:lnTo>
                    <a:pt x="0" y="502"/>
                  </a:lnTo>
                  <a:lnTo>
                    <a:pt x="3" y="502"/>
                  </a:lnTo>
                  <a:lnTo>
                    <a:pt x="7" y="503"/>
                  </a:lnTo>
                  <a:lnTo>
                    <a:pt x="11" y="503"/>
                  </a:lnTo>
                  <a:lnTo>
                    <a:pt x="14" y="505"/>
                  </a:lnTo>
                  <a:lnTo>
                    <a:pt x="19" y="511"/>
                  </a:lnTo>
                  <a:lnTo>
                    <a:pt x="22" y="514"/>
                  </a:lnTo>
                  <a:lnTo>
                    <a:pt x="29" y="512"/>
                  </a:lnTo>
                  <a:lnTo>
                    <a:pt x="31" y="515"/>
                  </a:lnTo>
                  <a:lnTo>
                    <a:pt x="37" y="518"/>
                  </a:lnTo>
                  <a:lnTo>
                    <a:pt x="46" y="518"/>
                  </a:lnTo>
                  <a:lnTo>
                    <a:pt x="55" y="515"/>
                  </a:lnTo>
                  <a:lnTo>
                    <a:pt x="62" y="515"/>
                  </a:lnTo>
                  <a:lnTo>
                    <a:pt x="62" y="511"/>
                  </a:lnTo>
                  <a:lnTo>
                    <a:pt x="61" y="509"/>
                  </a:lnTo>
                  <a:lnTo>
                    <a:pt x="70" y="511"/>
                  </a:lnTo>
                  <a:lnTo>
                    <a:pt x="73" y="505"/>
                  </a:lnTo>
                  <a:lnTo>
                    <a:pt x="83" y="503"/>
                  </a:lnTo>
                  <a:lnTo>
                    <a:pt x="92" y="494"/>
                  </a:lnTo>
                  <a:lnTo>
                    <a:pt x="97" y="493"/>
                  </a:lnTo>
                  <a:lnTo>
                    <a:pt x="98" y="493"/>
                  </a:lnTo>
                  <a:lnTo>
                    <a:pt x="110" y="499"/>
                  </a:lnTo>
                  <a:lnTo>
                    <a:pt x="112" y="497"/>
                  </a:lnTo>
                  <a:lnTo>
                    <a:pt x="124" y="491"/>
                  </a:lnTo>
                  <a:lnTo>
                    <a:pt x="126" y="489"/>
                  </a:lnTo>
                  <a:lnTo>
                    <a:pt x="127" y="489"/>
                  </a:lnTo>
                  <a:lnTo>
                    <a:pt x="130" y="491"/>
                  </a:lnTo>
                  <a:lnTo>
                    <a:pt x="132" y="493"/>
                  </a:lnTo>
                  <a:lnTo>
                    <a:pt x="136" y="493"/>
                  </a:lnTo>
                  <a:lnTo>
                    <a:pt x="139" y="494"/>
                  </a:lnTo>
                  <a:lnTo>
                    <a:pt x="141" y="494"/>
                  </a:lnTo>
                  <a:lnTo>
                    <a:pt x="145" y="493"/>
                  </a:lnTo>
                  <a:lnTo>
                    <a:pt x="151" y="489"/>
                  </a:lnTo>
                  <a:lnTo>
                    <a:pt x="153" y="489"/>
                  </a:lnTo>
                  <a:lnTo>
                    <a:pt x="156" y="491"/>
                  </a:lnTo>
                  <a:lnTo>
                    <a:pt x="159" y="491"/>
                  </a:lnTo>
                  <a:lnTo>
                    <a:pt x="163" y="493"/>
                  </a:lnTo>
                  <a:lnTo>
                    <a:pt x="166" y="493"/>
                  </a:lnTo>
                  <a:lnTo>
                    <a:pt x="169" y="491"/>
                  </a:lnTo>
                  <a:lnTo>
                    <a:pt x="172" y="489"/>
                  </a:lnTo>
                  <a:lnTo>
                    <a:pt x="172" y="483"/>
                  </a:lnTo>
                  <a:lnTo>
                    <a:pt x="175" y="483"/>
                  </a:lnTo>
                  <a:lnTo>
                    <a:pt x="177" y="482"/>
                  </a:lnTo>
                  <a:lnTo>
                    <a:pt x="178" y="482"/>
                  </a:lnTo>
                  <a:lnTo>
                    <a:pt x="180" y="480"/>
                  </a:lnTo>
                  <a:lnTo>
                    <a:pt x="181" y="477"/>
                  </a:lnTo>
                  <a:lnTo>
                    <a:pt x="184" y="467"/>
                  </a:lnTo>
                  <a:lnTo>
                    <a:pt x="187" y="464"/>
                  </a:lnTo>
                  <a:lnTo>
                    <a:pt x="190" y="462"/>
                  </a:lnTo>
                  <a:lnTo>
                    <a:pt x="195" y="461"/>
                  </a:lnTo>
                  <a:lnTo>
                    <a:pt x="198" y="461"/>
                  </a:lnTo>
                  <a:lnTo>
                    <a:pt x="202" y="462"/>
                  </a:lnTo>
                  <a:lnTo>
                    <a:pt x="210" y="462"/>
                  </a:lnTo>
                  <a:lnTo>
                    <a:pt x="216" y="459"/>
                  </a:lnTo>
                  <a:lnTo>
                    <a:pt x="220" y="458"/>
                  </a:lnTo>
                  <a:lnTo>
                    <a:pt x="225" y="455"/>
                  </a:lnTo>
                  <a:lnTo>
                    <a:pt x="229" y="453"/>
                  </a:lnTo>
                  <a:lnTo>
                    <a:pt x="238" y="453"/>
                  </a:lnTo>
                  <a:lnTo>
                    <a:pt x="240" y="455"/>
                  </a:lnTo>
                  <a:lnTo>
                    <a:pt x="243" y="455"/>
                  </a:lnTo>
                  <a:lnTo>
                    <a:pt x="248" y="456"/>
                  </a:lnTo>
                  <a:lnTo>
                    <a:pt x="255" y="455"/>
                  </a:lnTo>
                  <a:lnTo>
                    <a:pt x="273" y="446"/>
                  </a:lnTo>
                  <a:lnTo>
                    <a:pt x="281" y="443"/>
                  </a:lnTo>
                  <a:lnTo>
                    <a:pt x="288" y="441"/>
                  </a:lnTo>
                  <a:lnTo>
                    <a:pt x="299" y="440"/>
                  </a:lnTo>
                  <a:lnTo>
                    <a:pt x="308" y="438"/>
                  </a:lnTo>
                  <a:lnTo>
                    <a:pt x="320" y="438"/>
                  </a:lnTo>
                  <a:lnTo>
                    <a:pt x="324" y="435"/>
                  </a:lnTo>
                  <a:lnTo>
                    <a:pt x="329" y="440"/>
                  </a:lnTo>
                  <a:lnTo>
                    <a:pt x="332" y="441"/>
                  </a:lnTo>
                  <a:lnTo>
                    <a:pt x="335" y="444"/>
                  </a:lnTo>
                  <a:lnTo>
                    <a:pt x="341" y="447"/>
                  </a:lnTo>
                  <a:lnTo>
                    <a:pt x="345" y="449"/>
                  </a:lnTo>
                  <a:lnTo>
                    <a:pt x="348" y="449"/>
                  </a:lnTo>
                  <a:lnTo>
                    <a:pt x="350" y="447"/>
                  </a:lnTo>
                  <a:lnTo>
                    <a:pt x="350" y="449"/>
                  </a:lnTo>
                  <a:lnTo>
                    <a:pt x="351" y="450"/>
                  </a:lnTo>
                  <a:lnTo>
                    <a:pt x="353" y="453"/>
                  </a:lnTo>
                  <a:lnTo>
                    <a:pt x="354" y="455"/>
                  </a:lnTo>
                  <a:lnTo>
                    <a:pt x="360" y="455"/>
                  </a:lnTo>
                  <a:lnTo>
                    <a:pt x="362" y="453"/>
                  </a:lnTo>
                  <a:lnTo>
                    <a:pt x="362" y="458"/>
                  </a:lnTo>
                  <a:lnTo>
                    <a:pt x="365" y="458"/>
                  </a:lnTo>
                  <a:lnTo>
                    <a:pt x="367" y="459"/>
                  </a:lnTo>
                  <a:lnTo>
                    <a:pt x="367" y="462"/>
                  </a:lnTo>
                  <a:lnTo>
                    <a:pt x="363" y="470"/>
                  </a:lnTo>
                  <a:lnTo>
                    <a:pt x="362" y="471"/>
                  </a:lnTo>
                  <a:lnTo>
                    <a:pt x="360" y="474"/>
                  </a:lnTo>
                  <a:lnTo>
                    <a:pt x="365" y="482"/>
                  </a:lnTo>
                  <a:lnTo>
                    <a:pt x="370" y="479"/>
                  </a:lnTo>
                  <a:lnTo>
                    <a:pt x="374" y="488"/>
                  </a:lnTo>
                  <a:lnTo>
                    <a:pt x="374" y="489"/>
                  </a:lnTo>
                  <a:lnTo>
                    <a:pt x="376" y="491"/>
                  </a:lnTo>
                  <a:lnTo>
                    <a:pt x="376" y="497"/>
                  </a:lnTo>
                  <a:lnTo>
                    <a:pt x="377" y="500"/>
                  </a:lnTo>
                  <a:lnTo>
                    <a:pt x="377" y="503"/>
                  </a:lnTo>
                  <a:lnTo>
                    <a:pt x="373" y="503"/>
                  </a:lnTo>
                  <a:lnTo>
                    <a:pt x="370" y="502"/>
                  </a:lnTo>
                  <a:lnTo>
                    <a:pt x="368" y="502"/>
                  </a:lnTo>
                  <a:lnTo>
                    <a:pt x="370" y="512"/>
                  </a:lnTo>
                  <a:lnTo>
                    <a:pt x="379" y="512"/>
                  </a:lnTo>
                  <a:lnTo>
                    <a:pt x="380" y="514"/>
                  </a:lnTo>
                  <a:lnTo>
                    <a:pt x="380" y="515"/>
                  </a:lnTo>
                  <a:lnTo>
                    <a:pt x="385" y="515"/>
                  </a:lnTo>
                  <a:lnTo>
                    <a:pt x="385" y="512"/>
                  </a:lnTo>
                  <a:lnTo>
                    <a:pt x="383" y="508"/>
                  </a:lnTo>
                  <a:lnTo>
                    <a:pt x="383" y="503"/>
                  </a:lnTo>
                  <a:lnTo>
                    <a:pt x="385" y="500"/>
                  </a:lnTo>
                  <a:lnTo>
                    <a:pt x="386" y="499"/>
                  </a:lnTo>
                  <a:lnTo>
                    <a:pt x="392" y="496"/>
                  </a:lnTo>
                  <a:lnTo>
                    <a:pt x="397" y="496"/>
                  </a:lnTo>
                  <a:lnTo>
                    <a:pt x="398" y="494"/>
                  </a:lnTo>
                  <a:lnTo>
                    <a:pt x="401" y="493"/>
                  </a:lnTo>
                  <a:lnTo>
                    <a:pt x="404" y="489"/>
                  </a:lnTo>
                  <a:lnTo>
                    <a:pt x="406" y="486"/>
                  </a:lnTo>
                  <a:lnTo>
                    <a:pt x="410" y="482"/>
                  </a:lnTo>
                  <a:lnTo>
                    <a:pt x="410" y="480"/>
                  </a:lnTo>
                  <a:lnTo>
                    <a:pt x="416" y="482"/>
                  </a:lnTo>
                  <a:lnTo>
                    <a:pt x="421" y="467"/>
                  </a:lnTo>
                  <a:lnTo>
                    <a:pt x="428" y="467"/>
                  </a:lnTo>
                  <a:lnTo>
                    <a:pt x="431" y="465"/>
                  </a:lnTo>
                  <a:lnTo>
                    <a:pt x="436" y="462"/>
                  </a:lnTo>
                  <a:lnTo>
                    <a:pt x="437" y="458"/>
                  </a:lnTo>
                  <a:lnTo>
                    <a:pt x="437" y="455"/>
                  </a:lnTo>
                  <a:lnTo>
                    <a:pt x="437" y="456"/>
                  </a:lnTo>
                  <a:lnTo>
                    <a:pt x="439" y="458"/>
                  </a:lnTo>
                  <a:lnTo>
                    <a:pt x="439" y="461"/>
                  </a:lnTo>
                  <a:lnTo>
                    <a:pt x="440" y="464"/>
                  </a:lnTo>
                  <a:lnTo>
                    <a:pt x="440" y="465"/>
                  </a:lnTo>
                  <a:lnTo>
                    <a:pt x="437" y="470"/>
                  </a:lnTo>
                  <a:lnTo>
                    <a:pt x="436" y="473"/>
                  </a:lnTo>
                  <a:lnTo>
                    <a:pt x="431" y="474"/>
                  </a:lnTo>
                  <a:lnTo>
                    <a:pt x="430" y="476"/>
                  </a:lnTo>
                  <a:lnTo>
                    <a:pt x="424" y="476"/>
                  </a:lnTo>
                  <a:lnTo>
                    <a:pt x="422" y="479"/>
                  </a:lnTo>
                  <a:lnTo>
                    <a:pt x="427" y="488"/>
                  </a:lnTo>
                  <a:lnTo>
                    <a:pt x="424" y="488"/>
                  </a:lnTo>
                  <a:lnTo>
                    <a:pt x="422" y="489"/>
                  </a:lnTo>
                  <a:lnTo>
                    <a:pt x="419" y="491"/>
                  </a:lnTo>
                  <a:lnTo>
                    <a:pt x="410" y="500"/>
                  </a:lnTo>
                  <a:lnTo>
                    <a:pt x="410" y="503"/>
                  </a:lnTo>
                  <a:lnTo>
                    <a:pt x="409" y="505"/>
                  </a:lnTo>
                  <a:lnTo>
                    <a:pt x="407" y="509"/>
                  </a:lnTo>
                  <a:lnTo>
                    <a:pt x="404" y="512"/>
                  </a:lnTo>
                  <a:lnTo>
                    <a:pt x="398" y="515"/>
                  </a:lnTo>
                  <a:lnTo>
                    <a:pt x="397" y="517"/>
                  </a:lnTo>
                  <a:lnTo>
                    <a:pt x="397" y="518"/>
                  </a:lnTo>
                  <a:lnTo>
                    <a:pt x="398" y="520"/>
                  </a:lnTo>
                  <a:lnTo>
                    <a:pt x="406" y="520"/>
                  </a:lnTo>
                  <a:lnTo>
                    <a:pt x="409" y="518"/>
                  </a:lnTo>
                  <a:lnTo>
                    <a:pt x="412" y="518"/>
                  </a:lnTo>
                  <a:lnTo>
                    <a:pt x="415" y="515"/>
                  </a:lnTo>
                  <a:lnTo>
                    <a:pt x="419" y="505"/>
                  </a:lnTo>
                  <a:lnTo>
                    <a:pt x="421" y="503"/>
                  </a:lnTo>
                  <a:lnTo>
                    <a:pt x="422" y="500"/>
                  </a:lnTo>
                  <a:lnTo>
                    <a:pt x="425" y="499"/>
                  </a:lnTo>
                  <a:lnTo>
                    <a:pt x="427" y="497"/>
                  </a:lnTo>
                  <a:lnTo>
                    <a:pt x="427" y="502"/>
                  </a:lnTo>
                  <a:lnTo>
                    <a:pt x="428" y="505"/>
                  </a:lnTo>
                  <a:lnTo>
                    <a:pt x="428" y="512"/>
                  </a:lnTo>
                  <a:lnTo>
                    <a:pt x="425" y="515"/>
                  </a:lnTo>
                  <a:lnTo>
                    <a:pt x="422" y="517"/>
                  </a:lnTo>
                  <a:lnTo>
                    <a:pt x="419" y="520"/>
                  </a:lnTo>
                  <a:lnTo>
                    <a:pt x="419" y="524"/>
                  </a:lnTo>
                  <a:lnTo>
                    <a:pt x="421" y="526"/>
                  </a:lnTo>
                  <a:lnTo>
                    <a:pt x="422" y="526"/>
                  </a:lnTo>
                  <a:lnTo>
                    <a:pt x="427" y="527"/>
                  </a:lnTo>
                  <a:lnTo>
                    <a:pt x="436" y="527"/>
                  </a:lnTo>
                  <a:lnTo>
                    <a:pt x="437" y="530"/>
                  </a:lnTo>
                  <a:lnTo>
                    <a:pt x="430" y="536"/>
                  </a:lnTo>
                  <a:lnTo>
                    <a:pt x="430" y="538"/>
                  </a:lnTo>
                  <a:lnTo>
                    <a:pt x="431" y="539"/>
                  </a:lnTo>
                  <a:lnTo>
                    <a:pt x="437" y="550"/>
                  </a:lnTo>
                  <a:lnTo>
                    <a:pt x="439" y="551"/>
                  </a:lnTo>
                  <a:lnTo>
                    <a:pt x="439" y="554"/>
                  </a:lnTo>
                  <a:lnTo>
                    <a:pt x="425" y="566"/>
                  </a:lnTo>
                  <a:lnTo>
                    <a:pt x="425" y="569"/>
                  </a:lnTo>
                  <a:lnTo>
                    <a:pt x="428" y="572"/>
                  </a:lnTo>
                  <a:lnTo>
                    <a:pt x="430" y="575"/>
                  </a:lnTo>
                  <a:lnTo>
                    <a:pt x="437" y="578"/>
                  </a:lnTo>
                  <a:lnTo>
                    <a:pt x="440" y="583"/>
                  </a:lnTo>
                  <a:lnTo>
                    <a:pt x="443" y="584"/>
                  </a:lnTo>
                  <a:lnTo>
                    <a:pt x="449" y="590"/>
                  </a:lnTo>
                  <a:lnTo>
                    <a:pt x="452" y="592"/>
                  </a:lnTo>
                  <a:lnTo>
                    <a:pt x="472" y="592"/>
                  </a:lnTo>
                  <a:lnTo>
                    <a:pt x="478" y="598"/>
                  </a:lnTo>
                  <a:lnTo>
                    <a:pt x="482" y="599"/>
                  </a:lnTo>
                  <a:lnTo>
                    <a:pt x="490" y="598"/>
                  </a:lnTo>
                  <a:lnTo>
                    <a:pt x="498" y="595"/>
                  </a:lnTo>
                  <a:lnTo>
                    <a:pt x="505" y="590"/>
                  </a:lnTo>
                  <a:lnTo>
                    <a:pt x="510" y="589"/>
                  </a:lnTo>
                  <a:lnTo>
                    <a:pt x="510" y="583"/>
                  </a:lnTo>
                  <a:lnTo>
                    <a:pt x="513" y="578"/>
                  </a:lnTo>
                  <a:lnTo>
                    <a:pt x="514" y="578"/>
                  </a:lnTo>
                  <a:lnTo>
                    <a:pt x="517" y="583"/>
                  </a:lnTo>
                  <a:lnTo>
                    <a:pt x="517" y="590"/>
                  </a:lnTo>
                  <a:lnTo>
                    <a:pt x="522" y="590"/>
                  </a:lnTo>
                  <a:lnTo>
                    <a:pt x="519" y="596"/>
                  </a:lnTo>
                  <a:lnTo>
                    <a:pt x="523" y="596"/>
                  </a:lnTo>
                  <a:lnTo>
                    <a:pt x="523" y="599"/>
                  </a:lnTo>
                  <a:lnTo>
                    <a:pt x="525" y="601"/>
                  </a:lnTo>
                  <a:lnTo>
                    <a:pt x="526" y="604"/>
                  </a:lnTo>
                  <a:lnTo>
                    <a:pt x="528" y="606"/>
                  </a:lnTo>
                  <a:lnTo>
                    <a:pt x="531" y="606"/>
                  </a:lnTo>
                  <a:lnTo>
                    <a:pt x="534" y="602"/>
                  </a:lnTo>
                  <a:lnTo>
                    <a:pt x="535" y="602"/>
                  </a:lnTo>
                  <a:lnTo>
                    <a:pt x="537" y="601"/>
                  </a:lnTo>
                  <a:lnTo>
                    <a:pt x="541" y="599"/>
                  </a:lnTo>
                  <a:lnTo>
                    <a:pt x="544" y="598"/>
                  </a:lnTo>
                  <a:lnTo>
                    <a:pt x="547" y="596"/>
                  </a:lnTo>
                  <a:lnTo>
                    <a:pt x="550" y="595"/>
                  </a:lnTo>
                  <a:lnTo>
                    <a:pt x="556" y="589"/>
                  </a:lnTo>
                  <a:lnTo>
                    <a:pt x="559" y="587"/>
                  </a:lnTo>
                  <a:lnTo>
                    <a:pt x="562" y="584"/>
                  </a:lnTo>
                  <a:lnTo>
                    <a:pt x="565" y="583"/>
                  </a:lnTo>
                  <a:lnTo>
                    <a:pt x="564" y="578"/>
                  </a:lnTo>
                  <a:lnTo>
                    <a:pt x="573" y="575"/>
                  </a:lnTo>
                  <a:lnTo>
                    <a:pt x="576" y="578"/>
                  </a:lnTo>
                  <a:lnTo>
                    <a:pt x="580" y="578"/>
                  </a:lnTo>
                  <a:lnTo>
                    <a:pt x="591" y="577"/>
                  </a:lnTo>
                  <a:lnTo>
                    <a:pt x="601" y="574"/>
                  </a:lnTo>
                  <a:lnTo>
                    <a:pt x="606" y="569"/>
                  </a:lnTo>
                  <a:lnTo>
                    <a:pt x="609" y="562"/>
                  </a:lnTo>
                  <a:lnTo>
                    <a:pt x="611" y="554"/>
                  </a:lnTo>
                  <a:lnTo>
                    <a:pt x="612" y="550"/>
                  </a:lnTo>
                  <a:lnTo>
                    <a:pt x="614" y="547"/>
                  </a:lnTo>
                  <a:lnTo>
                    <a:pt x="623" y="538"/>
                  </a:lnTo>
                  <a:lnTo>
                    <a:pt x="624" y="538"/>
                  </a:lnTo>
                  <a:lnTo>
                    <a:pt x="624" y="532"/>
                  </a:lnTo>
                  <a:lnTo>
                    <a:pt x="626" y="532"/>
                  </a:lnTo>
                  <a:lnTo>
                    <a:pt x="627" y="530"/>
                  </a:lnTo>
                  <a:lnTo>
                    <a:pt x="630" y="529"/>
                  </a:lnTo>
                  <a:lnTo>
                    <a:pt x="633" y="526"/>
                  </a:lnTo>
                  <a:lnTo>
                    <a:pt x="635" y="523"/>
                  </a:lnTo>
                  <a:lnTo>
                    <a:pt x="639" y="518"/>
                  </a:lnTo>
                  <a:lnTo>
                    <a:pt x="639" y="512"/>
                  </a:lnTo>
                  <a:lnTo>
                    <a:pt x="641" y="509"/>
                  </a:lnTo>
                  <a:lnTo>
                    <a:pt x="642" y="503"/>
                  </a:lnTo>
                  <a:lnTo>
                    <a:pt x="644" y="500"/>
                  </a:lnTo>
                  <a:lnTo>
                    <a:pt x="651" y="493"/>
                  </a:lnTo>
                  <a:lnTo>
                    <a:pt x="654" y="488"/>
                  </a:lnTo>
                  <a:lnTo>
                    <a:pt x="662" y="482"/>
                  </a:lnTo>
                  <a:lnTo>
                    <a:pt x="665" y="480"/>
                  </a:lnTo>
                  <a:lnTo>
                    <a:pt x="668" y="477"/>
                  </a:lnTo>
                  <a:lnTo>
                    <a:pt x="669" y="474"/>
                  </a:lnTo>
                  <a:lnTo>
                    <a:pt x="669" y="471"/>
                  </a:lnTo>
                  <a:lnTo>
                    <a:pt x="671" y="467"/>
                  </a:lnTo>
                  <a:lnTo>
                    <a:pt x="671" y="465"/>
                  </a:lnTo>
                  <a:lnTo>
                    <a:pt x="677" y="465"/>
                  </a:lnTo>
                  <a:lnTo>
                    <a:pt x="683" y="462"/>
                  </a:lnTo>
                  <a:lnTo>
                    <a:pt x="686" y="458"/>
                  </a:lnTo>
                  <a:lnTo>
                    <a:pt x="692" y="452"/>
                  </a:lnTo>
                  <a:lnTo>
                    <a:pt x="699" y="444"/>
                  </a:lnTo>
                  <a:lnTo>
                    <a:pt x="704" y="438"/>
                  </a:lnTo>
                  <a:lnTo>
                    <a:pt x="707" y="435"/>
                  </a:lnTo>
                  <a:lnTo>
                    <a:pt x="707" y="434"/>
                  </a:lnTo>
                  <a:lnTo>
                    <a:pt x="708" y="428"/>
                  </a:lnTo>
                  <a:lnTo>
                    <a:pt x="708" y="422"/>
                  </a:lnTo>
                  <a:lnTo>
                    <a:pt x="710" y="417"/>
                  </a:lnTo>
                  <a:lnTo>
                    <a:pt x="711" y="416"/>
                  </a:lnTo>
                  <a:lnTo>
                    <a:pt x="714" y="411"/>
                  </a:lnTo>
                  <a:lnTo>
                    <a:pt x="720" y="404"/>
                  </a:lnTo>
                  <a:lnTo>
                    <a:pt x="725" y="390"/>
                  </a:lnTo>
                  <a:lnTo>
                    <a:pt x="731" y="381"/>
                  </a:lnTo>
                  <a:lnTo>
                    <a:pt x="736" y="373"/>
                  </a:lnTo>
                  <a:lnTo>
                    <a:pt x="737" y="370"/>
                  </a:lnTo>
                  <a:lnTo>
                    <a:pt x="737" y="363"/>
                  </a:lnTo>
                  <a:lnTo>
                    <a:pt x="734" y="357"/>
                  </a:lnTo>
                  <a:lnTo>
                    <a:pt x="739" y="342"/>
                  </a:lnTo>
                  <a:lnTo>
                    <a:pt x="742" y="337"/>
                  </a:lnTo>
                  <a:lnTo>
                    <a:pt x="743" y="331"/>
                  </a:lnTo>
                  <a:lnTo>
                    <a:pt x="743" y="321"/>
                  </a:lnTo>
                  <a:lnTo>
                    <a:pt x="742" y="312"/>
                  </a:lnTo>
                  <a:lnTo>
                    <a:pt x="742" y="307"/>
                  </a:lnTo>
                  <a:lnTo>
                    <a:pt x="734" y="304"/>
                  </a:lnTo>
                  <a:lnTo>
                    <a:pt x="734" y="304"/>
                  </a:lnTo>
                  <a:lnTo>
                    <a:pt x="734" y="304"/>
                  </a:lnTo>
                  <a:close/>
                  <a:moveTo>
                    <a:pt x="528" y="637"/>
                  </a:moveTo>
                  <a:lnTo>
                    <a:pt x="529" y="639"/>
                  </a:lnTo>
                  <a:lnTo>
                    <a:pt x="531" y="639"/>
                  </a:lnTo>
                  <a:lnTo>
                    <a:pt x="534" y="637"/>
                  </a:lnTo>
                  <a:lnTo>
                    <a:pt x="535" y="636"/>
                  </a:lnTo>
                  <a:lnTo>
                    <a:pt x="532" y="633"/>
                  </a:lnTo>
                  <a:lnTo>
                    <a:pt x="528" y="637"/>
                  </a:lnTo>
                  <a:lnTo>
                    <a:pt x="528" y="637"/>
                  </a:lnTo>
                  <a:lnTo>
                    <a:pt x="528" y="637"/>
                  </a:lnTo>
                  <a:close/>
                  <a:moveTo>
                    <a:pt x="522" y="642"/>
                  </a:moveTo>
                  <a:lnTo>
                    <a:pt x="517" y="642"/>
                  </a:lnTo>
                  <a:lnTo>
                    <a:pt x="514" y="645"/>
                  </a:lnTo>
                  <a:lnTo>
                    <a:pt x="514" y="646"/>
                  </a:lnTo>
                  <a:lnTo>
                    <a:pt x="514" y="643"/>
                  </a:lnTo>
                  <a:lnTo>
                    <a:pt x="507" y="643"/>
                  </a:lnTo>
                  <a:lnTo>
                    <a:pt x="504" y="645"/>
                  </a:lnTo>
                  <a:lnTo>
                    <a:pt x="501" y="645"/>
                  </a:lnTo>
                  <a:lnTo>
                    <a:pt x="499" y="648"/>
                  </a:lnTo>
                  <a:lnTo>
                    <a:pt x="495" y="643"/>
                  </a:lnTo>
                  <a:lnTo>
                    <a:pt x="486" y="643"/>
                  </a:lnTo>
                  <a:lnTo>
                    <a:pt x="479" y="636"/>
                  </a:lnTo>
                  <a:lnTo>
                    <a:pt x="478" y="637"/>
                  </a:lnTo>
                  <a:lnTo>
                    <a:pt x="476" y="637"/>
                  </a:lnTo>
                  <a:lnTo>
                    <a:pt x="475" y="639"/>
                  </a:lnTo>
                  <a:lnTo>
                    <a:pt x="473" y="639"/>
                  </a:lnTo>
                  <a:lnTo>
                    <a:pt x="464" y="631"/>
                  </a:lnTo>
                  <a:lnTo>
                    <a:pt x="464" y="634"/>
                  </a:lnTo>
                  <a:lnTo>
                    <a:pt x="466" y="640"/>
                  </a:lnTo>
                  <a:lnTo>
                    <a:pt x="466" y="646"/>
                  </a:lnTo>
                  <a:lnTo>
                    <a:pt x="464" y="648"/>
                  </a:lnTo>
                  <a:lnTo>
                    <a:pt x="464" y="649"/>
                  </a:lnTo>
                  <a:lnTo>
                    <a:pt x="463" y="651"/>
                  </a:lnTo>
                  <a:lnTo>
                    <a:pt x="463" y="654"/>
                  </a:lnTo>
                  <a:lnTo>
                    <a:pt x="464" y="657"/>
                  </a:lnTo>
                  <a:lnTo>
                    <a:pt x="464" y="663"/>
                  </a:lnTo>
                  <a:lnTo>
                    <a:pt x="461" y="664"/>
                  </a:lnTo>
                  <a:lnTo>
                    <a:pt x="460" y="666"/>
                  </a:lnTo>
                  <a:lnTo>
                    <a:pt x="458" y="666"/>
                  </a:lnTo>
                  <a:lnTo>
                    <a:pt x="455" y="663"/>
                  </a:lnTo>
                  <a:lnTo>
                    <a:pt x="455" y="664"/>
                  </a:lnTo>
                  <a:lnTo>
                    <a:pt x="454" y="666"/>
                  </a:lnTo>
                  <a:lnTo>
                    <a:pt x="454" y="669"/>
                  </a:lnTo>
                  <a:lnTo>
                    <a:pt x="452" y="673"/>
                  </a:lnTo>
                  <a:lnTo>
                    <a:pt x="452" y="676"/>
                  </a:lnTo>
                  <a:lnTo>
                    <a:pt x="455" y="682"/>
                  </a:lnTo>
                  <a:lnTo>
                    <a:pt x="455" y="684"/>
                  </a:lnTo>
                  <a:lnTo>
                    <a:pt x="457" y="687"/>
                  </a:lnTo>
                  <a:lnTo>
                    <a:pt x="463" y="687"/>
                  </a:lnTo>
                  <a:lnTo>
                    <a:pt x="458" y="690"/>
                  </a:lnTo>
                  <a:lnTo>
                    <a:pt x="460" y="697"/>
                  </a:lnTo>
                  <a:lnTo>
                    <a:pt x="463" y="694"/>
                  </a:lnTo>
                  <a:lnTo>
                    <a:pt x="464" y="694"/>
                  </a:lnTo>
                  <a:lnTo>
                    <a:pt x="466" y="693"/>
                  </a:lnTo>
                  <a:lnTo>
                    <a:pt x="469" y="693"/>
                  </a:lnTo>
                  <a:lnTo>
                    <a:pt x="472" y="694"/>
                  </a:lnTo>
                  <a:lnTo>
                    <a:pt x="476" y="694"/>
                  </a:lnTo>
                  <a:lnTo>
                    <a:pt x="479" y="693"/>
                  </a:lnTo>
                  <a:lnTo>
                    <a:pt x="481" y="691"/>
                  </a:lnTo>
                  <a:lnTo>
                    <a:pt x="482" y="688"/>
                  </a:lnTo>
                  <a:lnTo>
                    <a:pt x="486" y="688"/>
                  </a:lnTo>
                  <a:lnTo>
                    <a:pt x="487" y="690"/>
                  </a:lnTo>
                  <a:lnTo>
                    <a:pt x="487" y="691"/>
                  </a:lnTo>
                  <a:lnTo>
                    <a:pt x="484" y="694"/>
                  </a:lnTo>
                  <a:lnTo>
                    <a:pt x="489" y="697"/>
                  </a:lnTo>
                  <a:lnTo>
                    <a:pt x="493" y="691"/>
                  </a:lnTo>
                  <a:lnTo>
                    <a:pt x="495" y="688"/>
                  </a:lnTo>
                  <a:lnTo>
                    <a:pt x="498" y="687"/>
                  </a:lnTo>
                  <a:lnTo>
                    <a:pt x="499" y="684"/>
                  </a:lnTo>
                  <a:lnTo>
                    <a:pt x="502" y="681"/>
                  </a:lnTo>
                  <a:lnTo>
                    <a:pt x="501" y="681"/>
                  </a:lnTo>
                  <a:lnTo>
                    <a:pt x="498" y="678"/>
                  </a:lnTo>
                  <a:lnTo>
                    <a:pt x="502" y="670"/>
                  </a:lnTo>
                  <a:lnTo>
                    <a:pt x="511" y="670"/>
                  </a:lnTo>
                  <a:lnTo>
                    <a:pt x="514" y="664"/>
                  </a:lnTo>
                  <a:lnTo>
                    <a:pt x="514" y="657"/>
                  </a:lnTo>
                  <a:lnTo>
                    <a:pt x="516" y="654"/>
                  </a:lnTo>
                  <a:lnTo>
                    <a:pt x="519" y="652"/>
                  </a:lnTo>
                  <a:lnTo>
                    <a:pt x="520" y="649"/>
                  </a:lnTo>
                  <a:lnTo>
                    <a:pt x="522" y="648"/>
                  </a:lnTo>
                  <a:lnTo>
                    <a:pt x="523" y="645"/>
                  </a:lnTo>
                  <a:lnTo>
                    <a:pt x="523" y="643"/>
                  </a:lnTo>
                  <a:lnTo>
                    <a:pt x="522" y="642"/>
                  </a:lnTo>
                  <a:lnTo>
                    <a:pt x="522" y="642"/>
                  </a:lnTo>
                  <a:lnTo>
                    <a:pt x="522" y="642"/>
                  </a:lnTo>
                  <a:close/>
                  <a:moveTo>
                    <a:pt x="498" y="65"/>
                  </a:moveTo>
                  <a:lnTo>
                    <a:pt x="495" y="68"/>
                  </a:lnTo>
                  <a:lnTo>
                    <a:pt x="495" y="71"/>
                  </a:lnTo>
                  <a:lnTo>
                    <a:pt x="493" y="74"/>
                  </a:lnTo>
                  <a:lnTo>
                    <a:pt x="493" y="77"/>
                  </a:lnTo>
                  <a:lnTo>
                    <a:pt x="496" y="78"/>
                  </a:lnTo>
                  <a:lnTo>
                    <a:pt x="502" y="78"/>
                  </a:lnTo>
                  <a:lnTo>
                    <a:pt x="504" y="77"/>
                  </a:lnTo>
                  <a:lnTo>
                    <a:pt x="505" y="77"/>
                  </a:lnTo>
                  <a:lnTo>
                    <a:pt x="504" y="74"/>
                  </a:lnTo>
                  <a:lnTo>
                    <a:pt x="505" y="66"/>
                  </a:lnTo>
                  <a:lnTo>
                    <a:pt x="502" y="66"/>
                  </a:lnTo>
                  <a:lnTo>
                    <a:pt x="499" y="65"/>
                  </a:lnTo>
                  <a:lnTo>
                    <a:pt x="498" y="65"/>
                  </a:lnTo>
                  <a:lnTo>
                    <a:pt x="498" y="65"/>
                  </a:lnTo>
                  <a:lnTo>
                    <a:pt x="498" y="65"/>
                  </a:lnTo>
                  <a:close/>
                  <a:moveTo>
                    <a:pt x="463" y="610"/>
                  </a:moveTo>
                  <a:lnTo>
                    <a:pt x="460" y="622"/>
                  </a:lnTo>
                  <a:lnTo>
                    <a:pt x="475" y="609"/>
                  </a:lnTo>
                  <a:lnTo>
                    <a:pt x="463" y="610"/>
                  </a:lnTo>
                  <a:lnTo>
                    <a:pt x="463" y="610"/>
                  </a:lnTo>
                  <a:lnTo>
                    <a:pt x="463" y="610"/>
                  </a:lnTo>
                  <a:close/>
                  <a:moveTo>
                    <a:pt x="532" y="628"/>
                  </a:moveTo>
                  <a:lnTo>
                    <a:pt x="528" y="616"/>
                  </a:lnTo>
                  <a:lnTo>
                    <a:pt x="523" y="622"/>
                  </a:lnTo>
                  <a:lnTo>
                    <a:pt x="523" y="627"/>
                  </a:lnTo>
                  <a:lnTo>
                    <a:pt x="526" y="630"/>
                  </a:lnTo>
                  <a:lnTo>
                    <a:pt x="531" y="630"/>
                  </a:lnTo>
                  <a:lnTo>
                    <a:pt x="532" y="628"/>
                  </a:lnTo>
                  <a:lnTo>
                    <a:pt x="532" y="628"/>
                  </a:lnTo>
                  <a:lnTo>
                    <a:pt x="532" y="628"/>
                  </a:lnTo>
                  <a:close/>
                </a:path>
              </a:pathLst>
            </a:custGeom>
            <a:solidFill>
              <a:schemeClr val="bg1">
                <a:lumMod val="85000"/>
              </a:schemeClr>
            </a:solid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207" name="Freeform 30"/>
            <p:cNvSpPr>
              <a:spLocks noEditPoints="1"/>
            </p:cNvSpPr>
            <p:nvPr/>
          </p:nvSpPr>
          <p:spPr bwMode="auto">
            <a:xfrm>
              <a:off x="3821792" y="3834507"/>
              <a:ext cx="410574" cy="401396"/>
            </a:xfrm>
            <a:custGeom>
              <a:avLst/>
              <a:gdLst>
                <a:gd name="T0" fmla="*/ 60 w 248"/>
                <a:gd name="T1" fmla="*/ 2 h 244"/>
                <a:gd name="T2" fmla="*/ 69 w 248"/>
                <a:gd name="T3" fmla="*/ 11 h 244"/>
                <a:gd name="T4" fmla="*/ 241 w 248"/>
                <a:gd name="T5" fmla="*/ 74 h 244"/>
                <a:gd name="T6" fmla="*/ 230 w 248"/>
                <a:gd name="T7" fmla="*/ 74 h 244"/>
                <a:gd name="T8" fmla="*/ 224 w 248"/>
                <a:gd name="T9" fmla="*/ 73 h 244"/>
                <a:gd name="T10" fmla="*/ 232 w 248"/>
                <a:gd name="T11" fmla="*/ 57 h 244"/>
                <a:gd name="T12" fmla="*/ 220 w 248"/>
                <a:gd name="T13" fmla="*/ 50 h 244"/>
                <a:gd name="T14" fmla="*/ 214 w 248"/>
                <a:gd name="T15" fmla="*/ 51 h 244"/>
                <a:gd name="T16" fmla="*/ 202 w 248"/>
                <a:gd name="T17" fmla="*/ 50 h 244"/>
                <a:gd name="T18" fmla="*/ 194 w 248"/>
                <a:gd name="T19" fmla="*/ 42 h 244"/>
                <a:gd name="T20" fmla="*/ 194 w 248"/>
                <a:gd name="T21" fmla="*/ 36 h 244"/>
                <a:gd name="T22" fmla="*/ 206 w 248"/>
                <a:gd name="T23" fmla="*/ 32 h 244"/>
                <a:gd name="T24" fmla="*/ 178 w 248"/>
                <a:gd name="T25" fmla="*/ 32 h 244"/>
                <a:gd name="T26" fmla="*/ 167 w 248"/>
                <a:gd name="T27" fmla="*/ 38 h 244"/>
                <a:gd name="T28" fmla="*/ 150 w 248"/>
                <a:gd name="T29" fmla="*/ 45 h 244"/>
                <a:gd name="T30" fmla="*/ 132 w 248"/>
                <a:gd name="T31" fmla="*/ 33 h 244"/>
                <a:gd name="T32" fmla="*/ 92 w 248"/>
                <a:gd name="T33" fmla="*/ 27 h 244"/>
                <a:gd name="T34" fmla="*/ 72 w 248"/>
                <a:gd name="T35" fmla="*/ 14 h 244"/>
                <a:gd name="T36" fmla="*/ 47 w 248"/>
                <a:gd name="T37" fmla="*/ 23 h 244"/>
                <a:gd name="T38" fmla="*/ 39 w 248"/>
                <a:gd name="T39" fmla="*/ 44 h 244"/>
                <a:gd name="T40" fmla="*/ 36 w 248"/>
                <a:gd name="T41" fmla="*/ 60 h 244"/>
                <a:gd name="T42" fmla="*/ 30 w 248"/>
                <a:gd name="T43" fmla="*/ 57 h 244"/>
                <a:gd name="T44" fmla="*/ 25 w 248"/>
                <a:gd name="T45" fmla="*/ 44 h 244"/>
                <a:gd name="T46" fmla="*/ 30 w 248"/>
                <a:gd name="T47" fmla="*/ 14 h 244"/>
                <a:gd name="T48" fmla="*/ 19 w 248"/>
                <a:gd name="T49" fmla="*/ 21 h 244"/>
                <a:gd name="T50" fmla="*/ 7 w 248"/>
                <a:gd name="T51" fmla="*/ 50 h 244"/>
                <a:gd name="T52" fmla="*/ 1 w 248"/>
                <a:gd name="T53" fmla="*/ 62 h 244"/>
                <a:gd name="T54" fmla="*/ 10 w 248"/>
                <a:gd name="T55" fmla="*/ 76 h 244"/>
                <a:gd name="T56" fmla="*/ 13 w 248"/>
                <a:gd name="T57" fmla="*/ 89 h 244"/>
                <a:gd name="T58" fmla="*/ 21 w 248"/>
                <a:gd name="T59" fmla="*/ 109 h 244"/>
                <a:gd name="T60" fmla="*/ 36 w 248"/>
                <a:gd name="T61" fmla="*/ 109 h 244"/>
                <a:gd name="T62" fmla="*/ 47 w 248"/>
                <a:gd name="T63" fmla="*/ 107 h 244"/>
                <a:gd name="T64" fmla="*/ 60 w 248"/>
                <a:gd name="T65" fmla="*/ 113 h 244"/>
                <a:gd name="T66" fmla="*/ 75 w 248"/>
                <a:gd name="T67" fmla="*/ 125 h 244"/>
                <a:gd name="T68" fmla="*/ 96 w 248"/>
                <a:gd name="T69" fmla="*/ 127 h 244"/>
                <a:gd name="T70" fmla="*/ 107 w 248"/>
                <a:gd name="T71" fmla="*/ 128 h 244"/>
                <a:gd name="T72" fmla="*/ 96 w 248"/>
                <a:gd name="T73" fmla="*/ 145 h 244"/>
                <a:gd name="T74" fmla="*/ 96 w 248"/>
                <a:gd name="T75" fmla="*/ 167 h 244"/>
                <a:gd name="T76" fmla="*/ 105 w 248"/>
                <a:gd name="T77" fmla="*/ 181 h 244"/>
                <a:gd name="T78" fmla="*/ 96 w 248"/>
                <a:gd name="T79" fmla="*/ 196 h 244"/>
                <a:gd name="T80" fmla="*/ 110 w 248"/>
                <a:gd name="T81" fmla="*/ 211 h 244"/>
                <a:gd name="T82" fmla="*/ 113 w 248"/>
                <a:gd name="T83" fmla="*/ 229 h 244"/>
                <a:gd name="T84" fmla="*/ 122 w 248"/>
                <a:gd name="T85" fmla="*/ 241 h 244"/>
                <a:gd name="T86" fmla="*/ 135 w 248"/>
                <a:gd name="T87" fmla="*/ 237 h 244"/>
                <a:gd name="T88" fmla="*/ 143 w 248"/>
                <a:gd name="T89" fmla="*/ 241 h 244"/>
                <a:gd name="T90" fmla="*/ 164 w 248"/>
                <a:gd name="T91" fmla="*/ 225 h 244"/>
                <a:gd name="T92" fmla="*/ 181 w 248"/>
                <a:gd name="T93" fmla="*/ 210 h 244"/>
                <a:gd name="T94" fmla="*/ 164 w 248"/>
                <a:gd name="T95" fmla="*/ 193 h 244"/>
                <a:gd name="T96" fmla="*/ 158 w 248"/>
                <a:gd name="T97" fmla="*/ 178 h 244"/>
                <a:gd name="T98" fmla="*/ 166 w 248"/>
                <a:gd name="T99" fmla="*/ 167 h 244"/>
                <a:gd name="T100" fmla="*/ 178 w 248"/>
                <a:gd name="T101" fmla="*/ 175 h 244"/>
                <a:gd name="T102" fmla="*/ 188 w 248"/>
                <a:gd name="T103" fmla="*/ 181 h 244"/>
                <a:gd name="T104" fmla="*/ 194 w 248"/>
                <a:gd name="T105" fmla="*/ 170 h 244"/>
                <a:gd name="T106" fmla="*/ 209 w 248"/>
                <a:gd name="T107" fmla="*/ 167 h 244"/>
                <a:gd name="T108" fmla="*/ 229 w 248"/>
                <a:gd name="T109" fmla="*/ 157 h 244"/>
                <a:gd name="T110" fmla="*/ 218 w 248"/>
                <a:gd name="T111" fmla="*/ 131 h 244"/>
                <a:gd name="T112" fmla="*/ 226 w 248"/>
                <a:gd name="T113" fmla="*/ 121 h 244"/>
                <a:gd name="T114" fmla="*/ 235 w 248"/>
                <a:gd name="T115" fmla="*/ 113 h 244"/>
                <a:gd name="T116" fmla="*/ 233 w 248"/>
                <a:gd name="T117" fmla="*/ 94 h 244"/>
                <a:gd name="T118" fmla="*/ 244 w 248"/>
                <a:gd name="T119" fmla="*/ 88 h 244"/>
                <a:gd name="T120" fmla="*/ 244 w 248"/>
                <a:gd name="T121" fmla="*/ 73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8" h="244">
                  <a:moveTo>
                    <a:pt x="69" y="11"/>
                  </a:moveTo>
                  <a:lnTo>
                    <a:pt x="69" y="3"/>
                  </a:lnTo>
                  <a:lnTo>
                    <a:pt x="66" y="0"/>
                  </a:lnTo>
                  <a:lnTo>
                    <a:pt x="62" y="0"/>
                  </a:lnTo>
                  <a:lnTo>
                    <a:pt x="60" y="2"/>
                  </a:lnTo>
                  <a:lnTo>
                    <a:pt x="60" y="5"/>
                  </a:lnTo>
                  <a:lnTo>
                    <a:pt x="62" y="6"/>
                  </a:lnTo>
                  <a:lnTo>
                    <a:pt x="62" y="9"/>
                  </a:lnTo>
                  <a:lnTo>
                    <a:pt x="63" y="11"/>
                  </a:lnTo>
                  <a:lnTo>
                    <a:pt x="69" y="11"/>
                  </a:lnTo>
                  <a:lnTo>
                    <a:pt x="69" y="11"/>
                  </a:lnTo>
                  <a:lnTo>
                    <a:pt x="69" y="11"/>
                  </a:lnTo>
                  <a:close/>
                  <a:moveTo>
                    <a:pt x="244" y="73"/>
                  </a:moveTo>
                  <a:lnTo>
                    <a:pt x="242" y="73"/>
                  </a:lnTo>
                  <a:lnTo>
                    <a:pt x="241" y="74"/>
                  </a:lnTo>
                  <a:lnTo>
                    <a:pt x="238" y="76"/>
                  </a:lnTo>
                  <a:lnTo>
                    <a:pt x="236" y="77"/>
                  </a:lnTo>
                  <a:lnTo>
                    <a:pt x="235" y="76"/>
                  </a:lnTo>
                  <a:lnTo>
                    <a:pt x="232" y="76"/>
                  </a:lnTo>
                  <a:lnTo>
                    <a:pt x="230" y="74"/>
                  </a:lnTo>
                  <a:lnTo>
                    <a:pt x="229" y="74"/>
                  </a:lnTo>
                  <a:lnTo>
                    <a:pt x="223" y="80"/>
                  </a:lnTo>
                  <a:lnTo>
                    <a:pt x="215" y="74"/>
                  </a:lnTo>
                  <a:lnTo>
                    <a:pt x="221" y="74"/>
                  </a:lnTo>
                  <a:lnTo>
                    <a:pt x="224" y="73"/>
                  </a:lnTo>
                  <a:lnTo>
                    <a:pt x="226" y="73"/>
                  </a:lnTo>
                  <a:lnTo>
                    <a:pt x="227" y="69"/>
                  </a:lnTo>
                  <a:lnTo>
                    <a:pt x="227" y="65"/>
                  </a:lnTo>
                  <a:lnTo>
                    <a:pt x="230" y="60"/>
                  </a:lnTo>
                  <a:lnTo>
                    <a:pt x="232" y="57"/>
                  </a:lnTo>
                  <a:lnTo>
                    <a:pt x="229" y="54"/>
                  </a:lnTo>
                  <a:lnTo>
                    <a:pt x="221" y="54"/>
                  </a:lnTo>
                  <a:lnTo>
                    <a:pt x="221" y="53"/>
                  </a:lnTo>
                  <a:lnTo>
                    <a:pt x="220" y="51"/>
                  </a:lnTo>
                  <a:lnTo>
                    <a:pt x="220" y="50"/>
                  </a:lnTo>
                  <a:lnTo>
                    <a:pt x="218" y="48"/>
                  </a:lnTo>
                  <a:lnTo>
                    <a:pt x="217" y="48"/>
                  </a:lnTo>
                  <a:lnTo>
                    <a:pt x="215" y="50"/>
                  </a:lnTo>
                  <a:lnTo>
                    <a:pt x="215" y="54"/>
                  </a:lnTo>
                  <a:lnTo>
                    <a:pt x="214" y="51"/>
                  </a:lnTo>
                  <a:lnTo>
                    <a:pt x="214" y="47"/>
                  </a:lnTo>
                  <a:lnTo>
                    <a:pt x="206" y="47"/>
                  </a:lnTo>
                  <a:lnTo>
                    <a:pt x="205" y="54"/>
                  </a:lnTo>
                  <a:lnTo>
                    <a:pt x="203" y="53"/>
                  </a:lnTo>
                  <a:lnTo>
                    <a:pt x="202" y="50"/>
                  </a:lnTo>
                  <a:lnTo>
                    <a:pt x="202" y="48"/>
                  </a:lnTo>
                  <a:lnTo>
                    <a:pt x="200" y="47"/>
                  </a:lnTo>
                  <a:lnTo>
                    <a:pt x="200" y="41"/>
                  </a:lnTo>
                  <a:lnTo>
                    <a:pt x="193" y="44"/>
                  </a:lnTo>
                  <a:lnTo>
                    <a:pt x="194" y="42"/>
                  </a:lnTo>
                  <a:lnTo>
                    <a:pt x="197" y="41"/>
                  </a:lnTo>
                  <a:lnTo>
                    <a:pt x="199" y="41"/>
                  </a:lnTo>
                  <a:lnTo>
                    <a:pt x="199" y="38"/>
                  </a:lnTo>
                  <a:lnTo>
                    <a:pt x="196" y="36"/>
                  </a:lnTo>
                  <a:lnTo>
                    <a:pt x="194" y="36"/>
                  </a:lnTo>
                  <a:lnTo>
                    <a:pt x="194" y="35"/>
                  </a:lnTo>
                  <a:lnTo>
                    <a:pt x="196" y="35"/>
                  </a:lnTo>
                  <a:lnTo>
                    <a:pt x="199" y="33"/>
                  </a:lnTo>
                  <a:lnTo>
                    <a:pt x="202" y="33"/>
                  </a:lnTo>
                  <a:lnTo>
                    <a:pt x="206" y="32"/>
                  </a:lnTo>
                  <a:lnTo>
                    <a:pt x="209" y="32"/>
                  </a:lnTo>
                  <a:lnTo>
                    <a:pt x="211" y="30"/>
                  </a:lnTo>
                  <a:lnTo>
                    <a:pt x="190" y="30"/>
                  </a:lnTo>
                  <a:lnTo>
                    <a:pt x="181" y="32"/>
                  </a:lnTo>
                  <a:lnTo>
                    <a:pt x="178" y="32"/>
                  </a:lnTo>
                  <a:lnTo>
                    <a:pt x="181" y="35"/>
                  </a:lnTo>
                  <a:lnTo>
                    <a:pt x="178" y="35"/>
                  </a:lnTo>
                  <a:lnTo>
                    <a:pt x="175" y="36"/>
                  </a:lnTo>
                  <a:lnTo>
                    <a:pt x="170" y="36"/>
                  </a:lnTo>
                  <a:lnTo>
                    <a:pt x="167" y="38"/>
                  </a:lnTo>
                  <a:lnTo>
                    <a:pt x="166" y="38"/>
                  </a:lnTo>
                  <a:lnTo>
                    <a:pt x="163" y="39"/>
                  </a:lnTo>
                  <a:lnTo>
                    <a:pt x="158" y="44"/>
                  </a:lnTo>
                  <a:lnTo>
                    <a:pt x="155" y="45"/>
                  </a:lnTo>
                  <a:lnTo>
                    <a:pt x="150" y="45"/>
                  </a:lnTo>
                  <a:lnTo>
                    <a:pt x="147" y="42"/>
                  </a:lnTo>
                  <a:lnTo>
                    <a:pt x="143" y="41"/>
                  </a:lnTo>
                  <a:lnTo>
                    <a:pt x="140" y="38"/>
                  </a:lnTo>
                  <a:lnTo>
                    <a:pt x="137" y="36"/>
                  </a:lnTo>
                  <a:lnTo>
                    <a:pt x="132" y="33"/>
                  </a:lnTo>
                  <a:lnTo>
                    <a:pt x="128" y="33"/>
                  </a:lnTo>
                  <a:lnTo>
                    <a:pt x="117" y="35"/>
                  </a:lnTo>
                  <a:lnTo>
                    <a:pt x="98" y="35"/>
                  </a:lnTo>
                  <a:lnTo>
                    <a:pt x="93" y="32"/>
                  </a:lnTo>
                  <a:lnTo>
                    <a:pt x="92" y="27"/>
                  </a:lnTo>
                  <a:lnTo>
                    <a:pt x="92" y="21"/>
                  </a:lnTo>
                  <a:lnTo>
                    <a:pt x="90" y="18"/>
                  </a:lnTo>
                  <a:lnTo>
                    <a:pt x="87" y="15"/>
                  </a:lnTo>
                  <a:lnTo>
                    <a:pt x="84" y="14"/>
                  </a:lnTo>
                  <a:lnTo>
                    <a:pt x="72" y="14"/>
                  </a:lnTo>
                  <a:lnTo>
                    <a:pt x="63" y="15"/>
                  </a:lnTo>
                  <a:lnTo>
                    <a:pt x="59" y="18"/>
                  </a:lnTo>
                  <a:lnTo>
                    <a:pt x="54" y="20"/>
                  </a:lnTo>
                  <a:lnTo>
                    <a:pt x="53" y="20"/>
                  </a:lnTo>
                  <a:lnTo>
                    <a:pt x="47" y="23"/>
                  </a:lnTo>
                  <a:lnTo>
                    <a:pt x="42" y="24"/>
                  </a:lnTo>
                  <a:lnTo>
                    <a:pt x="38" y="27"/>
                  </a:lnTo>
                  <a:lnTo>
                    <a:pt x="36" y="32"/>
                  </a:lnTo>
                  <a:lnTo>
                    <a:pt x="36" y="38"/>
                  </a:lnTo>
                  <a:lnTo>
                    <a:pt x="39" y="44"/>
                  </a:lnTo>
                  <a:lnTo>
                    <a:pt x="41" y="48"/>
                  </a:lnTo>
                  <a:lnTo>
                    <a:pt x="42" y="51"/>
                  </a:lnTo>
                  <a:lnTo>
                    <a:pt x="41" y="54"/>
                  </a:lnTo>
                  <a:lnTo>
                    <a:pt x="39" y="59"/>
                  </a:lnTo>
                  <a:lnTo>
                    <a:pt x="36" y="60"/>
                  </a:lnTo>
                  <a:lnTo>
                    <a:pt x="35" y="65"/>
                  </a:lnTo>
                  <a:lnTo>
                    <a:pt x="33" y="66"/>
                  </a:lnTo>
                  <a:lnTo>
                    <a:pt x="31" y="66"/>
                  </a:lnTo>
                  <a:lnTo>
                    <a:pt x="33" y="57"/>
                  </a:lnTo>
                  <a:lnTo>
                    <a:pt x="30" y="57"/>
                  </a:lnTo>
                  <a:lnTo>
                    <a:pt x="28" y="56"/>
                  </a:lnTo>
                  <a:lnTo>
                    <a:pt x="25" y="54"/>
                  </a:lnTo>
                  <a:lnTo>
                    <a:pt x="24" y="53"/>
                  </a:lnTo>
                  <a:lnTo>
                    <a:pt x="22" y="50"/>
                  </a:lnTo>
                  <a:lnTo>
                    <a:pt x="25" y="44"/>
                  </a:lnTo>
                  <a:lnTo>
                    <a:pt x="28" y="41"/>
                  </a:lnTo>
                  <a:lnTo>
                    <a:pt x="31" y="35"/>
                  </a:lnTo>
                  <a:lnTo>
                    <a:pt x="31" y="20"/>
                  </a:lnTo>
                  <a:lnTo>
                    <a:pt x="30" y="17"/>
                  </a:lnTo>
                  <a:lnTo>
                    <a:pt x="30" y="14"/>
                  </a:lnTo>
                  <a:lnTo>
                    <a:pt x="28" y="12"/>
                  </a:lnTo>
                  <a:lnTo>
                    <a:pt x="28" y="14"/>
                  </a:lnTo>
                  <a:lnTo>
                    <a:pt x="27" y="17"/>
                  </a:lnTo>
                  <a:lnTo>
                    <a:pt x="24" y="20"/>
                  </a:lnTo>
                  <a:lnTo>
                    <a:pt x="19" y="21"/>
                  </a:lnTo>
                  <a:lnTo>
                    <a:pt x="12" y="27"/>
                  </a:lnTo>
                  <a:lnTo>
                    <a:pt x="9" y="38"/>
                  </a:lnTo>
                  <a:lnTo>
                    <a:pt x="9" y="42"/>
                  </a:lnTo>
                  <a:lnTo>
                    <a:pt x="7" y="44"/>
                  </a:lnTo>
                  <a:lnTo>
                    <a:pt x="7" y="50"/>
                  </a:lnTo>
                  <a:lnTo>
                    <a:pt x="1" y="56"/>
                  </a:lnTo>
                  <a:lnTo>
                    <a:pt x="0" y="59"/>
                  </a:lnTo>
                  <a:lnTo>
                    <a:pt x="0" y="62"/>
                  </a:lnTo>
                  <a:lnTo>
                    <a:pt x="1" y="65"/>
                  </a:lnTo>
                  <a:lnTo>
                    <a:pt x="1" y="62"/>
                  </a:lnTo>
                  <a:lnTo>
                    <a:pt x="4" y="59"/>
                  </a:lnTo>
                  <a:lnTo>
                    <a:pt x="6" y="59"/>
                  </a:lnTo>
                  <a:lnTo>
                    <a:pt x="9" y="62"/>
                  </a:lnTo>
                  <a:lnTo>
                    <a:pt x="10" y="66"/>
                  </a:lnTo>
                  <a:lnTo>
                    <a:pt x="10" y="76"/>
                  </a:lnTo>
                  <a:lnTo>
                    <a:pt x="12" y="77"/>
                  </a:lnTo>
                  <a:lnTo>
                    <a:pt x="15" y="79"/>
                  </a:lnTo>
                  <a:lnTo>
                    <a:pt x="16" y="80"/>
                  </a:lnTo>
                  <a:lnTo>
                    <a:pt x="16" y="83"/>
                  </a:lnTo>
                  <a:lnTo>
                    <a:pt x="13" y="89"/>
                  </a:lnTo>
                  <a:lnTo>
                    <a:pt x="13" y="101"/>
                  </a:lnTo>
                  <a:lnTo>
                    <a:pt x="16" y="101"/>
                  </a:lnTo>
                  <a:lnTo>
                    <a:pt x="16" y="104"/>
                  </a:lnTo>
                  <a:lnTo>
                    <a:pt x="19" y="107"/>
                  </a:lnTo>
                  <a:lnTo>
                    <a:pt x="21" y="109"/>
                  </a:lnTo>
                  <a:lnTo>
                    <a:pt x="27" y="109"/>
                  </a:lnTo>
                  <a:lnTo>
                    <a:pt x="28" y="107"/>
                  </a:lnTo>
                  <a:lnTo>
                    <a:pt x="31" y="107"/>
                  </a:lnTo>
                  <a:lnTo>
                    <a:pt x="35" y="109"/>
                  </a:lnTo>
                  <a:lnTo>
                    <a:pt x="36" y="109"/>
                  </a:lnTo>
                  <a:lnTo>
                    <a:pt x="39" y="110"/>
                  </a:lnTo>
                  <a:lnTo>
                    <a:pt x="42" y="110"/>
                  </a:lnTo>
                  <a:lnTo>
                    <a:pt x="44" y="109"/>
                  </a:lnTo>
                  <a:lnTo>
                    <a:pt x="44" y="107"/>
                  </a:lnTo>
                  <a:lnTo>
                    <a:pt x="47" y="107"/>
                  </a:lnTo>
                  <a:lnTo>
                    <a:pt x="48" y="109"/>
                  </a:lnTo>
                  <a:lnTo>
                    <a:pt x="51" y="110"/>
                  </a:lnTo>
                  <a:lnTo>
                    <a:pt x="59" y="110"/>
                  </a:lnTo>
                  <a:lnTo>
                    <a:pt x="59" y="112"/>
                  </a:lnTo>
                  <a:lnTo>
                    <a:pt x="60" y="113"/>
                  </a:lnTo>
                  <a:lnTo>
                    <a:pt x="62" y="116"/>
                  </a:lnTo>
                  <a:lnTo>
                    <a:pt x="63" y="121"/>
                  </a:lnTo>
                  <a:lnTo>
                    <a:pt x="69" y="127"/>
                  </a:lnTo>
                  <a:lnTo>
                    <a:pt x="75" y="127"/>
                  </a:lnTo>
                  <a:lnTo>
                    <a:pt x="75" y="125"/>
                  </a:lnTo>
                  <a:lnTo>
                    <a:pt x="80" y="125"/>
                  </a:lnTo>
                  <a:lnTo>
                    <a:pt x="81" y="127"/>
                  </a:lnTo>
                  <a:lnTo>
                    <a:pt x="87" y="127"/>
                  </a:lnTo>
                  <a:lnTo>
                    <a:pt x="89" y="125"/>
                  </a:lnTo>
                  <a:lnTo>
                    <a:pt x="96" y="127"/>
                  </a:lnTo>
                  <a:lnTo>
                    <a:pt x="98" y="125"/>
                  </a:lnTo>
                  <a:lnTo>
                    <a:pt x="101" y="124"/>
                  </a:lnTo>
                  <a:lnTo>
                    <a:pt x="105" y="124"/>
                  </a:lnTo>
                  <a:lnTo>
                    <a:pt x="107" y="125"/>
                  </a:lnTo>
                  <a:lnTo>
                    <a:pt x="107" y="128"/>
                  </a:lnTo>
                  <a:lnTo>
                    <a:pt x="102" y="133"/>
                  </a:lnTo>
                  <a:lnTo>
                    <a:pt x="102" y="140"/>
                  </a:lnTo>
                  <a:lnTo>
                    <a:pt x="101" y="142"/>
                  </a:lnTo>
                  <a:lnTo>
                    <a:pt x="99" y="142"/>
                  </a:lnTo>
                  <a:lnTo>
                    <a:pt x="96" y="145"/>
                  </a:lnTo>
                  <a:lnTo>
                    <a:pt x="96" y="151"/>
                  </a:lnTo>
                  <a:lnTo>
                    <a:pt x="98" y="154"/>
                  </a:lnTo>
                  <a:lnTo>
                    <a:pt x="98" y="161"/>
                  </a:lnTo>
                  <a:lnTo>
                    <a:pt x="96" y="164"/>
                  </a:lnTo>
                  <a:lnTo>
                    <a:pt x="96" y="167"/>
                  </a:lnTo>
                  <a:lnTo>
                    <a:pt x="98" y="170"/>
                  </a:lnTo>
                  <a:lnTo>
                    <a:pt x="101" y="170"/>
                  </a:lnTo>
                  <a:lnTo>
                    <a:pt x="101" y="176"/>
                  </a:lnTo>
                  <a:lnTo>
                    <a:pt x="102" y="179"/>
                  </a:lnTo>
                  <a:lnTo>
                    <a:pt x="105" y="181"/>
                  </a:lnTo>
                  <a:lnTo>
                    <a:pt x="107" y="184"/>
                  </a:lnTo>
                  <a:lnTo>
                    <a:pt x="107" y="186"/>
                  </a:lnTo>
                  <a:lnTo>
                    <a:pt x="105" y="189"/>
                  </a:lnTo>
                  <a:lnTo>
                    <a:pt x="98" y="196"/>
                  </a:lnTo>
                  <a:lnTo>
                    <a:pt x="96" y="196"/>
                  </a:lnTo>
                  <a:lnTo>
                    <a:pt x="102" y="199"/>
                  </a:lnTo>
                  <a:lnTo>
                    <a:pt x="105" y="202"/>
                  </a:lnTo>
                  <a:lnTo>
                    <a:pt x="108" y="202"/>
                  </a:lnTo>
                  <a:lnTo>
                    <a:pt x="108" y="210"/>
                  </a:lnTo>
                  <a:lnTo>
                    <a:pt x="110" y="211"/>
                  </a:lnTo>
                  <a:lnTo>
                    <a:pt x="110" y="216"/>
                  </a:lnTo>
                  <a:lnTo>
                    <a:pt x="111" y="217"/>
                  </a:lnTo>
                  <a:lnTo>
                    <a:pt x="111" y="222"/>
                  </a:lnTo>
                  <a:lnTo>
                    <a:pt x="113" y="225"/>
                  </a:lnTo>
                  <a:lnTo>
                    <a:pt x="113" y="229"/>
                  </a:lnTo>
                  <a:lnTo>
                    <a:pt x="116" y="232"/>
                  </a:lnTo>
                  <a:lnTo>
                    <a:pt x="117" y="235"/>
                  </a:lnTo>
                  <a:lnTo>
                    <a:pt x="117" y="237"/>
                  </a:lnTo>
                  <a:lnTo>
                    <a:pt x="120" y="241"/>
                  </a:lnTo>
                  <a:lnTo>
                    <a:pt x="122" y="241"/>
                  </a:lnTo>
                  <a:lnTo>
                    <a:pt x="125" y="243"/>
                  </a:lnTo>
                  <a:lnTo>
                    <a:pt x="126" y="243"/>
                  </a:lnTo>
                  <a:lnTo>
                    <a:pt x="129" y="241"/>
                  </a:lnTo>
                  <a:lnTo>
                    <a:pt x="131" y="238"/>
                  </a:lnTo>
                  <a:lnTo>
                    <a:pt x="135" y="237"/>
                  </a:lnTo>
                  <a:lnTo>
                    <a:pt x="137" y="235"/>
                  </a:lnTo>
                  <a:lnTo>
                    <a:pt x="138" y="237"/>
                  </a:lnTo>
                  <a:lnTo>
                    <a:pt x="138" y="244"/>
                  </a:lnTo>
                  <a:lnTo>
                    <a:pt x="140" y="244"/>
                  </a:lnTo>
                  <a:lnTo>
                    <a:pt x="143" y="241"/>
                  </a:lnTo>
                  <a:lnTo>
                    <a:pt x="146" y="234"/>
                  </a:lnTo>
                  <a:lnTo>
                    <a:pt x="149" y="231"/>
                  </a:lnTo>
                  <a:lnTo>
                    <a:pt x="154" y="231"/>
                  </a:lnTo>
                  <a:lnTo>
                    <a:pt x="155" y="229"/>
                  </a:lnTo>
                  <a:lnTo>
                    <a:pt x="164" y="225"/>
                  </a:lnTo>
                  <a:lnTo>
                    <a:pt x="166" y="222"/>
                  </a:lnTo>
                  <a:lnTo>
                    <a:pt x="166" y="214"/>
                  </a:lnTo>
                  <a:lnTo>
                    <a:pt x="178" y="214"/>
                  </a:lnTo>
                  <a:lnTo>
                    <a:pt x="179" y="213"/>
                  </a:lnTo>
                  <a:lnTo>
                    <a:pt x="181" y="210"/>
                  </a:lnTo>
                  <a:lnTo>
                    <a:pt x="181" y="208"/>
                  </a:lnTo>
                  <a:lnTo>
                    <a:pt x="179" y="207"/>
                  </a:lnTo>
                  <a:lnTo>
                    <a:pt x="166" y="204"/>
                  </a:lnTo>
                  <a:lnTo>
                    <a:pt x="166" y="196"/>
                  </a:lnTo>
                  <a:lnTo>
                    <a:pt x="164" y="193"/>
                  </a:lnTo>
                  <a:lnTo>
                    <a:pt x="161" y="190"/>
                  </a:lnTo>
                  <a:lnTo>
                    <a:pt x="163" y="189"/>
                  </a:lnTo>
                  <a:lnTo>
                    <a:pt x="163" y="181"/>
                  </a:lnTo>
                  <a:lnTo>
                    <a:pt x="161" y="179"/>
                  </a:lnTo>
                  <a:lnTo>
                    <a:pt x="158" y="178"/>
                  </a:lnTo>
                  <a:lnTo>
                    <a:pt x="154" y="173"/>
                  </a:lnTo>
                  <a:lnTo>
                    <a:pt x="154" y="164"/>
                  </a:lnTo>
                  <a:lnTo>
                    <a:pt x="155" y="166"/>
                  </a:lnTo>
                  <a:lnTo>
                    <a:pt x="155" y="167"/>
                  </a:lnTo>
                  <a:lnTo>
                    <a:pt x="166" y="167"/>
                  </a:lnTo>
                  <a:lnTo>
                    <a:pt x="167" y="170"/>
                  </a:lnTo>
                  <a:lnTo>
                    <a:pt x="167" y="175"/>
                  </a:lnTo>
                  <a:lnTo>
                    <a:pt x="170" y="175"/>
                  </a:lnTo>
                  <a:lnTo>
                    <a:pt x="175" y="173"/>
                  </a:lnTo>
                  <a:lnTo>
                    <a:pt x="178" y="175"/>
                  </a:lnTo>
                  <a:lnTo>
                    <a:pt x="179" y="173"/>
                  </a:lnTo>
                  <a:lnTo>
                    <a:pt x="182" y="173"/>
                  </a:lnTo>
                  <a:lnTo>
                    <a:pt x="184" y="175"/>
                  </a:lnTo>
                  <a:lnTo>
                    <a:pt x="185" y="178"/>
                  </a:lnTo>
                  <a:lnTo>
                    <a:pt x="188" y="181"/>
                  </a:lnTo>
                  <a:lnTo>
                    <a:pt x="191" y="182"/>
                  </a:lnTo>
                  <a:lnTo>
                    <a:pt x="193" y="181"/>
                  </a:lnTo>
                  <a:lnTo>
                    <a:pt x="193" y="176"/>
                  </a:lnTo>
                  <a:lnTo>
                    <a:pt x="194" y="173"/>
                  </a:lnTo>
                  <a:lnTo>
                    <a:pt x="194" y="170"/>
                  </a:lnTo>
                  <a:lnTo>
                    <a:pt x="196" y="167"/>
                  </a:lnTo>
                  <a:lnTo>
                    <a:pt x="200" y="167"/>
                  </a:lnTo>
                  <a:lnTo>
                    <a:pt x="202" y="170"/>
                  </a:lnTo>
                  <a:lnTo>
                    <a:pt x="206" y="170"/>
                  </a:lnTo>
                  <a:lnTo>
                    <a:pt x="209" y="167"/>
                  </a:lnTo>
                  <a:lnTo>
                    <a:pt x="217" y="161"/>
                  </a:lnTo>
                  <a:lnTo>
                    <a:pt x="220" y="160"/>
                  </a:lnTo>
                  <a:lnTo>
                    <a:pt x="226" y="160"/>
                  </a:lnTo>
                  <a:lnTo>
                    <a:pt x="226" y="157"/>
                  </a:lnTo>
                  <a:lnTo>
                    <a:pt x="229" y="157"/>
                  </a:lnTo>
                  <a:lnTo>
                    <a:pt x="230" y="155"/>
                  </a:lnTo>
                  <a:lnTo>
                    <a:pt x="230" y="146"/>
                  </a:lnTo>
                  <a:lnTo>
                    <a:pt x="221" y="137"/>
                  </a:lnTo>
                  <a:lnTo>
                    <a:pt x="220" y="133"/>
                  </a:lnTo>
                  <a:lnTo>
                    <a:pt x="218" y="131"/>
                  </a:lnTo>
                  <a:lnTo>
                    <a:pt x="218" y="128"/>
                  </a:lnTo>
                  <a:lnTo>
                    <a:pt x="221" y="127"/>
                  </a:lnTo>
                  <a:lnTo>
                    <a:pt x="223" y="127"/>
                  </a:lnTo>
                  <a:lnTo>
                    <a:pt x="226" y="125"/>
                  </a:lnTo>
                  <a:lnTo>
                    <a:pt x="226" y="121"/>
                  </a:lnTo>
                  <a:lnTo>
                    <a:pt x="221" y="116"/>
                  </a:lnTo>
                  <a:lnTo>
                    <a:pt x="221" y="115"/>
                  </a:lnTo>
                  <a:lnTo>
                    <a:pt x="229" y="115"/>
                  </a:lnTo>
                  <a:lnTo>
                    <a:pt x="232" y="113"/>
                  </a:lnTo>
                  <a:lnTo>
                    <a:pt x="235" y="113"/>
                  </a:lnTo>
                  <a:lnTo>
                    <a:pt x="238" y="112"/>
                  </a:lnTo>
                  <a:lnTo>
                    <a:pt x="239" y="110"/>
                  </a:lnTo>
                  <a:lnTo>
                    <a:pt x="239" y="106"/>
                  </a:lnTo>
                  <a:lnTo>
                    <a:pt x="233" y="106"/>
                  </a:lnTo>
                  <a:lnTo>
                    <a:pt x="233" y="94"/>
                  </a:lnTo>
                  <a:lnTo>
                    <a:pt x="236" y="91"/>
                  </a:lnTo>
                  <a:lnTo>
                    <a:pt x="239" y="91"/>
                  </a:lnTo>
                  <a:lnTo>
                    <a:pt x="241" y="89"/>
                  </a:lnTo>
                  <a:lnTo>
                    <a:pt x="242" y="89"/>
                  </a:lnTo>
                  <a:lnTo>
                    <a:pt x="244" y="88"/>
                  </a:lnTo>
                  <a:lnTo>
                    <a:pt x="248" y="79"/>
                  </a:lnTo>
                  <a:lnTo>
                    <a:pt x="247" y="77"/>
                  </a:lnTo>
                  <a:lnTo>
                    <a:pt x="245" y="74"/>
                  </a:lnTo>
                  <a:lnTo>
                    <a:pt x="244" y="73"/>
                  </a:lnTo>
                  <a:lnTo>
                    <a:pt x="244" y="73"/>
                  </a:lnTo>
                  <a:lnTo>
                    <a:pt x="244" y="73"/>
                  </a:lnTo>
                  <a:close/>
                </a:path>
              </a:pathLst>
            </a:custGeom>
            <a:solidFill>
              <a:schemeClr val="accent1"/>
            </a:solid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208" name="Freeform 31"/>
            <p:cNvSpPr/>
            <p:nvPr/>
          </p:nvSpPr>
          <p:spPr bwMode="auto">
            <a:xfrm>
              <a:off x="7727289" y="5499725"/>
              <a:ext cx="162242" cy="166153"/>
            </a:xfrm>
            <a:custGeom>
              <a:avLst/>
              <a:gdLst>
                <a:gd name="T0" fmla="*/ 47 w 98"/>
                <a:gd name="T1" fmla="*/ 98 h 101"/>
                <a:gd name="T2" fmla="*/ 60 w 98"/>
                <a:gd name="T3" fmla="*/ 100 h 101"/>
                <a:gd name="T4" fmla="*/ 88 w 98"/>
                <a:gd name="T5" fmla="*/ 97 h 101"/>
                <a:gd name="T6" fmla="*/ 97 w 98"/>
                <a:gd name="T7" fmla="*/ 78 h 101"/>
                <a:gd name="T8" fmla="*/ 94 w 98"/>
                <a:gd name="T9" fmla="*/ 77 h 101"/>
                <a:gd name="T10" fmla="*/ 92 w 98"/>
                <a:gd name="T11" fmla="*/ 69 h 101"/>
                <a:gd name="T12" fmla="*/ 94 w 98"/>
                <a:gd name="T13" fmla="*/ 62 h 101"/>
                <a:gd name="T14" fmla="*/ 97 w 98"/>
                <a:gd name="T15" fmla="*/ 51 h 101"/>
                <a:gd name="T16" fmla="*/ 92 w 98"/>
                <a:gd name="T17" fmla="*/ 50 h 101"/>
                <a:gd name="T18" fmla="*/ 85 w 98"/>
                <a:gd name="T19" fmla="*/ 45 h 101"/>
                <a:gd name="T20" fmla="*/ 82 w 98"/>
                <a:gd name="T21" fmla="*/ 41 h 101"/>
                <a:gd name="T22" fmla="*/ 77 w 98"/>
                <a:gd name="T23" fmla="*/ 38 h 101"/>
                <a:gd name="T24" fmla="*/ 70 w 98"/>
                <a:gd name="T25" fmla="*/ 35 h 101"/>
                <a:gd name="T26" fmla="*/ 68 w 98"/>
                <a:gd name="T27" fmla="*/ 30 h 101"/>
                <a:gd name="T28" fmla="*/ 60 w 98"/>
                <a:gd name="T29" fmla="*/ 24 h 101"/>
                <a:gd name="T30" fmla="*/ 51 w 98"/>
                <a:gd name="T31" fmla="*/ 20 h 101"/>
                <a:gd name="T32" fmla="*/ 47 w 98"/>
                <a:gd name="T33" fmla="*/ 15 h 101"/>
                <a:gd name="T34" fmla="*/ 42 w 98"/>
                <a:gd name="T35" fmla="*/ 18 h 101"/>
                <a:gd name="T36" fmla="*/ 39 w 98"/>
                <a:gd name="T37" fmla="*/ 20 h 101"/>
                <a:gd name="T38" fmla="*/ 36 w 98"/>
                <a:gd name="T39" fmla="*/ 14 h 101"/>
                <a:gd name="T40" fmla="*/ 32 w 98"/>
                <a:gd name="T41" fmla="*/ 9 h 101"/>
                <a:gd name="T42" fmla="*/ 27 w 98"/>
                <a:gd name="T43" fmla="*/ 5 h 101"/>
                <a:gd name="T44" fmla="*/ 20 w 98"/>
                <a:gd name="T45" fmla="*/ 0 h 101"/>
                <a:gd name="T46" fmla="*/ 14 w 98"/>
                <a:gd name="T47" fmla="*/ 2 h 101"/>
                <a:gd name="T48" fmla="*/ 5 w 98"/>
                <a:gd name="T49" fmla="*/ 3 h 101"/>
                <a:gd name="T50" fmla="*/ 0 w 98"/>
                <a:gd name="T51" fmla="*/ 9 h 101"/>
                <a:gd name="T52" fmla="*/ 9 w 98"/>
                <a:gd name="T53" fmla="*/ 15 h 101"/>
                <a:gd name="T54" fmla="*/ 2 w 98"/>
                <a:gd name="T55" fmla="*/ 29 h 101"/>
                <a:gd name="T56" fmla="*/ 3 w 98"/>
                <a:gd name="T57" fmla="*/ 33 h 101"/>
                <a:gd name="T58" fmla="*/ 2 w 98"/>
                <a:gd name="T59" fmla="*/ 38 h 101"/>
                <a:gd name="T60" fmla="*/ 8 w 98"/>
                <a:gd name="T61" fmla="*/ 44 h 101"/>
                <a:gd name="T62" fmla="*/ 5 w 98"/>
                <a:gd name="T63" fmla="*/ 50 h 101"/>
                <a:gd name="T64" fmla="*/ 11 w 98"/>
                <a:gd name="T65" fmla="*/ 54 h 101"/>
                <a:gd name="T66" fmla="*/ 12 w 98"/>
                <a:gd name="T67" fmla="*/ 60 h 101"/>
                <a:gd name="T68" fmla="*/ 9 w 98"/>
                <a:gd name="T69" fmla="*/ 62 h 101"/>
                <a:gd name="T70" fmla="*/ 2 w 98"/>
                <a:gd name="T71" fmla="*/ 74 h 101"/>
                <a:gd name="T72" fmla="*/ 12 w 98"/>
                <a:gd name="T73" fmla="*/ 83 h 101"/>
                <a:gd name="T74" fmla="*/ 21 w 98"/>
                <a:gd name="T75" fmla="*/ 91 h 101"/>
                <a:gd name="T76" fmla="*/ 33 w 98"/>
                <a:gd name="T77" fmla="*/ 94 h 101"/>
                <a:gd name="T78" fmla="*/ 38 w 98"/>
                <a:gd name="T79" fmla="*/ 9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8" h="101">
                  <a:moveTo>
                    <a:pt x="38" y="98"/>
                  </a:moveTo>
                  <a:lnTo>
                    <a:pt x="47" y="98"/>
                  </a:lnTo>
                  <a:lnTo>
                    <a:pt x="53" y="100"/>
                  </a:lnTo>
                  <a:lnTo>
                    <a:pt x="60" y="100"/>
                  </a:lnTo>
                  <a:lnTo>
                    <a:pt x="77" y="101"/>
                  </a:lnTo>
                  <a:lnTo>
                    <a:pt x="88" y="97"/>
                  </a:lnTo>
                  <a:lnTo>
                    <a:pt x="92" y="94"/>
                  </a:lnTo>
                  <a:lnTo>
                    <a:pt x="97" y="78"/>
                  </a:lnTo>
                  <a:lnTo>
                    <a:pt x="98" y="77"/>
                  </a:lnTo>
                  <a:lnTo>
                    <a:pt x="94" y="77"/>
                  </a:lnTo>
                  <a:lnTo>
                    <a:pt x="94" y="69"/>
                  </a:lnTo>
                  <a:lnTo>
                    <a:pt x="92" y="69"/>
                  </a:lnTo>
                  <a:lnTo>
                    <a:pt x="92" y="63"/>
                  </a:lnTo>
                  <a:lnTo>
                    <a:pt x="94" y="62"/>
                  </a:lnTo>
                  <a:lnTo>
                    <a:pt x="97" y="54"/>
                  </a:lnTo>
                  <a:lnTo>
                    <a:pt x="97" y="51"/>
                  </a:lnTo>
                  <a:lnTo>
                    <a:pt x="95" y="51"/>
                  </a:lnTo>
                  <a:lnTo>
                    <a:pt x="92" y="50"/>
                  </a:lnTo>
                  <a:lnTo>
                    <a:pt x="89" y="50"/>
                  </a:lnTo>
                  <a:lnTo>
                    <a:pt x="85" y="45"/>
                  </a:lnTo>
                  <a:lnTo>
                    <a:pt x="83" y="42"/>
                  </a:lnTo>
                  <a:lnTo>
                    <a:pt x="82" y="41"/>
                  </a:lnTo>
                  <a:lnTo>
                    <a:pt x="80" y="38"/>
                  </a:lnTo>
                  <a:lnTo>
                    <a:pt x="77" y="38"/>
                  </a:lnTo>
                  <a:lnTo>
                    <a:pt x="73" y="36"/>
                  </a:lnTo>
                  <a:lnTo>
                    <a:pt x="70" y="35"/>
                  </a:lnTo>
                  <a:lnTo>
                    <a:pt x="68" y="33"/>
                  </a:lnTo>
                  <a:lnTo>
                    <a:pt x="68" y="30"/>
                  </a:lnTo>
                  <a:lnTo>
                    <a:pt x="67" y="30"/>
                  </a:lnTo>
                  <a:lnTo>
                    <a:pt x="60" y="24"/>
                  </a:lnTo>
                  <a:lnTo>
                    <a:pt x="56" y="24"/>
                  </a:lnTo>
                  <a:lnTo>
                    <a:pt x="51" y="20"/>
                  </a:lnTo>
                  <a:lnTo>
                    <a:pt x="50" y="17"/>
                  </a:lnTo>
                  <a:lnTo>
                    <a:pt x="47" y="15"/>
                  </a:lnTo>
                  <a:lnTo>
                    <a:pt x="45" y="15"/>
                  </a:lnTo>
                  <a:lnTo>
                    <a:pt x="42" y="18"/>
                  </a:lnTo>
                  <a:lnTo>
                    <a:pt x="42" y="20"/>
                  </a:lnTo>
                  <a:lnTo>
                    <a:pt x="39" y="20"/>
                  </a:lnTo>
                  <a:lnTo>
                    <a:pt x="39" y="17"/>
                  </a:lnTo>
                  <a:lnTo>
                    <a:pt x="36" y="14"/>
                  </a:lnTo>
                  <a:lnTo>
                    <a:pt x="33" y="11"/>
                  </a:lnTo>
                  <a:lnTo>
                    <a:pt x="32" y="9"/>
                  </a:lnTo>
                  <a:lnTo>
                    <a:pt x="29" y="8"/>
                  </a:lnTo>
                  <a:lnTo>
                    <a:pt x="27" y="5"/>
                  </a:lnTo>
                  <a:lnTo>
                    <a:pt x="21" y="2"/>
                  </a:lnTo>
                  <a:lnTo>
                    <a:pt x="20" y="0"/>
                  </a:lnTo>
                  <a:lnTo>
                    <a:pt x="17" y="0"/>
                  </a:lnTo>
                  <a:lnTo>
                    <a:pt x="14" y="2"/>
                  </a:lnTo>
                  <a:lnTo>
                    <a:pt x="12" y="3"/>
                  </a:lnTo>
                  <a:lnTo>
                    <a:pt x="5" y="3"/>
                  </a:lnTo>
                  <a:lnTo>
                    <a:pt x="0" y="8"/>
                  </a:lnTo>
                  <a:lnTo>
                    <a:pt x="0" y="9"/>
                  </a:lnTo>
                  <a:lnTo>
                    <a:pt x="8" y="15"/>
                  </a:lnTo>
                  <a:lnTo>
                    <a:pt x="9" y="15"/>
                  </a:lnTo>
                  <a:lnTo>
                    <a:pt x="2" y="18"/>
                  </a:lnTo>
                  <a:lnTo>
                    <a:pt x="2" y="29"/>
                  </a:lnTo>
                  <a:lnTo>
                    <a:pt x="9" y="33"/>
                  </a:lnTo>
                  <a:lnTo>
                    <a:pt x="3" y="33"/>
                  </a:lnTo>
                  <a:lnTo>
                    <a:pt x="0" y="36"/>
                  </a:lnTo>
                  <a:lnTo>
                    <a:pt x="2" y="38"/>
                  </a:lnTo>
                  <a:lnTo>
                    <a:pt x="3" y="41"/>
                  </a:lnTo>
                  <a:lnTo>
                    <a:pt x="8" y="44"/>
                  </a:lnTo>
                  <a:lnTo>
                    <a:pt x="3" y="48"/>
                  </a:lnTo>
                  <a:lnTo>
                    <a:pt x="5" y="50"/>
                  </a:lnTo>
                  <a:lnTo>
                    <a:pt x="8" y="53"/>
                  </a:lnTo>
                  <a:lnTo>
                    <a:pt x="11" y="54"/>
                  </a:lnTo>
                  <a:lnTo>
                    <a:pt x="12" y="57"/>
                  </a:lnTo>
                  <a:lnTo>
                    <a:pt x="12" y="60"/>
                  </a:lnTo>
                  <a:lnTo>
                    <a:pt x="11" y="60"/>
                  </a:lnTo>
                  <a:lnTo>
                    <a:pt x="9" y="62"/>
                  </a:lnTo>
                  <a:lnTo>
                    <a:pt x="2" y="62"/>
                  </a:lnTo>
                  <a:lnTo>
                    <a:pt x="2" y="74"/>
                  </a:lnTo>
                  <a:lnTo>
                    <a:pt x="11" y="83"/>
                  </a:lnTo>
                  <a:lnTo>
                    <a:pt x="12" y="83"/>
                  </a:lnTo>
                  <a:lnTo>
                    <a:pt x="15" y="85"/>
                  </a:lnTo>
                  <a:lnTo>
                    <a:pt x="21" y="91"/>
                  </a:lnTo>
                  <a:lnTo>
                    <a:pt x="24" y="94"/>
                  </a:lnTo>
                  <a:lnTo>
                    <a:pt x="33" y="94"/>
                  </a:lnTo>
                  <a:lnTo>
                    <a:pt x="38" y="98"/>
                  </a:lnTo>
                  <a:lnTo>
                    <a:pt x="38" y="98"/>
                  </a:lnTo>
                  <a:lnTo>
                    <a:pt x="38" y="98"/>
                  </a:lnTo>
                  <a:close/>
                </a:path>
              </a:pathLst>
            </a:custGeom>
            <a:grp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209" name="Freeform 32"/>
            <p:cNvSpPr/>
            <p:nvPr/>
          </p:nvSpPr>
          <p:spPr bwMode="auto">
            <a:xfrm>
              <a:off x="4283685" y="4050013"/>
              <a:ext cx="125821" cy="144765"/>
            </a:xfrm>
            <a:custGeom>
              <a:avLst/>
              <a:gdLst>
                <a:gd name="T0" fmla="*/ 9 w 76"/>
                <a:gd name="T1" fmla="*/ 20 h 88"/>
                <a:gd name="T2" fmla="*/ 4 w 76"/>
                <a:gd name="T3" fmla="*/ 23 h 88"/>
                <a:gd name="T4" fmla="*/ 3 w 76"/>
                <a:gd name="T5" fmla="*/ 36 h 88"/>
                <a:gd name="T6" fmla="*/ 0 w 76"/>
                <a:gd name="T7" fmla="*/ 42 h 88"/>
                <a:gd name="T8" fmla="*/ 3 w 76"/>
                <a:gd name="T9" fmla="*/ 45 h 88"/>
                <a:gd name="T10" fmla="*/ 4 w 76"/>
                <a:gd name="T11" fmla="*/ 48 h 88"/>
                <a:gd name="T12" fmla="*/ 7 w 76"/>
                <a:gd name="T13" fmla="*/ 53 h 88"/>
                <a:gd name="T14" fmla="*/ 12 w 76"/>
                <a:gd name="T15" fmla="*/ 56 h 88"/>
                <a:gd name="T16" fmla="*/ 15 w 76"/>
                <a:gd name="T17" fmla="*/ 51 h 88"/>
                <a:gd name="T18" fmla="*/ 13 w 76"/>
                <a:gd name="T19" fmla="*/ 58 h 88"/>
                <a:gd name="T20" fmla="*/ 15 w 76"/>
                <a:gd name="T21" fmla="*/ 68 h 88"/>
                <a:gd name="T22" fmla="*/ 21 w 76"/>
                <a:gd name="T23" fmla="*/ 77 h 88"/>
                <a:gd name="T24" fmla="*/ 24 w 76"/>
                <a:gd name="T25" fmla="*/ 82 h 88"/>
                <a:gd name="T26" fmla="*/ 27 w 76"/>
                <a:gd name="T27" fmla="*/ 85 h 88"/>
                <a:gd name="T28" fmla="*/ 34 w 76"/>
                <a:gd name="T29" fmla="*/ 88 h 88"/>
                <a:gd name="T30" fmla="*/ 40 w 76"/>
                <a:gd name="T31" fmla="*/ 86 h 88"/>
                <a:gd name="T32" fmla="*/ 39 w 76"/>
                <a:gd name="T33" fmla="*/ 83 h 88"/>
                <a:gd name="T34" fmla="*/ 36 w 76"/>
                <a:gd name="T35" fmla="*/ 74 h 88"/>
                <a:gd name="T36" fmla="*/ 40 w 76"/>
                <a:gd name="T37" fmla="*/ 73 h 88"/>
                <a:gd name="T38" fmla="*/ 46 w 76"/>
                <a:gd name="T39" fmla="*/ 76 h 88"/>
                <a:gd name="T40" fmla="*/ 51 w 76"/>
                <a:gd name="T41" fmla="*/ 73 h 88"/>
                <a:gd name="T42" fmla="*/ 57 w 76"/>
                <a:gd name="T43" fmla="*/ 71 h 88"/>
                <a:gd name="T44" fmla="*/ 60 w 76"/>
                <a:gd name="T45" fmla="*/ 76 h 88"/>
                <a:gd name="T46" fmla="*/ 66 w 76"/>
                <a:gd name="T47" fmla="*/ 74 h 88"/>
                <a:gd name="T48" fmla="*/ 67 w 76"/>
                <a:gd name="T49" fmla="*/ 70 h 88"/>
                <a:gd name="T50" fmla="*/ 72 w 76"/>
                <a:gd name="T51" fmla="*/ 68 h 88"/>
                <a:gd name="T52" fmla="*/ 75 w 76"/>
                <a:gd name="T53" fmla="*/ 53 h 88"/>
                <a:gd name="T54" fmla="*/ 73 w 76"/>
                <a:gd name="T55" fmla="*/ 48 h 88"/>
                <a:gd name="T56" fmla="*/ 67 w 76"/>
                <a:gd name="T57" fmla="*/ 41 h 88"/>
                <a:gd name="T58" fmla="*/ 66 w 76"/>
                <a:gd name="T59" fmla="*/ 33 h 88"/>
                <a:gd name="T60" fmla="*/ 67 w 76"/>
                <a:gd name="T61" fmla="*/ 20 h 88"/>
                <a:gd name="T62" fmla="*/ 72 w 76"/>
                <a:gd name="T63" fmla="*/ 15 h 88"/>
                <a:gd name="T64" fmla="*/ 75 w 76"/>
                <a:gd name="T65" fmla="*/ 14 h 88"/>
                <a:gd name="T66" fmla="*/ 76 w 76"/>
                <a:gd name="T67" fmla="*/ 3 h 88"/>
                <a:gd name="T68" fmla="*/ 73 w 76"/>
                <a:gd name="T69" fmla="*/ 2 h 88"/>
                <a:gd name="T70" fmla="*/ 66 w 76"/>
                <a:gd name="T71" fmla="*/ 0 h 88"/>
                <a:gd name="T72" fmla="*/ 54 w 76"/>
                <a:gd name="T73" fmla="*/ 3 h 88"/>
                <a:gd name="T74" fmla="*/ 40 w 76"/>
                <a:gd name="T75" fmla="*/ 5 h 88"/>
                <a:gd name="T76" fmla="*/ 19 w 76"/>
                <a:gd name="T77" fmla="*/ 2 h 88"/>
                <a:gd name="T78" fmla="*/ 16 w 76"/>
                <a:gd name="T79" fmla="*/ 6 h 88"/>
                <a:gd name="T80" fmla="*/ 15 w 76"/>
                <a:gd name="T81" fmla="*/ 12 h 88"/>
                <a:gd name="T82" fmla="*/ 18 w 76"/>
                <a:gd name="T83" fmla="*/ 18 h 88"/>
                <a:gd name="T84" fmla="*/ 16 w 76"/>
                <a:gd name="T85" fmla="*/ 2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6" h="88">
                  <a:moveTo>
                    <a:pt x="16" y="20"/>
                  </a:moveTo>
                  <a:lnTo>
                    <a:pt x="9" y="20"/>
                  </a:lnTo>
                  <a:lnTo>
                    <a:pt x="6" y="21"/>
                  </a:lnTo>
                  <a:lnTo>
                    <a:pt x="4" y="23"/>
                  </a:lnTo>
                  <a:lnTo>
                    <a:pt x="4" y="35"/>
                  </a:lnTo>
                  <a:lnTo>
                    <a:pt x="3" y="36"/>
                  </a:lnTo>
                  <a:lnTo>
                    <a:pt x="0" y="39"/>
                  </a:lnTo>
                  <a:lnTo>
                    <a:pt x="0" y="42"/>
                  </a:lnTo>
                  <a:lnTo>
                    <a:pt x="3" y="44"/>
                  </a:lnTo>
                  <a:lnTo>
                    <a:pt x="3" y="45"/>
                  </a:lnTo>
                  <a:lnTo>
                    <a:pt x="4" y="45"/>
                  </a:lnTo>
                  <a:lnTo>
                    <a:pt x="4" y="48"/>
                  </a:lnTo>
                  <a:lnTo>
                    <a:pt x="6" y="51"/>
                  </a:lnTo>
                  <a:lnTo>
                    <a:pt x="7" y="53"/>
                  </a:lnTo>
                  <a:lnTo>
                    <a:pt x="9" y="56"/>
                  </a:lnTo>
                  <a:lnTo>
                    <a:pt x="12" y="56"/>
                  </a:lnTo>
                  <a:lnTo>
                    <a:pt x="12" y="55"/>
                  </a:lnTo>
                  <a:lnTo>
                    <a:pt x="15" y="51"/>
                  </a:lnTo>
                  <a:lnTo>
                    <a:pt x="15" y="56"/>
                  </a:lnTo>
                  <a:lnTo>
                    <a:pt x="13" y="58"/>
                  </a:lnTo>
                  <a:lnTo>
                    <a:pt x="13" y="64"/>
                  </a:lnTo>
                  <a:lnTo>
                    <a:pt x="15" y="68"/>
                  </a:lnTo>
                  <a:lnTo>
                    <a:pt x="19" y="73"/>
                  </a:lnTo>
                  <a:lnTo>
                    <a:pt x="21" y="77"/>
                  </a:lnTo>
                  <a:lnTo>
                    <a:pt x="22" y="80"/>
                  </a:lnTo>
                  <a:lnTo>
                    <a:pt x="24" y="82"/>
                  </a:lnTo>
                  <a:lnTo>
                    <a:pt x="24" y="83"/>
                  </a:lnTo>
                  <a:lnTo>
                    <a:pt x="27" y="85"/>
                  </a:lnTo>
                  <a:lnTo>
                    <a:pt x="28" y="85"/>
                  </a:lnTo>
                  <a:lnTo>
                    <a:pt x="34" y="88"/>
                  </a:lnTo>
                  <a:lnTo>
                    <a:pt x="39" y="88"/>
                  </a:lnTo>
                  <a:lnTo>
                    <a:pt x="40" y="86"/>
                  </a:lnTo>
                  <a:lnTo>
                    <a:pt x="39" y="85"/>
                  </a:lnTo>
                  <a:lnTo>
                    <a:pt x="39" y="83"/>
                  </a:lnTo>
                  <a:lnTo>
                    <a:pt x="36" y="80"/>
                  </a:lnTo>
                  <a:lnTo>
                    <a:pt x="36" y="74"/>
                  </a:lnTo>
                  <a:lnTo>
                    <a:pt x="39" y="73"/>
                  </a:lnTo>
                  <a:lnTo>
                    <a:pt x="40" y="73"/>
                  </a:lnTo>
                  <a:lnTo>
                    <a:pt x="40" y="76"/>
                  </a:lnTo>
                  <a:lnTo>
                    <a:pt x="46" y="76"/>
                  </a:lnTo>
                  <a:lnTo>
                    <a:pt x="49" y="74"/>
                  </a:lnTo>
                  <a:lnTo>
                    <a:pt x="51" y="73"/>
                  </a:lnTo>
                  <a:lnTo>
                    <a:pt x="55" y="71"/>
                  </a:lnTo>
                  <a:lnTo>
                    <a:pt x="57" y="71"/>
                  </a:lnTo>
                  <a:lnTo>
                    <a:pt x="58" y="74"/>
                  </a:lnTo>
                  <a:lnTo>
                    <a:pt x="60" y="76"/>
                  </a:lnTo>
                  <a:lnTo>
                    <a:pt x="64" y="77"/>
                  </a:lnTo>
                  <a:lnTo>
                    <a:pt x="66" y="74"/>
                  </a:lnTo>
                  <a:lnTo>
                    <a:pt x="67" y="73"/>
                  </a:lnTo>
                  <a:lnTo>
                    <a:pt x="67" y="70"/>
                  </a:lnTo>
                  <a:lnTo>
                    <a:pt x="69" y="70"/>
                  </a:lnTo>
                  <a:lnTo>
                    <a:pt x="72" y="68"/>
                  </a:lnTo>
                  <a:lnTo>
                    <a:pt x="70" y="58"/>
                  </a:lnTo>
                  <a:lnTo>
                    <a:pt x="75" y="53"/>
                  </a:lnTo>
                  <a:lnTo>
                    <a:pt x="75" y="51"/>
                  </a:lnTo>
                  <a:lnTo>
                    <a:pt x="73" y="48"/>
                  </a:lnTo>
                  <a:lnTo>
                    <a:pt x="69" y="44"/>
                  </a:lnTo>
                  <a:lnTo>
                    <a:pt x="67" y="41"/>
                  </a:lnTo>
                  <a:lnTo>
                    <a:pt x="67" y="38"/>
                  </a:lnTo>
                  <a:lnTo>
                    <a:pt x="66" y="33"/>
                  </a:lnTo>
                  <a:lnTo>
                    <a:pt x="66" y="24"/>
                  </a:lnTo>
                  <a:lnTo>
                    <a:pt x="67" y="20"/>
                  </a:lnTo>
                  <a:lnTo>
                    <a:pt x="69" y="17"/>
                  </a:lnTo>
                  <a:lnTo>
                    <a:pt x="72" y="15"/>
                  </a:lnTo>
                  <a:lnTo>
                    <a:pt x="73" y="14"/>
                  </a:lnTo>
                  <a:lnTo>
                    <a:pt x="75" y="14"/>
                  </a:lnTo>
                  <a:lnTo>
                    <a:pt x="75" y="8"/>
                  </a:lnTo>
                  <a:lnTo>
                    <a:pt x="76" y="3"/>
                  </a:lnTo>
                  <a:lnTo>
                    <a:pt x="75" y="3"/>
                  </a:lnTo>
                  <a:lnTo>
                    <a:pt x="73" y="2"/>
                  </a:lnTo>
                  <a:lnTo>
                    <a:pt x="70" y="2"/>
                  </a:lnTo>
                  <a:lnTo>
                    <a:pt x="66" y="0"/>
                  </a:lnTo>
                  <a:lnTo>
                    <a:pt x="55" y="0"/>
                  </a:lnTo>
                  <a:lnTo>
                    <a:pt x="54" y="3"/>
                  </a:lnTo>
                  <a:lnTo>
                    <a:pt x="40" y="2"/>
                  </a:lnTo>
                  <a:lnTo>
                    <a:pt x="40" y="5"/>
                  </a:lnTo>
                  <a:lnTo>
                    <a:pt x="25" y="0"/>
                  </a:lnTo>
                  <a:lnTo>
                    <a:pt x="19" y="2"/>
                  </a:lnTo>
                  <a:lnTo>
                    <a:pt x="18" y="5"/>
                  </a:lnTo>
                  <a:lnTo>
                    <a:pt x="16" y="6"/>
                  </a:lnTo>
                  <a:lnTo>
                    <a:pt x="15" y="9"/>
                  </a:lnTo>
                  <a:lnTo>
                    <a:pt x="15" y="12"/>
                  </a:lnTo>
                  <a:lnTo>
                    <a:pt x="18" y="15"/>
                  </a:lnTo>
                  <a:lnTo>
                    <a:pt x="18" y="18"/>
                  </a:lnTo>
                  <a:lnTo>
                    <a:pt x="16" y="20"/>
                  </a:lnTo>
                  <a:lnTo>
                    <a:pt x="16" y="20"/>
                  </a:lnTo>
                  <a:lnTo>
                    <a:pt x="16" y="20"/>
                  </a:lnTo>
                  <a:close/>
                </a:path>
              </a:pathLst>
            </a:custGeom>
            <a:solidFill>
              <a:schemeClr val="accent1"/>
            </a:solid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210" name="Freeform 33"/>
            <p:cNvSpPr/>
            <p:nvPr/>
          </p:nvSpPr>
          <p:spPr bwMode="auto">
            <a:xfrm>
              <a:off x="3563529" y="4257290"/>
              <a:ext cx="408917" cy="641577"/>
            </a:xfrm>
            <a:custGeom>
              <a:avLst/>
              <a:gdLst>
                <a:gd name="T0" fmla="*/ 226 w 247"/>
                <a:gd name="T1" fmla="*/ 337 h 390"/>
                <a:gd name="T2" fmla="*/ 238 w 247"/>
                <a:gd name="T3" fmla="*/ 328 h 390"/>
                <a:gd name="T4" fmla="*/ 237 w 247"/>
                <a:gd name="T5" fmla="*/ 313 h 390"/>
                <a:gd name="T6" fmla="*/ 243 w 247"/>
                <a:gd name="T7" fmla="*/ 295 h 390"/>
                <a:gd name="T8" fmla="*/ 241 w 247"/>
                <a:gd name="T9" fmla="*/ 271 h 390"/>
                <a:gd name="T10" fmla="*/ 238 w 247"/>
                <a:gd name="T11" fmla="*/ 251 h 390"/>
                <a:gd name="T12" fmla="*/ 226 w 247"/>
                <a:gd name="T13" fmla="*/ 232 h 390"/>
                <a:gd name="T14" fmla="*/ 211 w 247"/>
                <a:gd name="T15" fmla="*/ 235 h 390"/>
                <a:gd name="T16" fmla="*/ 205 w 247"/>
                <a:gd name="T17" fmla="*/ 220 h 390"/>
                <a:gd name="T18" fmla="*/ 208 w 247"/>
                <a:gd name="T19" fmla="*/ 205 h 390"/>
                <a:gd name="T20" fmla="*/ 176 w 247"/>
                <a:gd name="T21" fmla="*/ 211 h 390"/>
                <a:gd name="T22" fmla="*/ 170 w 247"/>
                <a:gd name="T23" fmla="*/ 202 h 390"/>
                <a:gd name="T24" fmla="*/ 163 w 247"/>
                <a:gd name="T25" fmla="*/ 194 h 390"/>
                <a:gd name="T26" fmla="*/ 148 w 247"/>
                <a:gd name="T27" fmla="*/ 175 h 390"/>
                <a:gd name="T28" fmla="*/ 140 w 247"/>
                <a:gd name="T29" fmla="*/ 163 h 390"/>
                <a:gd name="T30" fmla="*/ 143 w 247"/>
                <a:gd name="T31" fmla="*/ 147 h 390"/>
                <a:gd name="T32" fmla="*/ 154 w 247"/>
                <a:gd name="T33" fmla="*/ 137 h 390"/>
                <a:gd name="T34" fmla="*/ 157 w 247"/>
                <a:gd name="T35" fmla="*/ 108 h 390"/>
                <a:gd name="T36" fmla="*/ 169 w 247"/>
                <a:gd name="T37" fmla="*/ 101 h 390"/>
                <a:gd name="T38" fmla="*/ 185 w 247"/>
                <a:gd name="T39" fmla="*/ 93 h 390"/>
                <a:gd name="T40" fmla="*/ 204 w 247"/>
                <a:gd name="T41" fmla="*/ 89 h 390"/>
                <a:gd name="T42" fmla="*/ 210 w 247"/>
                <a:gd name="T43" fmla="*/ 87 h 390"/>
                <a:gd name="T44" fmla="*/ 204 w 247"/>
                <a:gd name="T45" fmla="*/ 69 h 390"/>
                <a:gd name="T46" fmla="*/ 210 w 247"/>
                <a:gd name="T47" fmla="*/ 62 h 390"/>
                <a:gd name="T48" fmla="*/ 196 w 247"/>
                <a:gd name="T49" fmla="*/ 53 h 390"/>
                <a:gd name="T50" fmla="*/ 187 w 247"/>
                <a:gd name="T51" fmla="*/ 51 h 390"/>
                <a:gd name="T52" fmla="*/ 173 w 247"/>
                <a:gd name="T53" fmla="*/ 48 h 390"/>
                <a:gd name="T54" fmla="*/ 151 w 247"/>
                <a:gd name="T55" fmla="*/ 51 h 390"/>
                <a:gd name="T56" fmla="*/ 148 w 247"/>
                <a:gd name="T57" fmla="*/ 37 h 390"/>
                <a:gd name="T58" fmla="*/ 142 w 247"/>
                <a:gd name="T59" fmla="*/ 27 h 390"/>
                <a:gd name="T60" fmla="*/ 127 w 247"/>
                <a:gd name="T61" fmla="*/ 12 h 390"/>
                <a:gd name="T62" fmla="*/ 104 w 247"/>
                <a:gd name="T63" fmla="*/ 0 h 390"/>
                <a:gd name="T64" fmla="*/ 106 w 247"/>
                <a:gd name="T65" fmla="*/ 9 h 390"/>
                <a:gd name="T66" fmla="*/ 104 w 247"/>
                <a:gd name="T67" fmla="*/ 36 h 390"/>
                <a:gd name="T68" fmla="*/ 89 w 247"/>
                <a:gd name="T69" fmla="*/ 54 h 390"/>
                <a:gd name="T70" fmla="*/ 59 w 247"/>
                <a:gd name="T71" fmla="*/ 72 h 390"/>
                <a:gd name="T72" fmla="*/ 51 w 247"/>
                <a:gd name="T73" fmla="*/ 92 h 390"/>
                <a:gd name="T74" fmla="*/ 42 w 247"/>
                <a:gd name="T75" fmla="*/ 104 h 390"/>
                <a:gd name="T76" fmla="*/ 35 w 247"/>
                <a:gd name="T77" fmla="*/ 96 h 390"/>
                <a:gd name="T78" fmla="*/ 18 w 247"/>
                <a:gd name="T79" fmla="*/ 96 h 390"/>
                <a:gd name="T80" fmla="*/ 17 w 247"/>
                <a:gd name="T81" fmla="*/ 87 h 390"/>
                <a:gd name="T82" fmla="*/ 24 w 247"/>
                <a:gd name="T83" fmla="*/ 75 h 390"/>
                <a:gd name="T84" fmla="*/ 0 w 247"/>
                <a:gd name="T85" fmla="*/ 93 h 390"/>
                <a:gd name="T86" fmla="*/ 9 w 247"/>
                <a:gd name="T87" fmla="*/ 117 h 390"/>
                <a:gd name="T88" fmla="*/ 6 w 247"/>
                <a:gd name="T89" fmla="*/ 134 h 390"/>
                <a:gd name="T90" fmla="*/ 30 w 247"/>
                <a:gd name="T91" fmla="*/ 152 h 390"/>
                <a:gd name="T92" fmla="*/ 39 w 247"/>
                <a:gd name="T93" fmla="*/ 170 h 390"/>
                <a:gd name="T94" fmla="*/ 54 w 247"/>
                <a:gd name="T95" fmla="*/ 190 h 390"/>
                <a:gd name="T96" fmla="*/ 65 w 247"/>
                <a:gd name="T97" fmla="*/ 205 h 390"/>
                <a:gd name="T98" fmla="*/ 71 w 247"/>
                <a:gd name="T99" fmla="*/ 227 h 390"/>
                <a:gd name="T100" fmla="*/ 79 w 247"/>
                <a:gd name="T101" fmla="*/ 242 h 390"/>
                <a:gd name="T102" fmla="*/ 88 w 247"/>
                <a:gd name="T103" fmla="*/ 253 h 390"/>
                <a:gd name="T104" fmla="*/ 106 w 247"/>
                <a:gd name="T105" fmla="*/ 285 h 390"/>
                <a:gd name="T106" fmla="*/ 109 w 247"/>
                <a:gd name="T107" fmla="*/ 304 h 390"/>
                <a:gd name="T108" fmla="*/ 125 w 247"/>
                <a:gd name="T109" fmla="*/ 321 h 390"/>
                <a:gd name="T110" fmla="*/ 157 w 247"/>
                <a:gd name="T111" fmla="*/ 342 h 390"/>
                <a:gd name="T112" fmla="*/ 193 w 247"/>
                <a:gd name="T113" fmla="*/ 361 h 390"/>
                <a:gd name="T114" fmla="*/ 210 w 247"/>
                <a:gd name="T115" fmla="*/ 380 h 390"/>
                <a:gd name="T116" fmla="*/ 225 w 247"/>
                <a:gd name="T117" fmla="*/ 390 h 390"/>
                <a:gd name="T118" fmla="*/ 240 w 247"/>
                <a:gd name="T119" fmla="*/ 372 h 390"/>
                <a:gd name="T120" fmla="*/ 247 w 247"/>
                <a:gd name="T121" fmla="*/ 349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7" h="390">
                  <a:moveTo>
                    <a:pt x="244" y="346"/>
                  </a:moveTo>
                  <a:lnTo>
                    <a:pt x="243" y="345"/>
                  </a:lnTo>
                  <a:lnTo>
                    <a:pt x="240" y="343"/>
                  </a:lnTo>
                  <a:lnTo>
                    <a:pt x="232" y="337"/>
                  </a:lnTo>
                  <a:lnTo>
                    <a:pt x="226" y="337"/>
                  </a:lnTo>
                  <a:lnTo>
                    <a:pt x="225" y="336"/>
                  </a:lnTo>
                  <a:lnTo>
                    <a:pt x="228" y="330"/>
                  </a:lnTo>
                  <a:lnTo>
                    <a:pt x="228" y="322"/>
                  </a:lnTo>
                  <a:lnTo>
                    <a:pt x="231" y="322"/>
                  </a:lnTo>
                  <a:lnTo>
                    <a:pt x="238" y="328"/>
                  </a:lnTo>
                  <a:lnTo>
                    <a:pt x="241" y="324"/>
                  </a:lnTo>
                  <a:lnTo>
                    <a:pt x="241" y="322"/>
                  </a:lnTo>
                  <a:lnTo>
                    <a:pt x="240" y="321"/>
                  </a:lnTo>
                  <a:lnTo>
                    <a:pt x="238" y="318"/>
                  </a:lnTo>
                  <a:lnTo>
                    <a:pt x="237" y="313"/>
                  </a:lnTo>
                  <a:lnTo>
                    <a:pt x="240" y="307"/>
                  </a:lnTo>
                  <a:lnTo>
                    <a:pt x="243" y="304"/>
                  </a:lnTo>
                  <a:lnTo>
                    <a:pt x="244" y="301"/>
                  </a:lnTo>
                  <a:lnTo>
                    <a:pt x="244" y="300"/>
                  </a:lnTo>
                  <a:lnTo>
                    <a:pt x="243" y="295"/>
                  </a:lnTo>
                  <a:lnTo>
                    <a:pt x="240" y="292"/>
                  </a:lnTo>
                  <a:lnTo>
                    <a:pt x="238" y="292"/>
                  </a:lnTo>
                  <a:lnTo>
                    <a:pt x="243" y="285"/>
                  </a:lnTo>
                  <a:lnTo>
                    <a:pt x="240" y="273"/>
                  </a:lnTo>
                  <a:lnTo>
                    <a:pt x="241" y="271"/>
                  </a:lnTo>
                  <a:lnTo>
                    <a:pt x="243" y="268"/>
                  </a:lnTo>
                  <a:lnTo>
                    <a:pt x="244" y="266"/>
                  </a:lnTo>
                  <a:lnTo>
                    <a:pt x="244" y="263"/>
                  </a:lnTo>
                  <a:lnTo>
                    <a:pt x="241" y="256"/>
                  </a:lnTo>
                  <a:lnTo>
                    <a:pt x="238" y="251"/>
                  </a:lnTo>
                  <a:lnTo>
                    <a:pt x="235" y="248"/>
                  </a:lnTo>
                  <a:lnTo>
                    <a:pt x="231" y="244"/>
                  </a:lnTo>
                  <a:lnTo>
                    <a:pt x="228" y="241"/>
                  </a:lnTo>
                  <a:lnTo>
                    <a:pt x="226" y="236"/>
                  </a:lnTo>
                  <a:lnTo>
                    <a:pt x="226" y="232"/>
                  </a:lnTo>
                  <a:lnTo>
                    <a:pt x="217" y="232"/>
                  </a:lnTo>
                  <a:lnTo>
                    <a:pt x="216" y="233"/>
                  </a:lnTo>
                  <a:lnTo>
                    <a:pt x="214" y="233"/>
                  </a:lnTo>
                  <a:lnTo>
                    <a:pt x="214" y="235"/>
                  </a:lnTo>
                  <a:lnTo>
                    <a:pt x="211" y="235"/>
                  </a:lnTo>
                  <a:lnTo>
                    <a:pt x="210" y="233"/>
                  </a:lnTo>
                  <a:lnTo>
                    <a:pt x="210" y="232"/>
                  </a:lnTo>
                  <a:lnTo>
                    <a:pt x="207" y="233"/>
                  </a:lnTo>
                  <a:lnTo>
                    <a:pt x="207" y="226"/>
                  </a:lnTo>
                  <a:lnTo>
                    <a:pt x="205" y="220"/>
                  </a:lnTo>
                  <a:lnTo>
                    <a:pt x="205" y="217"/>
                  </a:lnTo>
                  <a:lnTo>
                    <a:pt x="207" y="214"/>
                  </a:lnTo>
                  <a:lnTo>
                    <a:pt x="207" y="211"/>
                  </a:lnTo>
                  <a:lnTo>
                    <a:pt x="208" y="209"/>
                  </a:lnTo>
                  <a:lnTo>
                    <a:pt x="208" y="205"/>
                  </a:lnTo>
                  <a:lnTo>
                    <a:pt x="207" y="202"/>
                  </a:lnTo>
                  <a:lnTo>
                    <a:pt x="207" y="199"/>
                  </a:lnTo>
                  <a:lnTo>
                    <a:pt x="192" y="211"/>
                  </a:lnTo>
                  <a:lnTo>
                    <a:pt x="176" y="212"/>
                  </a:lnTo>
                  <a:lnTo>
                    <a:pt x="176" y="211"/>
                  </a:lnTo>
                  <a:lnTo>
                    <a:pt x="175" y="209"/>
                  </a:lnTo>
                  <a:lnTo>
                    <a:pt x="173" y="206"/>
                  </a:lnTo>
                  <a:lnTo>
                    <a:pt x="173" y="203"/>
                  </a:lnTo>
                  <a:lnTo>
                    <a:pt x="172" y="202"/>
                  </a:lnTo>
                  <a:lnTo>
                    <a:pt x="170" y="202"/>
                  </a:lnTo>
                  <a:lnTo>
                    <a:pt x="167" y="200"/>
                  </a:lnTo>
                  <a:lnTo>
                    <a:pt x="155" y="200"/>
                  </a:lnTo>
                  <a:lnTo>
                    <a:pt x="157" y="199"/>
                  </a:lnTo>
                  <a:lnTo>
                    <a:pt x="161" y="197"/>
                  </a:lnTo>
                  <a:lnTo>
                    <a:pt x="163" y="194"/>
                  </a:lnTo>
                  <a:lnTo>
                    <a:pt x="164" y="193"/>
                  </a:lnTo>
                  <a:lnTo>
                    <a:pt x="157" y="185"/>
                  </a:lnTo>
                  <a:lnTo>
                    <a:pt x="154" y="184"/>
                  </a:lnTo>
                  <a:lnTo>
                    <a:pt x="151" y="181"/>
                  </a:lnTo>
                  <a:lnTo>
                    <a:pt x="148" y="175"/>
                  </a:lnTo>
                  <a:lnTo>
                    <a:pt x="146" y="173"/>
                  </a:lnTo>
                  <a:lnTo>
                    <a:pt x="146" y="172"/>
                  </a:lnTo>
                  <a:lnTo>
                    <a:pt x="145" y="166"/>
                  </a:lnTo>
                  <a:lnTo>
                    <a:pt x="142" y="164"/>
                  </a:lnTo>
                  <a:lnTo>
                    <a:pt x="140" y="163"/>
                  </a:lnTo>
                  <a:lnTo>
                    <a:pt x="140" y="160"/>
                  </a:lnTo>
                  <a:lnTo>
                    <a:pt x="142" y="158"/>
                  </a:lnTo>
                  <a:lnTo>
                    <a:pt x="145" y="157"/>
                  </a:lnTo>
                  <a:lnTo>
                    <a:pt x="143" y="155"/>
                  </a:lnTo>
                  <a:lnTo>
                    <a:pt x="143" y="147"/>
                  </a:lnTo>
                  <a:lnTo>
                    <a:pt x="145" y="144"/>
                  </a:lnTo>
                  <a:lnTo>
                    <a:pt x="152" y="137"/>
                  </a:lnTo>
                  <a:lnTo>
                    <a:pt x="154" y="138"/>
                  </a:lnTo>
                  <a:lnTo>
                    <a:pt x="155" y="138"/>
                  </a:lnTo>
                  <a:lnTo>
                    <a:pt x="154" y="137"/>
                  </a:lnTo>
                  <a:lnTo>
                    <a:pt x="154" y="132"/>
                  </a:lnTo>
                  <a:lnTo>
                    <a:pt x="152" y="131"/>
                  </a:lnTo>
                  <a:lnTo>
                    <a:pt x="152" y="128"/>
                  </a:lnTo>
                  <a:lnTo>
                    <a:pt x="157" y="123"/>
                  </a:lnTo>
                  <a:lnTo>
                    <a:pt x="157" y="108"/>
                  </a:lnTo>
                  <a:lnTo>
                    <a:pt x="164" y="108"/>
                  </a:lnTo>
                  <a:lnTo>
                    <a:pt x="164" y="107"/>
                  </a:lnTo>
                  <a:lnTo>
                    <a:pt x="166" y="105"/>
                  </a:lnTo>
                  <a:lnTo>
                    <a:pt x="166" y="104"/>
                  </a:lnTo>
                  <a:lnTo>
                    <a:pt x="169" y="101"/>
                  </a:lnTo>
                  <a:lnTo>
                    <a:pt x="172" y="99"/>
                  </a:lnTo>
                  <a:lnTo>
                    <a:pt x="173" y="98"/>
                  </a:lnTo>
                  <a:lnTo>
                    <a:pt x="176" y="96"/>
                  </a:lnTo>
                  <a:lnTo>
                    <a:pt x="184" y="96"/>
                  </a:lnTo>
                  <a:lnTo>
                    <a:pt x="185" y="93"/>
                  </a:lnTo>
                  <a:lnTo>
                    <a:pt x="193" y="95"/>
                  </a:lnTo>
                  <a:lnTo>
                    <a:pt x="195" y="93"/>
                  </a:lnTo>
                  <a:lnTo>
                    <a:pt x="196" y="90"/>
                  </a:lnTo>
                  <a:lnTo>
                    <a:pt x="199" y="89"/>
                  </a:lnTo>
                  <a:lnTo>
                    <a:pt x="204" y="89"/>
                  </a:lnTo>
                  <a:lnTo>
                    <a:pt x="207" y="92"/>
                  </a:lnTo>
                  <a:lnTo>
                    <a:pt x="207" y="93"/>
                  </a:lnTo>
                  <a:lnTo>
                    <a:pt x="211" y="93"/>
                  </a:lnTo>
                  <a:lnTo>
                    <a:pt x="214" y="90"/>
                  </a:lnTo>
                  <a:lnTo>
                    <a:pt x="210" y="87"/>
                  </a:lnTo>
                  <a:lnTo>
                    <a:pt x="207" y="83"/>
                  </a:lnTo>
                  <a:lnTo>
                    <a:pt x="202" y="83"/>
                  </a:lnTo>
                  <a:lnTo>
                    <a:pt x="201" y="81"/>
                  </a:lnTo>
                  <a:lnTo>
                    <a:pt x="201" y="75"/>
                  </a:lnTo>
                  <a:lnTo>
                    <a:pt x="204" y="69"/>
                  </a:lnTo>
                  <a:lnTo>
                    <a:pt x="204" y="68"/>
                  </a:lnTo>
                  <a:lnTo>
                    <a:pt x="205" y="66"/>
                  </a:lnTo>
                  <a:lnTo>
                    <a:pt x="207" y="66"/>
                  </a:lnTo>
                  <a:lnTo>
                    <a:pt x="208" y="65"/>
                  </a:lnTo>
                  <a:lnTo>
                    <a:pt x="210" y="62"/>
                  </a:lnTo>
                  <a:lnTo>
                    <a:pt x="210" y="57"/>
                  </a:lnTo>
                  <a:lnTo>
                    <a:pt x="208" y="56"/>
                  </a:lnTo>
                  <a:lnTo>
                    <a:pt x="205" y="54"/>
                  </a:lnTo>
                  <a:lnTo>
                    <a:pt x="199" y="54"/>
                  </a:lnTo>
                  <a:lnTo>
                    <a:pt x="196" y="53"/>
                  </a:lnTo>
                  <a:lnTo>
                    <a:pt x="195" y="50"/>
                  </a:lnTo>
                  <a:lnTo>
                    <a:pt x="195" y="48"/>
                  </a:lnTo>
                  <a:lnTo>
                    <a:pt x="192" y="48"/>
                  </a:lnTo>
                  <a:lnTo>
                    <a:pt x="190" y="50"/>
                  </a:lnTo>
                  <a:lnTo>
                    <a:pt x="187" y="51"/>
                  </a:lnTo>
                  <a:lnTo>
                    <a:pt x="184" y="51"/>
                  </a:lnTo>
                  <a:lnTo>
                    <a:pt x="182" y="50"/>
                  </a:lnTo>
                  <a:lnTo>
                    <a:pt x="181" y="50"/>
                  </a:lnTo>
                  <a:lnTo>
                    <a:pt x="179" y="48"/>
                  </a:lnTo>
                  <a:lnTo>
                    <a:pt x="173" y="48"/>
                  </a:lnTo>
                  <a:lnTo>
                    <a:pt x="170" y="51"/>
                  </a:lnTo>
                  <a:lnTo>
                    <a:pt x="170" y="54"/>
                  </a:lnTo>
                  <a:lnTo>
                    <a:pt x="161" y="54"/>
                  </a:lnTo>
                  <a:lnTo>
                    <a:pt x="154" y="53"/>
                  </a:lnTo>
                  <a:lnTo>
                    <a:pt x="151" y="51"/>
                  </a:lnTo>
                  <a:lnTo>
                    <a:pt x="151" y="45"/>
                  </a:lnTo>
                  <a:lnTo>
                    <a:pt x="152" y="44"/>
                  </a:lnTo>
                  <a:lnTo>
                    <a:pt x="152" y="42"/>
                  </a:lnTo>
                  <a:lnTo>
                    <a:pt x="151" y="40"/>
                  </a:lnTo>
                  <a:lnTo>
                    <a:pt x="148" y="37"/>
                  </a:lnTo>
                  <a:lnTo>
                    <a:pt x="145" y="37"/>
                  </a:lnTo>
                  <a:lnTo>
                    <a:pt x="145" y="36"/>
                  </a:lnTo>
                  <a:lnTo>
                    <a:pt x="143" y="34"/>
                  </a:lnTo>
                  <a:lnTo>
                    <a:pt x="143" y="28"/>
                  </a:lnTo>
                  <a:lnTo>
                    <a:pt x="142" y="27"/>
                  </a:lnTo>
                  <a:lnTo>
                    <a:pt x="139" y="27"/>
                  </a:lnTo>
                  <a:lnTo>
                    <a:pt x="136" y="22"/>
                  </a:lnTo>
                  <a:lnTo>
                    <a:pt x="131" y="22"/>
                  </a:lnTo>
                  <a:lnTo>
                    <a:pt x="128" y="13"/>
                  </a:lnTo>
                  <a:lnTo>
                    <a:pt x="127" y="12"/>
                  </a:lnTo>
                  <a:lnTo>
                    <a:pt x="122" y="10"/>
                  </a:lnTo>
                  <a:lnTo>
                    <a:pt x="118" y="6"/>
                  </a:lnTo>
                  <a:lnTo>
                    <a:pt x="115" y="4"/>
                  </a:lnTo>
                  <a:lnTo>
                    <a:pt x="112" y="0"/>
                  </a:lnTo>
                  <a:lnTo>
                    <a:pt x="104" y="0"/>
                  </a:lnTo>
                  <a:lnTo>
                    <a:pt x="109" y="0"/>
                  </a:lnTo>
                  <a:lnTo>
                    <a:pt x="109" y="7"/>
                  </a:lnTo>
                  <a:lnTo>
                    <a:pt x="107" y="7"/>
                  </a:lnTo>
                  <a:lnTo>
                    <a:pt x="107" y="9"/>
                  </a:lnTo>
                  <a:lnTo>
                    <a:pt x="106" y="9"/>
                  </a:lnTo>
                  <a:lnTo>
                    <a:pt x="112" y="13"/>
                  </a:lnTo>
                  <a:lnTo>
                    <a:pt x="112" y="21"/>
                  </a:lnTo>
                  <a:lnTo>
                    <a:pt x="109" y="22"/>
                  </a:lnTo>
                  <a:lnTo>
                    <a:pt x="106" y="33"/>
                  </a:lnTo>
                  <a:lnTo>
                    <a:pt x="104" y="36"/>
                  </a:lnTo>
                  <a:lnTo>
                    <a:pt x="101" y="40"/>
                  </a:lnTo>
                  <a:lnTo>
                    <a:pt x="100" y="44"/>
                  </a:lnTo>
                  <a:lnTo>
                    <a:pt x="97" y="47"/>
                  </a:lnTo>
                  <a:lnTo>
                    <a:pt x="94" y="51"/>
                  </a:lnTo>
                  <a:lnTo>
                    <a:pt x="89" y="54"/>
                  </a:lnTo>
                  <a:lnTo>
                    <a:pt x="73" y="62"/>
                  </a:lnTo>
                  <a:lnTo>
                    <a:pt x="68" y="63"/>
                  </a:lnTo>
                  <a:lnTo>
                    <a:pt x="63" y="66"/>
                  </a:lnTo>
                  <a:lnTo>
                    <a:pt x="59" y="71"/>
                  </a:lnTo>
                  <a:lnTo>
                    <a:pt x="59" y="72"/>
                  </a:lnTo>
                  <a:lnTo>
                    <a:pt x="56" y="74"/>
                  </a:lnTo>
                  <a:lnTo>
                    <a:pt x="56" y="80"/>
                  </a:lnTo>
                  <a:lnTo>
                    <a:pt x="53" y="83"/>
                  </a:lnTo>
                  <a:lnTo>
                    <a:pt x="53" y="89"/>
                  </a:lnTo>
                  <a:lnTo>
                    <a:pt x="51" y="92"/>
                  </a:lnTo>
                  <a:lnTo>
                    <a:pt x="51" y="99"/>
                  </a:lnTo>
                  <a:lnTo>
                    <a:pt x="45" y="99"/>
                  </a:lnTo>
                  <a:lnTo>
                    <a:pt x="44" y="101"/>
                  </a:lnTo>
                  <a:lnTo>
                    <a:pt x="44" y="102"/>
                  </a:lnTo>
                  <a:lnTo>
                    <a:pt x="42" y="104"/>
                  </a:lnTo>
                  <a:lnTo>
                    <a:pt x="42" y="105"/>
                  </a:lnTo>
                  <a:lnTo>
                    <a:pt x="38" y="105"/>
                  </a:lnTo>
                  <a:lnTo>
                    <a:pt x="36" y="102"/>
                  </a:lnTo>
                  <a:lnTo>
                    <a:pt x="36" y="98"/>
                  </a:lnTo>
                  <a:lnTo>
                    <a:pt x="35" y="96"/>
                  </a:lnTo>
                  <a:lnTo>
                    <a:pt x="35" y="95"/>
                  </a:lnTo>
                  <a:lnTo>
                    <a:pt x="27" y="95"/>
                  </a:lnTo>
                  <a:lnTo>
                    <a:pt x="24" y="92"/>
                  </a:lnTo>
                  <a:lnTo>
                    <a:pt x="21" y="95"/>
                  </a:lnTo>
                  <a:lnTo>
                    <a:pt x="18" y="96"/>
                  </a:lnTo>
                  <a:lnTo>
                    <a:pt x="17" y="96"/>
                  </a:lnTo>
                  <a:lnTo>
                    <a:pt x="15" y="95"/>
                  </a:lnTo>
                  <a:lnTo>
                    <a:pt x="18" y="92"/>
                  </a:lnTo>
                  <a:lnTo>
                    <a:pt x="15" y="89"/>
                  </a:lnTo>
                  <a:lnTo>
                    <a:pt x="17" y="87"/>
                  </a:lnTo>
                  <a:lnTo>
                    <a:pt x="18" y="84"/>
                  </a:lnTo>
                  <a:lnTo>
                    <a:pt x="21" y="83"/>
                  </a:lnTo>
                  <a:lnTo>
                    <a:pt x="23" y="80"/>
                  </a:lnTo>
                  <a:lnTo>
                    <a:pt x="24" y="78"/>
                  </a:lnTo>
                  <a:lnTo>
                    <a:pt x="24" y="75"/>
                  </a:lnTo>
                  <a:lnTo>
                    <a:pt x="23" y="75"/>
                  </a:lnTo>
                  <a:lnTo>
                    <a:pt x="20" y="74"/>
                  </a:lnTo>
                  <a:lnTo>
                    <a:pt x="18" y="74"/>
                  </a:lnTo>
                  <a:lnTo>
                    <a:pt x="2" y="90"/>
                  </a:lnTo>
                  <a:lnTo>
                    <a:pt x="0" y="93"/>
                  </a:lnTo>
                  <a:lnTo>
                    <a:pt x="0" y="102"/>
                  </a:lnTo>
                  <a:lnTo>
                    <a:pt x="2" y="104"/>
                  </a:lnTo>
                  <a:lnTo>
                    <a:pt x="5" y="104"/>
                  </a:lnTo>
                  <a:lnTo>
                    <a:pt x="3" y="110"/>
                  </a:lnTo>
                  <a:lnTo>
                    <a:pt x="9" y="117"/>
                  </a:lnTo>
                  <a:lnTo>
                    <a:pt x="9" y="122"/>
                  </a:lnTo>
                  <a:lnTo>
                    <a:pt x="3" y="128"/>
                  </a:lnTo>
                  <a:lnTo>
                    <a:pt x="3" y="129"/>
                  </a:lnTo>
                  <a:lnTo>
                    <a:pt x="5" y="132"/>
                  </a:lnTo>
                  <a:lnTo>
                    <a:pt x="6" y="134"/>
                  </a:lnTo>
                  <a:lnTo>
                    <a:pt x="9" y="135"/>
                  </a:lnTo>
                  <a:lnTo>
                    <a:pt x="15" y="137"/>
                  </a:lnTo>
                  <a:lnTo>
                    <a:pt x="18" y="137"/>
                  </a:lnTo>
                  <a:lnTo>
                    <a:pt x="29" y="147"/>
                  </a:lnTo>
                  <a:lnTo>
                    <a:pt x="30" y="152"/>
                  </a:lnTo>
                  <a:lnTo>
                    <a:pt x="35" y="157"/>
                  </a:lnTo>
                  <a:lnTo>
                    <a:pt x="36" y="161"/>
                  </a:lnTo>
                  <a:lnTo>
                    <a:pt x="38" y="164"/>
                  </a:lnTo>
                  <a:lnTo>
                    <a:pt x="38" y="169"/>
                  </a:lnTo>
                  <a:lnTo>
                    <a:pt x="39" y="170"/>
                  </a:lnTo>
                  <a:lnTo>
                    <a:pt x="41" y="173"/>
                  </a:lnTo>
                  <a:lnTo>
                    <a:pt x="44" y="175"/>
                  </a:lnTo>
                  <a:lnTo>
                    <a:pt x="45" y="178"/>
                  </a:lnTo>
                  <a:lnTo>
                    <a:pt x="51" y="182"/>
                  </a:lnTo>
                  <a:lnTo>
                    <a:pt x="54" y="190"/>
                  </a:lnTo>
                  <a:lnTo>
                    <a:pt x="57" y="193"/>
                  </a:lnTo>
                  <a:lnTo>
                    <a:pt x="59" y="196"/>
                  </a:lnTo>
                  <a:lnTo>
                    <a:pt x="62" y="200"/>
                  </a:lnTo>
                  <a:lnTo>
                    <a:pt x="63" y="202"/>
                  </a:lnTo>
                  <a:lnTo>
                    <a:pt x="65" y="205"/>
                  </a:lnTo>
                  <a:lnTo>
                    <a:pt x="67" y="215"/>
                  </a:lnTo>
                  <a:lnTo>
                    <a:pt x="67" y="217"/>
                  </a:lnTo>
                  <a:lnTo>
                    <a:pt x="68" y="218"/>
                  </a:lnTo>
                  <a:lnTo>
                    <a:pt x="70" y="221"/>
                  </a:lnTo>
                  <a:lnTo>
                    <a:pt x="71" y="227"/>
                  </a:lnTo>
                  <a:lnTo>
                    <a:pt x="74" y="230"/>
                  </a:lnTo>
                  <a:lnTo>
                    <a:pt x="76" y="235"/>
                  </a:lnTo>
                  <a:lnTo>
                    <a:pt x="77" y="238"/>
                  </a:lnTo>
                  <a:lnTo>
                    <a:pt x="77" y="241"/>
                  </a:lnTo>
                  <a:lnTo>
                    <a:pt x="79" y="242"/>
                  </a:lnTo>
                  <a:lnTo>
                    <a:pt x="82" y="242"/>
                  </a:lnTo>
                  <a:lnTo>
                    <a:pt x="85" y="245"/>
                  </a:lnTo>
                  <a:lnTo>
                    <a:pt x="85" y="248"/>
                  </a:lnTo>
                  <a:lnTo>
                    <a:pt x="88" y="250"/>
                  </a:lnTo>
                  <a:lnTo>
                    <a:pt x="88" y="253"/>
                  </a:lnTo>
                  <a:lnTo>
                    <a:pt x="89" y="257"/>
                  </a:lnTo>
                  <a:lnTo>
                    <a:pt x="95" y="266"/>
                  </a:lnTo>
                  <a:lnTo>
                    <a:pt x="100" y="276"/>
                  </a:lnTo>
                  <a:lnTo>
                    <a:pt x="104" y="282"/>
                  </a:lnTo>
                  <a:lnTo>
                    <a:pt x="106" y="285"/>
                  </a:lnTo>
                  <a:lnTo>
                    <a:pt x="107" y="289"/>
                  </a:lnTo>
                  <a:lnTo>
                    <a:pt x="107" y="292"/>
                  </a:lnTo>
                  <a:lnTo>
                    <a:pt x="106" y="295"/>
                  </a:lnTo>
                  <a:lnTo>
                    <a:pt x="106" y="301"/>
                  </a:lnTo>
                  <a:lnTo>
                    <a:pt x="109" y="304"/>
                  </a:lnTo>
                  <a:lnTo>
                    <a:pt x="110" y="307"/>
                  </a:lnTo>
                  <a:lnTo>
                    <a:pt x="116" y="313"/>
                  </a:lnTo>
                  <a:lnTo>
                    <a:pt x="119" y="315"/>
                  </a:lnTo>
                  <a:lnTo>
                    <a:pt x="122" y="318"/>
                  </a:lnTo>
                  <a:lnTo>
                    <a:pt x="125" y="321"/>
                  </a:lnTo>
                  <a:lnTo>
                    <a:pt x="131" y="327"/>
                  </a:lnTo>
                  <a:lnTo>
                    <a:pt x="136" y="330"/>
                  </a:lnTo>
                  <a:lnTo>
                    <a:pt x="143" y="336"/>
                  </a:lnTo>
                  <a:lnTo>
                    <a:pt x="151" y="339"/>
                  </a:lnTo>
                  <a:lnTo>
                    <a:pt x="157" y="342"/>
                  </a:lnTo>
                  <a:lnTo>
                    <a:pt x="169" y="346"/>
                  </a:lnTo>
                  <a:lnTo>
                    <a:pt x="182" y="354"/>
                  </a:lnTo>
                  <a:lnTo>
                    <a:pt x="185" y="357"/>
                  </a:lnTo>
                  <a:lnTo>
                    <a:pt x="190" y="360"/>
                  </a:lnTo>
                  <a:lnTo>
                    <a:pt x="193" y="361"/>
                  </a:lnTo>
                  <a:lnTo>
                    <a:pt x="196" y="364"/>
                  </a:lnTo>
                  <a:lnTo>
                    <a:pt x="204" y="367"/>
                  </a:lnTo>
                  <a:lnTo>
                    <a:pt x="205" y="375"/>
                  </a:lnTo>
                  <a:lnTo>
                    <a:pt x="208" y="376"/>
                  </a:lnTo>
                  <a:lnTo>
                    <a:pt x="210" y="380"/>
                  </a:lnTo>
                  <a:lnTo>
                    <a:pt x="213" y="381"/>
                  </a:lnTo>
                  <a:lnTo>
                    <a:pt x="214" y="383"/>
                  </a:lnTo>
                  <a:lnTo>
                    <a:pt x="220" y="386"/>
                  </a:lnTo>
                  <a:lnTo>
                    <a:pt x="222" y="389"/>
                  </a:lnTo>
                  <a:lnTo>
                    <a:pt x="225" y="390"/>
                  </a:lnTo>
                  <a:lnTo>
                    <a:pt x="235" y="384"/>
                  </a:lnTo>
                  <a:lnTo>
                    <a:pt x="237" y="383"/>
                  </a:lnTo>
                  <a:lnTo>
                    <a:pt x="237" y="378"/>
                  </a:lnTo>
                  <a:lnTo>
                    <a:pt x="235" y="375"/>
                  </a:lnTo>
                  <a:lnTo>
                    <a:pt x="240" y="372"/>
                  </a:lnTo>
                  <a:lnTo>
                    <a:pt x="237" y="364"/>
                  </a:lnTo>
                  <a:lnTo>
                    <a:pt x="241" y="360"/>
                  </a:lnTo>
                  <a:lnTo>
                    <a:pt x="244" y="358"/>
                  </a:lnTo>
                  <a:lnTo>
                    <a:pt x="247" y="352"/>
                  </a:lnTo>
                  <a:lnTo>
                    <a:pt x="247" y="349"/>
                  </a:lnTo>
                  <a:lnTo>
                    <a:pt x="244" y="346"/>
                  </a:lnTo>
                  <a:lnTo>
                    <a:pt x="244" y="346"/>
                  </a:lnTo>
                  <a:lnTo>
                    <a:pt x="244" y="346"/>
                  </a:lnTo>
                  <a:close/>
                </a:path>
              </a:pathLst>
            </a:custGeom>
            <a:solidFill>
              <a:schemeClr val="accent1"/>
            </a:solid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211" name="Freeform 34"/>
            <p:cNvSpPr/>
            <p:nvPr/>
          </p:nvSpPr>
          <p:spPr bwMode="auto">
            <a:xfrm>
              <a:off x="4190976" y="4923544"/>
              <a:ext cx="258263" cy="291179"/>
            </a:xfrm>
            <a:custGeom>
              <a:avLst/>
              <a:gdLst>
                <a:gd name="T0" fmla="*/ 128 w 156"/>
                <a:gd name="T1" fmla="*/ 177 h 177"/>
                <a:gd name="T2" fmla="*/ 129 w 156"/>
                <a:gd name="T3" fmla="*/ 171 h 177"/>
                <a:gd name="T4" fmla="*/ 134 w 156"/>
                <a:gd name="T5" fmla="*/ 173 h 177"/>
                <a:gd name="T6" fmla="*/ 135 w 156"/>
                <a:gd name="T7" fmla="*/ 173 h 177"/>
                <a:gd name="T8" fmla="*/ 141 w 156"/>
                <a:gd name="T9" fmla="*/ 164 h 177"/>
                <a:gd name="T10" fmla="*/ 144 w 156"/>
                <a:gd name="T11" fmla="*/ 161 h 177"/>
                <a:gd name="T12" fmla="*/ 150 w 156"/>
                <a:gd name="T13" fmla="*/ 156 h 177"/>
                <a:gd name="T14" fmla="*/ 153 w 156"/>
                <a:gd name="T15" fmla="*/ 135 h 177"/>
                <a:gd name="T16" fmla="*/ 152 w 156"/>
                <a:gd name="T17" fmla="*/ 128 h 177"/>
                <a:gd name="T18" fmla="*/ 153 w 156"/>
                <a:gd name="T19" fmla="*/ 122 h 177"/>
                <a:gd name="T20" fmla="*/ 155 w 156"/>
                <a:gd name="T21" fmla="*/ 113 h 177"/>
                <a:gd name="T22" fmla="*/ 156 w 156"/>
                <a:gd name="T23" fmla="*/ 104 h 177"/>
                <a:gd name="T24" fmla="*/ 152 w 156"/>
                <a:gd name="T25" fmla="*/ 98 h 177"/>
                <a:gd name="T26" fmla="*/ 144 w 156"/>
                <a:gd name="T27" fmla="*/ 96 h 177"/>
                <a:gd name="T28" fmla="*/ 137 w 156"/>
                <a:gd name="T29" fmla="*/ 101 h 177"/>
                <a:gd name="T30" fmla="*/ 131 w 156"/>
                <a:gd name="T31" fmla="*/ 93 h 177"/>
                <a:gd name="T32" fmla="*/ 129 w 156"/>
                <a:gd name="T33" fmla="*/ 82 h 177"/>
                <a:gd name="T34" fmla="*/ 128 w 156"/>
                <a:gd name="T35" fmla="*/ 72 h 177"/>
                <a:gd name="T36" fmla="*/ 126 w 156"/>
                <a:gd name="T37" fmla="*/ 64 h 177"/>
                <a:gd name="T38" fmla="*/ 104 w 156"/>
                <a:gd name="T39" fmla="*/ 63 h 177"/>
                <a:gd name="T40" fmla="*/ 84 w 156"/>
                <a:gd name="T41" fmla="*/ 58 h 177"/>
                <a:gd name="T42" fmla="*/ 81 w 156"/>
                <a:gd name="T43" fmla="*/ 54 h 177"/>
                <a:gd name="T44" fmla="*/ 83 w 156"/>
                <a:gd name="T45" fmla="*/ 39 h 177"/>
                <a:gd name="T46" fmla="*/ 80 w 156"/>
                <a:gd name="T47" fmla="*/ 34 h 177"/>
                <a:gd name="T48" fmla="*/ 77 w 156"/>
                <a:gd name="T49" fmla="*/ 24 h 177"/>
                <a:gd name="T50" fmla="*/ 75 w 156"/>
                <a:gd name="T51" fmla="*/ 21 h 177"/>
                <a:gd name="T52" fmla="*/ 56 w 156"/>
                <a:gd name="T53" fmla="*/ 0 h 177"/>
                <a:gd name="T54" fmla="*/ 9 w 156"/>
                <a:gd name="T55" fmla="*/ 9 h 177"/>
                <a:gd name="T56" fmla="*/ 4 w 156"/>
                <a:gd name="T57" fmla="*/ 19 h 177"/>
                <a:gd name="T58" fmla="*/ 0 w 156"/>
                <a:gd name="T59" fmla="*/ 22 h 177"/>
                <a:gd name="T60" fmla="*/ 3 w 156"/>
                <a:gd name="T61" fmla="*/ 31 h 177"/>
                <a:gd name="T62" fmla="*/ 4 w 156"/>
                <a:gd name="T63" fmla="*/ 34 h 177"/>
                <a:gd name="T64" fmla="*/ 1 w 156"/>
                <a:gd name="T65" fmla="*/ 60 h 177"/>
                <a:gd name="T66" fmla="*/ 6 w 156"/>
                <a:gd name="T67" fmla="*/ 69 h 177"/>
                <a:gd name="T68" fmla="*/ 7 w 156"/>
                <a:gd name="T69" fmla="*/ 72 h 177"/>
                <a:gd name="T70" fmla="*/ 12 w 156"/>
                <a:gd name="T71" fmla="*/ 76 h 177"/>
                <a:gd name="T72" fmla="*/ 15 w 156"/>
                <a:gd name="T73" fmla="*/ 81 h 177"/>
                <a:gd name="T74" fmla="*/ 27 w 156"/>
                <a:gd name="T75" fmla="*/ 90 h 177"/>
                <a:gd name="T76" fmla="*/ 31 w 156"/>
                <a:gd name="T77" fmla="*/ 96 h 177"/>
                <a:gd name="T78" fmla="*/ 34 w 156"/>
                <a:gd name="T79" fmla="*/ 98 h 177"/>
                <a:gd name="T80" fmla="*/ 51 w 156"/>
                <a:gd name="T81" fmla="*/ 102 h 177"/>
                <a:gd name="T82" fmla="*/ 56 w 156"/>
                <a:gd name="T83" fmla="*/ 105 h 177"/>
                <a:gd name="T84" fmla="*/ 60 w 156"/>
                <a:gd name="T85" fmla="*/ 108 h 177"/>
                <a:gd name="T86" fmla="*/ 65 w 156"/>
                <a:gd name="T87" fmla="*/ 110 h 177"/>
                <a:gd name="T88" fmla="*/ 72 w 156"/>
                <a:gd name="T89" fmla="*/ 114 h 177"/>
                <a:gd name="T90" fmla="*/ 83 w 156"/>
                <a:gd name="T91" fmla="*/ 120 h 177"/>
                <a:gd name="T92" fmla="*/ 89 w 156"/>
                <a:gd name="T93" fmla="*/ 122 h 177"/>
                <a:gd name="T94" fmla="*/ 96 w 156"/>
                <a:gd name="T95" fmla="*/ 126 h 177"/>
                <a:gd name="T96" fmla="*/ 96 w 156"/>
                <a:gd name="T97" fmla="*/ 129 h 177"/>
                <a:gd name="T98" fmla="*/ 95 w 156"/>
                <a:gd name="T99" fmla="*/ 134 h 177"/>
                <a:gd name="T100" fmla="*/ 95 w 156"/>
                <a:gd name="T101" fmla="*/ 138 h 177"/>
                <a:gd name="T102" fmla="*/ 96 w 156"/>
                <a:gd name="T103" fmla="*/ 143 h 177"/>
                <a:gd name="T104" fmla="*/ 90 w 156"/>
                <a:gd name="T105" fmla="*/ 144 h 177"/>
                <a:gd name="T106" fmla="*/ 89 w 156"/>
                <a:gd name="T107" fmla="*/ 155 h 177"/>
                <a:gd name="T108" fmla="*/ 86 w 156"/>
                <a:gd name="T109" fmla="*/ 159 h 177"/>
                <a:gd name="T110" fmla="*/ 84 w 156"/>
                <a:gd name="T111" fmla="*/ 167 h 177"/>
                <a:gd name="T112" fmla="*/ 92 w 156"/>
                <a:gd name="T113" fmla="*/ 168 h 177"/>
                <a:gd name="T114" fmla="*/ 96 w 156"/>
                <a:gd name="T115" fmla="*/ 167 h 177"/>
                <a:gd name="T116" fmla="*/ 101 w 156"/>
                <a:gd name="T117" fmla="*/ 170 h 177"/>
                <a:gd name="T118" fmla="*/ 110 w 156"/>
                <a:gd name="T119" fmla="*/ 173 h 177"/>
                <a:gd name="T120" fmla="*/ 125 w 156"/>
                <a:gd name="T121" fmla="*/ 173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6" h="177">
                  <a:moveTo>
                    <a:pt x="125" y="173"/>
                  </a:moveTo>
                  <a:lnTo>
                    <a:pt x="128" y="177"/>
                  </a:lnTo>
                  <a:lnTo>
                    <a:pt x="128" y="173"/>
                  </a:lnTo>
                  <a:lnTo>
                    <a:pt x="129" y="171"/>
                  </a:lnTo>
                  <a:lnTo>
                    <a:pt x="132" y="171"/>
                  </a:lnTo>
                  <a:lnTo>
                    <a:pt x="134" y="173"/>
                  </a:lnTo>
                  <a:lnTo>
                    <a:pt x="134" y="174"/>
                  </a:lnTo>
                  <a:lnTo>
                    <a:pt x="135" y="173"/>
                  </a:lnTo>
                  <a:lnTo>
                    <a:pt x="138" y="167"/>
                  </a:lnTo>
                  <a:lnTo>
                    <a:pt x="141" y="164"/>
                  </a:lnTo>
                  <a:lnTo>
                    <a:pt x="143" y="164"/>
                  </a:lnTo>
                  <a:lnTo>
                    <a:pt x="144" y="161"/>
                  </a:lnTo>
                  <a:lnTo>
                    <a:pt x="147" y="159"/>
                  </a:lnTo>
                  <a:lnTo>
                    <a:pt x="150" y="156"/>
                  </a:lnTo>
                  <a:lnTo>
                    <a:pt x="153" y="155"/>
                  </a:lnTo>
                  <a:lnTo>
                    <a:pt x="153" y="135"/>
                  </a:lnTo>
                  <a:lnTo>
                    <a:pt x="152" y="131"/>
                  </a:lnTo>
                  <a:lnTo>
                    <a:pt x="152" y="128"/>
                  </a:lnTo>
                  <a:lnTo>
                    <a:pt x="153" y="125"/>
                  </a:lnTo>
                  <a:lnTo>
                    <a:pt x="153" y="122"/>
                  </a:lnTo>
                  <a:lnTo>
                    <a:pt x="155" y="120"/>
                  </a:lnTo>
                  <a:lnTo>
                    <a:pt x="155" y="113"/>
                  </a:lnTo>
                  <a:lnTo>
                    <a:pt x="156" y="108"/>
                  </a:lnTo>
                  <a:lnTo>
                    <a:pt x="156" y="104"/>
                  </a:lnTo>
                  <a:lnTo>
                    <a:pt x="155" y="101"/>
                  </a:lnTo>
                  <a:lnTo>
                    <a:pt x="152" y="98"/>
                  </a:lnTo>
                  <a:lnTo>
                    <a:pt x="147" y="96"/>
                  </a:lnTo>
                  <a:lnTo>
                    <a:pt x="144" y="96"/>
                  </a:lnTo>
                  <a:lnTo>
                    <a:pt x="140" y="101"/>
                  </a:lnTo>
                  <a:lnTo>
                    <a:pt x="137" y="101"/>
                  </a:lnTo>
                  <a:lnTo>
                    <a:pt x="134" y="99"/>
                  </a:lnTo>
                  <a:lnTo>
                    <a:pt x="131" y="93"/>
                  </a:lnTo>
                  <a:lnTo>
                    <a:pt x="131" y="89"/>
                  </a:lnTo>
                  <a:lnTo>
                    <a:pt x="129" y="82"/>
                  </a:lnTo>
                  <a:lnTo>
                    <a:pt x="129" y="76"/>
                  </a:lnTo>
                  <a:lnTo>
                    <a:pt x="128" y="72"/>
                  </a:lnTo>
                  <a:lnTo>
                    <a:pt x="128" y="66"/>
                  </a:lnTo>
                  <a:lnTo>
                    <a:pt x="126" y="64"/>
                  </a:lnTo>
                  <a:lnTo>
                    <a:pt x="123" y="63"/>
                  </a:lnTo>
                  <a:lnTo>
                    <a:pt x="104" y="63"/>
                  </a:lnTo>
                  <a:lnTo>
                    <a:pt x="93" y="61"/>
                  </a:lnTo>
                  <a:lnTo>
                    <a:pt x="84" y="58"/>
                  </a:lnTo>
                  <a:lnTo>
                    <a:pt x="83" y="57"/>
                  </a:lnTo>
                  <a:lnTo>
                    <a:pt x="81" y="54"/>
                  </a:lnTo>
                  <a:lnTo>
                    <a:pt x="81" y="42"/>
                  </a:lnTo>
                  <a:lnTo>
                    <a:pt x="83" y="39"/>
                  </a:lnTo>
                  <a:lnTo>
                    <a:pt x="83" y="34"/>
                  </a:lnTo>
                  <a:lnTo>
                    <a:pt x="80" y="34"/>
                  </a:lnTo>
                  <a:lnTo>
                    <a:pt x="80" y="25"/>
                  </a:lnTo>
                  <a:lnTo>
                    <a:pt x="77" y="24"/>
                  </a:lnTo>
                  <a:lnTo>
                    <a:pt x="75" y="22"/>
                  </a:lnTo>
                  <a:lnTo>
                    <a:pt x="75" y="21"/>
                  </a:lnTo>
                  <a:lnTo>
                    <a:pt x="71" y="12"/>
                  </a:lnTo>
                  <a:lnTo>
                    <a:pt x="56" y="0"/>
                  </a:lnTo>
                  <a:lnTo>
                    <a:pt x="36" y="3"/>
                  </a:lnTo>
                  <a:lnTo>
                    <a:pt x="9" y="9"/>
                  </a:lnTo>
                  <a:lnTo>
                    <a:pt x="7" y="16"/>
                  </a:lnTo>
                  <a:lnTo>
                    <a:pt x="4" y="19"/>
                  </a:lnTo>
                  <a:lnTo>
                    <a:pt x="1" y="21"/>
                  </a:lnTo>
                  <a:lnTo>
                    <a:pt x="0" y="22"/>
                  </a:lnTo>
                  <a:lnTo>
                    <a:pt x="0" y="25"/>
                  </a:lnTo>
                  <a:lnTo>
                    <a:pt x="3" y="31"/>
                  </a:lnTo>
                  <a:lnTo>
                    <a:pt x="3" y="33"/>
                  </a:lnTo>
                  <a:lnTo>
                    <a:pt x="4" y="34"/>
                  </a:lnTo>
                  <a:lnTo>
                    <a:pt x="4" y="40"/>
                  </a:lnTo>
                  <a:lnTo>
                    <a:pt x="1" y="60"/>
                  </a:lnTo>
                  <a:lnTo>
                    <a:pt x="1" y="64"/>
                  </a:lnTo>
                  <a:lnTo>
                    <a:pt x="6" y="69"/>
                  </a:lnTo>
                  <a:lnTo>
                    <a:pt x="6" y="70"/>
                  </a:lnTo>
                  <a:lnTo>
                    <a:pt x="7" y="72"/>
                  </a:lnTo>
                  <a:lnTo>
                    <a:pt x="9" y="75"/>
                  </a:lnTo>
                  <a:lnTo>
                    <a:pt x="12" y="76"/>
                  </a:lnTo>
                  <a:lnTo>
                    <a:pt x="13" y="79"/>
                  </a:lnTo>
                  <a:lnTo>
                    <a:pt x="15" y="81"/>
                  </a:lnTo>
                  <a:lnTo>
                    <a:pt x="22" y="86"/>
                  </a:lnTo>
                  <a:lnTo>
                    <a:pt x="27" y="90"/>
                  </a:lnTo>
                  <a:lnTo>
                    <a:pt x="30" y="92"/>
                  </a:lnTo>
                  <a:lnTo>
                    <a:pt x="31" y="96"/>
                  </a:lnTo>
                  <a:lnTo>
                    <a:pt x="33" y="96"/>
                  </a:lnTo>
                  <a:lnTo>
                    <a:pt x="34" y="98"/>
                  </a:lnTo>
                  <a:lnTo>
                    <a:pt x="43" y="102"/>
                  </a:lnTo>
                  <a:lnTo>
                    <a:pt x="51" y="102"/>
                  </a:lnTo>
                  <a:lnTo>
                    <a:pt x="54" y="104"/>
                  </a:lnTo>
                  <a:lnTo>
                    <a:pt x="56" y="105"/>
                  </a:lnTo>
                  <a:lnTo>
                    <a:pt x="59" y="107"/>
                  </a:lnTo>
                  <a:lnTo>
                    <a:pt x="60" y="108"/>
                  </a:lnTo>
                  <a:lnTo>
                    <a:pt x="62" y="108"/>
                  </a:lnTo>
                  <a:lnTo>
                    <a:pt x="65" y="110"/>
                  </a:lnTo>
                  <a:lnTo>
                    <a:pt x="68" y="111"/>
                  </a:lnTo>
                  <a:lnTo>
                    <a:pt x="72" y="114"/>
                  </a:lnTo>
                  <a:lnTo>
                    <a:pt x="81" y="119"/>
                  </a:lnTo>
                  <a:lnTo>
                    <a:pt x="83" y="120"/>
                  </a:lnTo>
                  <a:lnTo>
                    <a:pt x="86" y="120"/>
                  </a:lnTo>
                  <a:lnTo>
                    <a:pt x="89" y="122"/>
                  </a:lnTo>
                  <a:lnTo>
                    <a:pt x="93" y="125"/>
                  </a:lnTo>
                  <a:lnTo>
                    <a:pt x="96" y="126"/>
                  </a:lnTo>
                  <a:lnTo>
                    <a:pt x="98" y="128"/>
                  </a:lnTo>
                  <a:lnTo>
                    <a:pt x="96" y="129"/>
                  </a:lnTo>
                  <a:lnTo>
                    <a:pt x="96" y="132"/>
                  </a:lnTo>
                  <a:lnTo>
                    <a:pt x="95" y="134"/>
                  </a:lnTo>
                  <a:lnTo>
                    <a:pt x="93" y="137"/>
                  </a:lnTo>
                  <a:lnTo>
                    <a:pt x="95" y="138"/>
                  </a:lnTo>
                  <a:lnTo>
                    <a:pt x="96" y="141"/>
                  </a:lnTo>
                  <a:lnTo>
                    <a:pt x="96" y="143"/>
                  </a:lnTo>
                  <a:lnTo>
                    <a:pt x="95" y="144"/>
                  </a:lnTo>
                  <a:lnTo>
                    <a:pt x="90" y="144"/>
                  </a:lnTo>
                  <a:lnTo>
                    <a:pt x="90" y="153"/>
                  </a:lnTo>
                  <a:lnTo>
                    <a:pt x="89" y="155"/>
                  </a:lnTo>
                  <a:lnTo>
                    <a:pt x="87" y="158"/>
                  </a:lnTo>
                  <a:lnTo>
                    <a:pt x="86" y="159"/>
                  </a:lnTo>
                  <a:lnTo>
                    <a:pt x="84" y="164"/>
                  </a:lnTo>
                  <a:lnTo>
                    <a:pt x="84" y="167"/>
                  </a:lnTo>
                  <a:lnTo>
                    <a:pt x="86" y="168"/>
                  </a:lnTo>
                  <a:lnTo>
                    <a:pt x="92" y="168"/>
                  </a:lnTo>
                  <a:lnTo>
                    <a:pt x="95" y="167"/>
                  </a:lnTo>
                  <a:lnTo>
                    <a:pt x="96" y="167"/>
                  </a:lnTo>
                  <a:lnTo>
                    <a:pt x="99" y="168"/>
                  </a:lnTo>
                  <a:lnTo>
                    <a:pt x="101" y="170"/>
                  </a:lnTo>
                  <a:lnTo>
                    <a:pt x="104" y="171"/>
                  </a:lnTo>
                  <a:lnTo>
                    <a:pt x="110" y="173"/>
                  </a:lnTo>
                  <a:lnTo>
                    <a:pt x="125" y="173"/>
                  </a:lnTo>
                  <a:lnTo>
                    <a:pt x="125" y="173"/>
                  </a:lnTo>
                  <a:lnTo>
                    <a:pt x="125" y="173"/>
                  </a:lnTo>
                  <a:close/>
                </a:path>
              </a:pathLst>
            </a:custGeom>
            <a:solidFill>
              <a:schemeClr val="accent1"/>
            </a:solid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212" name="Freeform 35"/>
            <p:cNvSpPr/>
            <p:nvPr/>
          </p:nvSpPr>
          <p:spPr bwMode="auto">
            <a:xfrm>
              <a:off x="4387984" y="4054949"/>
              <a:ext cx="89398" cy="129962"/>
            </a:xfrm>
            <a:custGeom>
              <a:avLst/>
              <a:gdLst>
                <a:gd name="T0" fmla="*/ 54 w 54"/>
                <a:gd name="T1" fmla="*/ 33 h 79"/>
                <a:gd name="T2" fmla="*/ 53 w 54"/>
                <a:gd name="T3" fmla="*/ 27 h 79"/>
                <a:gd name="T4" fmla="*/ 49 w 54"/>
                <a:gd name="T5" fmla="*/ 26 h 79"/>
                <a:gd name="T6" fmla="*/ 48 w 54"/>
                <a:gd name="T7" fmla="*/ 23 h 79"/>
                <a:gd name="T8" fmla="*/ 48 w 54"/>
                <a:gd name="T9" fmla="*/ 21 h 79"/>
                <a:gd name="T10" fmla="*/ 42 w 54"/>
                <a:gd name="T11" fmla="*/ 21 h 79"/>
                <a:gd name="T12" fmla="*/ 33 w 54"/>
                <a:gd name="T13" fmla="*/ 6 h 79"/>
                <a:gd name="T14" fmla="*/ 25 w 54"/>
                <a:gd name="T15" fmla="*/ 6 h 79"/>
                <a:gd name="T16" fmla="*/ 22 w 54"/>
                <a:gd name="T17" fmla="*/ 5 h 79"/>
                <a:gd name="T18" fmla="*/ 21 w 54"/>
                <a:gd name="T19" fmla="*/ 5 h 79"/>
                <a:gd name="T20" fmla="*/ 16 w 54"/>
                <a:gd name="T21" fmla="*/ 3 h 79"/>
                <a:gd name="T22" fmla="*/ 15 w 54"/>
                <a:gd name="T23" fmla="*/ 0 h 79"/>
                <a:gd name="T24" fmla="*/ 13 w 54"/>
                <a:gd name="T25" fmla="*/ 5 h 79"/>
                <a:gd name="T26" fmla="*/ 13 w 54"/>
                <a:gd name="T27" fmla="*/ 11 h 79"/>
                <a:gd name="T28" fmla="*/ 10 w 54"/>
                <a:gd name="T29" fmla="*/ 11 h 79"/>
                <a:gd name="T30" fmla="*/ 9 w 54"/>
                <a:gd name="T31" fmla="*/ 12 h 79"/>
                <a:gd name="T32" fmla="*/ 6 w 54"/>
                <a:gd name="T33" fmla="*/ 15 h 79"/>
                <a:gd name="T34" fmla="*/ 4 w 54"/>
                <a:gd name="T35" fmla="*/ 17 h 79"/>
                <a:gd name="T36" fmla="*/ 3 w 54"/>
                <a:gd name="T37" fmla="*/ 21 h 79"/>
                <a:gd name="T38" fmla="*/ 3 w 54"/>
                <a:gd name="T39" fmla="*/ 29 h 79"/>
                <a:gd name="T40" fmla="*/ 4 w 54"/>
                <a:gd name="T41" fmla="*/ 33 h 79"/>
                <a:gd name="T42" fmla="*/ 4 w 54"/>
                <a:gd name="T43" fmla="*/ 38 h 79"/>
                <a:gd name="T44" fmla="*/ 6 w 54"/>
                <a:gd name="T45" fmla="*/ 41 h 79"/>
                <a:gd name="T46" fmla="*/ 10 w 54"/>
                <a:gd name="T47" fmla="*/ 45 h 79"/>
                <a:gd name="T48" fmla="*/ 13 w 54"/>
                <a:gd name="T49" fmla="*/ 47 h 79"/>
                <a:gd name="T50" fmla="*/ 13 w 54"/>
                <a:gd name="T51" fmla="*/ 50 h 79"/>
                <a:gd name="T52" fmla="*/ 6 w 54"/>
                <a:gd name="T53" fmla="*/ 56 h 79"/>
                <a:gd name="T54" fmla="*/ 9 w 54"/>
                <a:gd name="T55" fmla="*/ 64 h 79"/>
                <a:gd name="T56" fmla="*/ 6 w 54"/>
                <a:gd name="T57" fmla="*/ 67 h 79"/>
                <a:gd name="T58" fmla="*/ 4 w 54"/>
                <a:gd name="T59" fmla="*/ 67 h 79"/>
                <a:gd name="T60" fmla="*/ 4 w 54"/>
                <a:gd name="T61" fmla="*/ 68 h 79"/>
                <a:gd name="T62" fmla="*/ 3 w 54"/>
                <a:gd name="T63" fmla="*/ 70 h 79"/>
                <a:gd name="T64" fmla="*/ 0 w 54"/>
                <a:gd name="T65" fmla="*/ 74 h 79"/>
                <a:gd name="T66" fmla="*/ 4 w 54"/>
                <a:gd name="T67" fmla="*/ 79 h 79"/>
                <a:gd name="T68" fmla="*/ 10 w 54"/>
                <a:gd name="T69" fmla="*/ 79 h 79"/>
                <a:gd name="T70" fmla="*/ 13 w 54"/>
                <a:gd name="T71" fmla="*/ 76 h 79"/>
                <a:gd name="T72" fmla="*/ 13 w 54"/>
                <a:gd name="T73" fmla="*/ 74 h 79"/>
                <a:gd name="T74" fmla="*/ 15 w 54"/>
                <a:gd name="T75" fmla="*/ 74 h 79"/>
                <a:gd name="T76" fmla="*/ 16 w 54"/>
                <a:gd name="T77" fmla="*/ 74 h 79"/>
                <a:gd name="T78" fmla="*/ 19 w 54"/>
                <a:gd name="T79" fmla="*/ 74 h 79"/>
                <a:gd name="T80" fmla="*/ 21 w 54"/>
                <a:gd name="T81" fmla="*/ 74 h 79"/>
                <a:gd name="T82" fmla="*/ 22 w 54"/>
                <a:gd name="T83" fmla="*/ 74 h 79"/>
                <a:gd name="T84" fmla="*/ 27 w 54"/>
                <a:gd name="T85" fmla="*/ 76 h 79"/>
                <a:gd name="T86" fmla="*/ 31 w 54"/>
                <a:gd name="T87" fmla="*/ 76 h 79"/>
                <a:gd name="T88" fmla="*/ 33 w 54"/>
                <a:gd name="T89" fmla="*/ 74 h 79"/>
                <a:gd name="T90" fmla="*/ 42 w 54"/>
                <a:gd name="T91" fmla="*/ 67 h 79"/>
                <a:gd name="T92" fmla="*/ 42 w 54"/>
                <a:gd name="T93" fmla="*/ 62 h 79"/>
                <a:gd name="T94" fmla="*/ 45 w 54"/>
                <a:gd name="T95" fmla="*/ 52 h 79"/>
                <a:gd name="T96" fmla="*/ 48 w 54"/>
                <a:gd name="T97" fmla="*/ 47 h 79"/>
                <a:gd name="T98" fmla="*/ 49 w 54"/>
                <a:gd name="T99" fmla="*/ 45 h 79"/>
                <a:gd name="T100" fmla="*/ 53 w 54"/>
                <a:gd name="T101" fmla="*/ 44 h 79"/>
                <a:gd name="T102" fmla="*/ 53 w 54"/>
                <a:gd name="T103" fmla="*/ 41 h 79"/>
                <a:gd name="T104" fmla="*/ 54 w 54"/>
                <a:gd name="T105" fmla="*/ 39 h 79"/>
                <a:gd name="T106" fmla="*/ 54 w 54"/>
                <a:gd name="T107" fmla="*/ 38 h 79"/>
                <a:gd name="T108" fmla="*/ 54 w 54"/>
                <a:gd name="T109" fmla="*/ 35 h 79"/>
                <a:gd name="T110" fmla="*/ 54 w 54"/>
                <a:gd name="T111" fmla="*/ 33 h 79"/>
                <a:gd name="T112" fmla="*/ 54 w 54"/>
                <a:gd name="T113" fmla="*/ 33 h 79"/>
                <a:gd name="T114" fmla="*/ 54 w 54"/>
                <a:gd name="T115" fmla="*/ 33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79">
                  <a:moveTo>
                    <a:pt x="54" y="33"/>
                  </a:moveTo>
                  <a:lnTo>
                    <a:pt x="53" y="27"/>
                  </a:lnTo>
                  <a:lnTo>
                    <a:pt x="49" y="26"/>
                  </a:lnTo>
                  <a:lnTo>
                    <a:pt x="48" y="23"/>
                  </a:lnTo>
                  <a:lnTo>
                    <a:pt x="48" y="21"/>
                  </a:lnTo>
                  <a:lnTo>
                    <a:pt x="42" y="21"/>
                  </a:lnTo>
                  <a:lnTo>
                    <a:pt x="33" y="6"/>
                  </a:lnTo>
                  <a:lnTo>
                    <a:pt x="25" y="6"/>
                  </a:lnTo>
                  <a:lnTo>
                    <a:pt x="22" y="5"/>
                  </a:lnTo>
                  <a:lnTo>
                    <a:pt x="21" y="5"/>
                  </a:lnTo>
                  <a:lnTo>
                    <a:pt x="16" y="3"/>
                  </a:lnTo>
                  <a:lnTo>
                    <a:pt x="15" y="0"/>
                  </a:lnTo>
                  <a:lnTo>
                    <a:pt x="13" y="5"/>
                  </a:lnTo>
                  <a:lnTo>
                    <a:pt x="13" y="11"/>
                  </a:lnTo>
                  <a:lnTo>
                    <a:pt x="10" y="11"/>
                  </a:lnTo>
                  <a:lnTo>
                    <a:pt x="9" y="12"/>
                  </a:lnTo>
                  <a:lnTo>
                    <a:pt x="6" y="15"/>
                  </a:lnTo>
                  <a:lnTo>
                    <a:pt x="4" y="17"/>
                  </a:lnTo>
                  <a:lnTo>
                    <a:pt x="3" y="21"/>
                  </a:lnTo>
                  <a:lnTo>
                    <a:pt x="3" y="29"/>
                  </a:lnTo>
                  <a:lnTo>
                    <a:pt x="4" y="33"/>
                  </a:lnTo>
                  <a:lnTo>
                    <a:pt x="4" y="38"/>
                  </a:lnTo>
                  <a:lnTo>
                    <a:pt x="6" y="41"/>
                  </a:lnTo>
                  <a:lnTo>
                    <a:pt x="10" y="45"/>
                  </a:lnTo>
                  <a:lnTo>
                    <a:pt x="13" y="47"/>
                  </a:lnTo>
                  <a:lnTo>
                    <a:pt x="13" y="50"/>
                  </a:lnTo>
                  <a:lnTo>
                    <a:pt x="6" y="56"/>
                  </a:lnTo>
                  <a:lnTo>
                    <a:pt x="9" y="64"/>
                  </a:lnTo>
                  <a:lnTo>
                    <a:pt x="6" y="67"/>
                  </a:lnTo>
                  <a:lnTo>
                    <a:pt x="4" y="67"/>
                  </a:lnTo>
                  <a:lnTo>
                    <a:pt x="4" y="68"/>
                  </a:lnTo>
                  <a:lnTo>
                    <a:pt x="3" y="70"/>
                  </a:lnTo>
                  <a:lnTo>
                    <a:pt x="0" y="74"/>
                  </a:lnTo>
                  <a:lnTo>
                    <a:pt x="4" y="79"/>
                  </a:lnTo>
                  <a:lnTo>
                    <a:pt x="10" y="79"/>
                  </a:lnTo>
                  <a:lnTo>
                    <a:pt x="13" y="76"/>
                  </a:lnTo>
                  <a:lnTo>
                    <a:pt x="13" y="74"/>
                  </a:lnTo>
                  <a:lnTo>
                    <a:pt x="15" y="74"/>
                  </a:lnTo>
                  <a:lnTo>
                    <a:pt x="16" y="74"/>
                  </a:lnTo>
                  <a:lnTo>
                    <a:pt x="19" y="74"/>
                  </a:lnTo>
                  <a:lnTo>
                    <a:pt x="21" y="74"/>
                  </a:lnTo>
                  <a:lnTo>
                    <a:pt x="22" y="74"/>
                  </a:lnTo>
                  <a:lnTo>
                    <a:pt x="27" y="76"/>
                  </a:lnTo>
                  <a:lnTo>
                    <a:pt x="31" y="76"/>
                  </a:lnTo>
                  <a:lnTo>
                    <a:pt x="33" y="74"/>
                  </a:lnTo>
                  <a:lnTo>
                    <a:pt x="42" y="67"/>
                  </a:lnTo>
                  <a:lnTo>
                    <a:pt x="42" y="62"/>
                  </a:lnTo>
                  <a:lnTo>
                    <a:pt x="45" y="52"/>
                  </a:lnTo>
                  <a:lnTo>
                    <a:pt x="48" y="47"/>
                  </a:lnTo>
                  <a:lnTo>
                    <a:pt x="49" y="45"/>
                  </a:lnTo>
                  <a:lnTo>
                    <a:pt x="53" y="44"/>
                  </a:lnTo>
                  <a:lnTo>
                    <a:pt x="53" y="41"/>
                  </a:lnTo>
                  <a:lnTo>
                    <a:pt x="54" y="39"/>
                  </a:lnTo>
                  <a:lnTo>
                    <a:pt x="54" y="38"/>
                  </a:lnTo>
                  <a:lnTo>
                    <a:pt x="54" y="35"/>
                  </a:lnTo>
                  <a:lnTo>
                    <a:pt x="54" y="33"/>
                  </a:lnTo>
                  <a:lnTo>
                    <a:pt x="54" y="33"/>
                  </a:lnTo>
                  <a:lnTo>
                    <a:pt x="54" y="33"/>
                  </a:lnTo>
                  <a:close/>
                </a:path>
              </a:pathLst>
            </a:custGeom>
            <a:solidFill>
              <a:schemeClr val="accent1"/>
            </a:solid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213" name="Freeform 36"/>
            <p:cNvSpPr/>
            <p:nvPr/>
          </p:nvSpPr>
          <p:spPr bwMode="auto">
            <a:xfrm>
              <a:off x="4182697" y="3964468"/>
              <a:ext cx="140721" cy="250050"/>
            </a:xfrm>
            <a:custGeom>
              <a:avLst/>
              <a:gdLst>
                <a:gd name="T0" fmla="*/ 18 w 85"/>
                <a:gd name="T1" fmla="*/ 12 h 152"/>
                <a:gd name="T2" fmla="*/ 21 w 85"/>
                <a:gd name="T3" fmla="*/ 27 h 152"/>
                <a:gd name="T4" fmla="*/ 17 w 85"/>
                <a:gd name="T5" fmla="*/ 34 h 152"/>
                <a:gd name="T6" fmla="*/ 3 w 85"/>
                <a:gd name="T7" fmla="*/ 36 h 152"/>
                <a:gd name="T8" fmla="*/ 8 w 85"/>
                <a:gd name="T9" fmla="*/ 46 h 152"/>
                <a:gd name="T10" fmla="*/ 0 w 85"/>
                <a:gd name="T11" fmla="*/ 49 h 152"/>
                <a:gd name="T12" fmla="*/ 3 w 85"/>
                <a:gd name="T13" fmla="*/ 57 h 152"/>
                <a:gd name="T14" fmla="*/ 20 w 85"/>
                <a:gd name="T15" fmla="*/ 66 h 152"/>
                <a:gd name="T16" fmla="*/ 24 w 85"/>
                <a:gd name="T17" fmla="*/ 76 h 152"/>
                <a:gd name="T18" fmla="*/ 21 w 85"/>
                <a:gd name="T19" fmla="*/ 82 h 152"/>
                <a:gd name="T20" fmla="*/ 27 w 85"/>
                <a:gd name="T21" fmla="*/ 82 h 152"/>
                <a:gd name="T22" fmla="*/ 32 w 85"/>
                <a:gd name="T23" fmla="*/ 91 h 152"/>
                <a:gd name="T24" fmla="*/ 32 w 85"/>
                <a:gd name="T25" fmla="*/ 99 h 152"/>
                <a:gd name="T26" fmla="*/ 23 w 85"/>
                <a:gd name="T27" fmla="*/ 116 h 152"/>
                <a:gd name="T28" fmla="*/ 21 w 85"/>
                <a:gd name="T29" fmla="*/ 122 h 152"/>
                <a:gd name="T30" fmla="*/ 29 w 85"/>
                <a:gd name="T31" fmla="*/ 140 h 152"/>
                <a:gd name="T32" fmla="*/ 42 w 85"/>
                <a:gd name="T33" fmla="*/ 152 h 152"/>
                <a:gd name="T34" fmla="*/ 53 w 85"/>
                <a:gd name="T35" fmla="*/ 147 h 152"/>
                <a:gd name="T36" fmla="*/ 62 w 85"/>
                <a:gd name="T37" fmla="*/ 141 h 152"/>
                <a:gd name="T38" fmla="*/ 76 w 85"/>
                <a:gd name="T39" fmla="*/ 134 h 152"/>
                <a:gd name="T40" fmla="*/ 83 w 85"/>
                <a:gd name="T41" fmla="*/ 138 h 152"/>
                <a:gd name="T42" fmla="*/ 83 w 85"/>
                <a:gd name="T43" fmla="*/ 131 h 152"/>
                <a:gd name="T44" fmla="*/ 76 w 85"/>
                <a:gd name="T45" fmla="*/ 119 h 152"/>
                <a:gd name="T46" fmla="*/ 76 w 85"/>
                <a:gd name="T47" fmla="*/ 108 h 152"/>
                <a:gd name="T48" fmla="*/ 73 w 85"/>
                <a:gd name="T49" fmla="*/ 108 h 152"/>
                <a:gd name="T50" fmla="*/ 67 w 85"/>
                <a:gd name="T51" fmla="*/ 103 h 152"/>
                <a:gd name="T52" fmla="*/ 62 w 85"/>
                <a:gd name="T53" fmla="*/ 96 h 152"/>
                <a:gd name="T54" fmla="*/ 61 w 85"/>
                <a:gd name="T55" fmla="*/ 90 h 152"/>
                <a:gd name="T56" fmla="*/ 65 w 85"/>
                <a:gd name="T57" fmla="*/ 75 h 152"/>
                <a:gd name="T58" fmla="*/ 77 w 85"/>
                <a:gd name="T59" fmla="*/ 72 h 152"/>
                <a:gd name="T60" fmla="*/ 76 w 85"/>
                <a:gd name="T61" fmla="*/ 64 h 152"/>
                <a:gd name="T62" fmla="*/ 79 w 85"/>
                <a:gd name="T63" fmla="*/ 55 h 152"/>
                <a:gd name="T64" fmla="*/ 79 w 85"/>
                <a:gd name="T65" fmla="*/ 46 h 152"/>
                <a:gd name="T66" fmla="*/ 71 w 85"/>
                <a:gd name="T67" fmla="*/ 46 h 152"/>
                <a:gd name="T68" fmla="*/ 67 w 85"/>
                <a:gd name="T69" fmla="*/ 36 h 152"/>
                <a:gd name="T70" fmla="*/ 53 w 85"/>
                <a:gd name="T71" fmla="*/ 36 h 152"/>
                <a:gd name="T72" fmla="*/ 50 w 85"/>
                <a:gd name="T73" fmla="*/ 42 h 152"/>
                <a:gd name="T74" fmla="*/ 51 w 85"/>
                <a:gd name="T75" fmla="*/ 40 h 152"/>
                <a:gd name="T76" fmla="*/ 53 w 85"/>
                <a:gd name="T77" fmla="*/ 30 h 152"/>
                <a:gd name="T78" fmla="*/ 50 w 85"/>
                <a:gd name="T79" fmla="*/ 10 h 152"/>
                <a:gd name="T80" fmla="*/ 33 w 85"/>
                <a:gd name="T81" fmla="*/ 0 h 152"/>
                <a:gd name="T82" fmla="*/ 24 w 85"/>
                <a:gd name="T83" fmla="*/ 10 h 152"/>
                <a:gd name="T84" fmla="*/ 23 w 85"/>
                <a:gd name="T85" fmla="*/ 1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5" h="152">
                  <a:moveTo>
                    <a:pt x="23" y="10"/>
                  </a:moveTo>
                  <a:lnTo>
                    <a:pt x="21" y="12"/>
                  </a:lnTo>
                  <a:lnTo>
                    <a:pt x="18" y="12"/>
                  </a:lnTo>
                  <a:lnTo>
                    <a:pt x="15" y="15"/>
                  </a:lnTo>
                  <a:lnTo>
                    <a:pt x="15" y="27"/>
                  </a:lnTo>
                  <a:lnTo>
                    <a:pt x="21" y="27"/>
                  </a:lnTo>
                  <a:lnTo>
                    <a:pt x="21" y="31"/>
                  </a:lnTo>
                  <a:lnTo>
                    <a:pt x="20" y="33"/>
                  </a:lnTo>
                  <a:lnTo>
                    <a:pt x="17" y="34"/>
                  </a:lnTo>
                  <a:lnTo>
                    <a:pt x="14" y="34"/>
                  </a:lnTo>
                  <a:lnTo>
                    <a:pt x="11" y="36"/>
                  </a:lnTo>
                  <a:lnTo>
                    <a:pt x="3" y="36"/>
                  </a:lnTo>
                  <a:lnTo>
                    <a:pt x="3" y="37"/>
                  </a:lnTo>
                  <a:lnTo>
                    <a:pt x="8" y="42"/>
                  </a:lnTo>
                  <a:lnTo>
                    <a:pt x="8" y="46"/>
                  </a:lnTo>
                  <a:lnTo>
                    <a:pt x="5" y="48"/>
                  </a:lnTo>
                  <a:lnTo>
                    <a:pt x="3" y="48"/>
                  </a:lnTo>
                  <a:lnTo>
                    <a:pt x="0" y="49"/>
                  </a:lnTo>
                  <a:lnTo>
                    <a:pt x="0" y="52"/>
                  </a:lnTo>
                  <a:lnTo>
                    <a:pt x="2" y="54"/>
                  </a:lnTo>
                  <a:lnTo>
                    <a:pt x="3" y="57"/>
                  </a:lnTo>
                  <a:lnTo>
                    <a:pt x="12" y="67"/>
                  </a:lnTo>
                  <a:lnTo>
                    <a:pt x="18" y="69"/>
                  </a:lnTo>
                  <a:lnTo>
                    <a:pt x="20" y="66"/>
                  </a:lnTo>
                  <a:lnTo>
                    <a:pt x="23" y="69"/>
                  </a:lnTo>
                  <a:lnTo>
                    <a:pt x="24" y="72"/>
                  </a:lnTo>
                  <a:lnTo>
                    <a:pt x="24" y="76"/>
                  </a:lnTo>
                  <a:lnTo>
                    <a:pt x="23" y="79"/>
                  </a:lnTo>
                  <a:lnTo>
                    <a:pt x="21" y="81"/>
                  </a:lnTo>
                  <a:lnTo>
                    <a:pt x="21" y="82"/>
                  </a:lnTo>
                  <a:lnTo>
                    <a:pt x="23" y="84"/>
                  </a:lnTo>
                  <a:lnTo>
                    <a:pt x="24" y="84"/>
                  </a:lnTo>
                  <a:lnTo>
                    <a:pt x="27" y="82"/>
                  </a:lnTo>
                  <a:lnTo>
                    <a:pt x="29" y="82"/>
                  </a:lnTo>
                  <a:lnTo>
                    <a:pt x="29" y="90"/>
                  </a:lnTo>
                  <a:lnTo>
                    <a:pt x="32" y="91"/>
                  </a:lnTo>
                  <a:lnTo>
                    <a:pt x="33" y="91"/>
                  </a:lnTo>
                  <a:lnTo>
                    <a:pt x="33" y="94"/>
                  </a:lnTo>
                  <a:lnTo>
                    <a:pt x="32" y="99"/>
                  </a:lnTo>
                  <a:lnTo>
                    <a:pt x="27" y="102"/>
                  </a:lnTo>
                  <a:lnTo>
                    <a:pt x="24" y="113"/>
                  </a:lnTo>
                  <a:lnTo>
                    <a:pt x="23" y="116"/>
                  </a:lnTo>
                  <a:lnTo>
                    <a:pt x="23" y="117"/>
                  </a:lnTo>
                  <a:lnTo>
                    <a:pt x="21" y="120"/>
                  </a:lnTo>
                  <a:lnTo>
                    <a:pt x="21" y="122"/>
                  </a:lnTo>
                  <a:lnTo>
                    <a:pt x="23" y="125"/>
                  </a:lnTo>
                  <a:lnTo>
                    <a:pt x="29" y="131"/>
                  </a:lnTo>
                  <a:lnTo>
                    <a:pt x="29" y="140"/>
                  </a:lnTo>
                  <a:lnTo>
                    <a:pt x="38" y="149"/>
                  </a:lnTo>
                  <a:lnTo>
                    <a:pt x="41" y="149"/>
                  </a:lnTo>
                  <a:lnTo>
                    <a:pt x="42" y="152"/>
                  </a:lnTo>
                  <a:lnTo>
                    <a:pt x="51" y="152"/>
                  </a:lnTo>
                  <a:lnTo>
                    <a:pt x="53" y="150"/>
                  </a:lnTo>
                  <a:lnTo>
                    <a:pt x="53" y="147"/>
                  </a:lnTo>
                  <a:lnTo>
                    <a:pt x="56" y="144"/>
                  </a:lnTo>
                  <a:lnTo>
                    <a:pt x="61" y="144"/>
                  </a:lnTo>
                  <a:lnTo>
                    <a:pt x="62" y="141"/>
                  </a:lnTo>
                  <a:lnTo>
                    <a:pt x="71" y="141"/>
                  </a:lnTo>
                  <a:lnTo>
                    <a:pt x="71" y="140"/>
                  </a:lnTo>
                  <a:lnTo>
                    <a:pt x="76" y="134"/>
                  </a:lnTo>
                  <a:lnTo>
                    <a:pt x="79" y="134"/>
                  </a:lnTo>
                  <a:lnTo>
                    <a:pt x="82" y="138"/>
                  </a:lnTo>
                  <a:lnTo>
                    <a:pt x="83" y="138"/>
                  </a:lnTo>
                  <a:lnTo>
                    <a:pt x="85" y="135"/>
                  </a:lnTo>
                  <a:lnTo>
                    <a:pt x="85" y="132"/>
                  </a:lnTo>
                  <a:lnTo>
                    <a:pt x="83" y="131"/>
                  </a:lnTo>
                  <a:lnTo>
                    <a:pt x="82" y="128"/>
                  </a:lnTo>
                  <a:lnTo>
                    <a:pt x="80" y="123"/>
                  </a:lnTo>
                  <a:lnTo>
                    <a:pt x="76" y="119"/>
                  </a:lnTo>
                  <a:lnTo>
                    <a:pt x="74" y="116"/>
                  </a:lnTo>
                  <a:lnTo>
                    <a:pt x="74" y="110"/>
                  </a:lnTo>
                  <a:lnTo>
                    <a:pt x="76" y="108"/>
                  </a:lnTo>
                  <a:lnTo>
                    <a:pt x="76" y="103"/>
                  </a:lnTo>
                  <a:lnTo>
                    <a:pt x="73" y="107"/>
                  </a:lnTo>
                  <a:lnTo>
                    <a:pt x="73" y="108"/>
                  </a:lnTo>
                  <a:lnTo>
                    <a:pt x="70" y="108"/>
                  </a:lnTo>
                  <a:lnTo>
                    <a:pt x="68" y="105"/>
                  </a:lnTo>
                  <a:lnTo>
                    <a:pt x="67" y="103"/>
                  </a:lnTo>
                  <a:lnTo>
                    <a:pt x="65" y="100"/>
                  </a:lnTo>
                  <a:lnTo>
                    <a:pt x="65" y="96"/>
                  </a:lnTo>
                  <a:lnTo>
                    <a:pt x="62" y="96"/>
                  </a:lnTo>
                  <a:lnTo>
                    <a:pt x="62" y="94"/>
                  </a:lnTo>
                  <a:lnTo>
                    <a:pt x="61" y="93"/>
                  </a:lnTo>
                  <a:lnTo>
                    <a:pt x="61" y="90"/>
                  </a:lnTo>
                  <a:lnTo>
                    <a:pt x="62" y="87"/>
                  </a:lnTo>
                  <a:lnTo>
                    <a:pt x="65" y="85"/>
                  </a:lnTo>
                  <a:lnTo>
                    <a:pt x="65" y="75"/>
                  </a:lnTo>
                  <a:lnTo>
                    <a:pt x="67" y="73"/>
                  </a:lnTo>
                  <a:lnTo>
                    <a:pt x="70" y="72"/>
                  </a:lnTo>
                  <a:lnTo>
                    <a:pt x="77" y="72"/>
                  </a:lnTo>
                  <a:lnTo>
                    <a:pt x="79" y="70"/>
                  </a:lnTo>
                  <a:lnTo>
                    <a:pt x="79" y="67"/>
                  </a:lnTo>
                  <a:lnTo>
                    <a:pt x="76" y="64"/>
                  </a:lnTo>
                  <a:lnTo>
                    <a:pt x="76" y="61"/>
                  </a:lnTo>
                  <a:lnTo>
                    <a:pt x="77" y="57"/>
                  </a:lnTo>
                  <a:lnTo>
                    <a:pt x="79" y="55"/>
                  </a:lnTo>
                  <a:lnTo>
                    <a:pt x="80" y="52"/>
                  </a:lnTo>
                  <a:lnTo>
                    <a:pt x="80" y="49"/>
                  </a:lnTo>
                  <a:lnTo>
                    <a:pt x="79" y="46"/>
                  </a:lnTo>
                  <a:lnTo>
                    <a:pt x="77" y="45"/>
                  </a:lnTo>
                  <a:lnTo>
                    <a:pt x="73" y="45"/>
                  </a:lnTo>
                  <a:lnTo>
                    <a:pt x="71" y="46"/>
                  </a:lnTo>
                  <a:lnTo>
                    <a:pt x="71" y="40"/>
                  </a:lnTo>
                  <a:lnTo>
                    <a:pt x="68" y="39"/>
                  </a:lnTo>
                  <a:lnTo>
                    <a:pt x="67" y="36"/>
                  </a:lnTo>
                  <a:lnTo>
                    <a:pt x="61" y="34"/>
                  </a:lnTo>
                  <a:lnTo>
                    <a:pt x="56" y="34"/>
                  </a:lnTo>
                  <a:lnTo>
                    <a:pt x="53" y="36"/>
                  </a:lnTo>
                  <a:lnTo>
                    <a:pt x="51" y="39"/>
                  </a:lnTo>
                  <a:lnTo>
                    <a:pt x="51" y="40"/>
                  </a:lnTo>
                  <a:lnTo>
                    <a:pt x="50" y="42"/>
                  </a:lnTo>
                  <a:lnTo>
                    <a:pt x="50" y="43"/>
                  </a:lnTo>
                  <a:lnTo>
                    <a:pt x="50" y="42"/>
                  </a:lnTo>
                  <a:lnTo>
                    <a:pt x="51" y="40"/>
                  </a:lnTo>
                  <a:lnTo>
                    <a:pt x="51" y="37"/>
                  </a:lnTo>
                  <a:lnTo>
                    <a:pt x="53" y="34"/>
                  </a:lnTo>
                  <a:lnTo>
                    <a:pt x="53" y="30"/>
                  </a:lnTo>
                  <a:lnTo>
                    <a:pt x="55" y="27"/>
                  </a:lnTo>
                  <a:lnTo>
                    <a:pt x="55" y="19"/>
                  </a:lnTo>
                  <a:lnTo>
                    <a:pt x="50" y="10"/>
                  </a:lnTo>
                  <a:lnTo>
                    <a:pt x="47" y="7"/>
                  </a:lnTo>
                  <a:lnTo>
                    <a:pt x="35" y="1"/>
                  </a:lnTo>
                  <a:lnTo>
                    <a:pt x="33" y="0"/>
                  </a:lnTo>
                  <a:lnTo>
                    <a:pt x="32" y="0"/>
                  </a:lnTo>
                  <a:lnTo>
                    <a:pt x="26" y="9"/>
                  </a:lnTo>
                  <a:lnTo>
                    <a:pt x="24" y="10"/>
                  </a:lnTo>
                  <a:lnTo>
                    <a:pt x="23" y="10"/>
                  </a:lnTo>
                  <a:lnTo>
                    <a:pt x="23" y="10"/>
                  </a:lnTo>
                  <a:lnTo>
                    <a:pt x="23" y="10"/>
                  </a:lnTo>
                  <a:close/>
                </a:path>
              </a:pathLst>
            </a:custGeom>
            <a:solidFill>
              <a:schemeClr val="accent1"/>
            </a:solid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214" name="Freeform 37"/>
            <p:cNvSpPr>
              <a:spLocks noEditPoints="1"/>
            </p:cNvSpPr>
            <p:nvPr/>
          </p:nvSpPr>
          <p:spPr bwMode="auto">
            <a:xfrm>
              <a:off x="3568497" y="4201358"/>
              <a:ext cx="180455" cy="225376"/>
            </a:xfrm>
            <a:custGeom>
              <a:avLst/>
              <a:gdLst>
                <a:gd name="T0" fmla="*/ 21 w 109"/>
                <a:gd name="T1" fmla="*/ 94 h 137"/>
                <a:gd name="T2" fmla="*/ 14 w 109"/>
                <a:gd name="T3" fmla="*/ 94 h 137"/>
                <a:gd name="T4" fmla="*/ 15 w 109"/>
                <a:gd name="T5" fmla="*/ 97 h 137"/>
                <a:gd name="T6" fmla="*/ 103 w 109"/>
                <a:gd name="T7" fmla="*/ 41 h 137"/>
                <a:gd name="T8" fmla="*/ 106 w 109"/>
                <a:gd name="T9" fmla="*/ 39 h 137"/>
                <a:gd name="T10" fmla="*/ 95 w 109"/>
                <a:gd name="T11" fmla="*/ 29 h 137"/>
                <a:gd name="T12" fmla="*/ 94 w 109"/>
                <a:gd name="T13" fmla="*/ 24 h 137"/>
                <a:gd name="T14" fmla="*/ 88 w 109"/>
                <a:gd name="T15" fmla="*/ 24 h 137"/>
                <a:gd name="T16" fmla="*/ 79 w 109"/>
                <a:gd name="T17" fmla="*/ 26 h 137"/>
                <a:gd name="T18" fmla="*/ 71 w 109"/>
                <a:gd name="T19" fmla="*/ 26 h 137"/>
                <a:gd name="T20" fmla="*/ 67 w 109"/>
                <a:gd name="T21" fmla="*/ 21 h 137"/>
                <a:gd name="T22" fmla="*/ 60 w 109"/>
                <a:gd name="T23" fmla="*/ 15 h 137"/>
                <a:gd name="T24" fmla="*/ 44 w 109"/>
                <a:gd name="T25" fmla="*/ 8 h 137"/>
                <a:gd name="T26" fmla="*/ 38 w 109"/>
                <a:gd name="T27" fmla="*/ 0 h 137"/>
                <a:gd name="T28" fmla="*/ 39 w 109"/>
                <a:gd name="T29" fmla="*/ 9 h 137"/>
                <a:gd name="T30" fmla="*/ 27 w 109"/>
                <a:gd name="T31" fmla="*/ 14 h 137"/>
                <a:gd name="T32" fmla="*/ 21 w 109"/>
                <a:gd name="T33" fmla="*/ 14 h 137"/>
                <a:gd name="T34" fmla="*/ 15 w 109"/>
                <a:gd name="T35" fmla="*/ 21 h 137"/>
                <a:gd name="T36" fmla="*/ 18 w 109"/>
                <a:gd name="T37" fmla="*/ 30 h 137"/>
                <a:gd name="T38" fmla="*/ 11 w 109"/>
                <a:gd name="T39" fmla="*/ 38 h 137"/>
                <a:gd name="T40" fmla="*/ 14 w 109"/>
                <a:gd name="T41" fmla="*/ 47 h 137"/>
                <a:gd name="T42" fmla="*/ 0 w 109"/>
                <a:gd name="T43" fmla="*/ 56 h 137"/>
                <a:gd name="T44" fmla="*/ 6 w 109"/>
                <a:gd name="T45" fmla="*/ 69 h 137"/>
                <a:gd name="T46" fmla="*/ 0 w 109"/>
                <a:gd name="T47" fmla="*/ 79 h 137"/>
                <a:gd name="T48" fmla="*/ 2 w 109"/>
                <a:gd name="T49" fmla="*/ 85 h 137"/>
                <a:gd name="T50" fmla="*/ 15 w 109"/>
                <a:gd name="T51" fmla="*/ 89 h 137"/>
                <a:gd name="T52" fmla="*/ 26 w 109"/>
                <a:gd name="T53" fmla="*/ 86 h 137"/>
                <a:gd name="T54" fmla="*/ 26 w 109"/>
                <a:gd name="T55" fmla="*/ 95 h 137"/>
                <a:gd name="T56" fmla="*/ 23 w 109"/>
                <a:gd name="T57" fmla="*/ 103 h 137"/>
                <a:gd name="T58" fmla="*/ 15 w 109"/>
                <a:gd name="T59" fmla="*/ 106 h 137"/>
                <a:gd name="T60" fmla="*/ 18 w 109"/>
                <a:gd name="T61" fmla="*/ 107 h 137"/>
                <a:gd name="T62" fmla="*/ 18 w 109"/>
                <a:gd name="T63" fmla="*/ 110 h 137"/>
                <a:gd name="T64" fmla="*/ 12 w 109"/>
                <a:gd name="T65" fmla="*/ 119 h 137"/>
                <a:gd name="T66" fmla="*/ 11 w 109"/>
                <a:gd name="T67" fmla="*/ 127 h 137"/>
                <a:gd name="T68" fmla="*/ 17 w 109"/>
                <a:gd name="T69" fmla="*/ 127 h 137"/>
                <a:gd name="T70" fmla="*/ 32 w 109"/>
                <a:gd name="T71" fmla="*/ 127 h 137"/>
                <a:gd name="T72" fmla="*/ 33 w 109"/>
                <a:gd name="T73" fmla="*/ 134 h 137"/>
                <a:gd name="T74" fmla="*/ 39 w 109"/>
                <a:gd name="T75" fmla="*/ 136 h 137"/>
                <a:gd name="T76" fmla="*/ 42 w 109"/>
                <a:gd name="T77" fmla="*/ 131 h 137"/>
                <a:gd name="T78" fmla="*/ 48 w 109"/>
                <a:gd name="T79" fmla="*/ 121 h 137"/>
                <a:gd name="T80" fmla="*/ 51 w 109"/>
                <a:gd name="T81" fmla="*/ 106 h 137"/>
                <a:gd name="T82" fmla="*/ 60 w 109"/>
                <a:gd name="T83" fmla="*/ 98 h 137"/>
                <a:gd name="T84" fmla="*/ 85 w 109"/>
                <a:gd name="T85" fmla="*/ 86 h 137"/>
                <a:gd name="T86" fmla="*/ 97 w 109"/>
                <a:gd name="T87" fmla="*/ 76 h 137"/>
                <a:gd name="T88" fmla="*/ 103 w 109"/>
                <a:gd name="T89" fmla="*/ 65 h 137"/>
                <a:gd name="T90" fmla="*/ 109 w 109"/>
                <a:gd name="T91" fmla="*/ 4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9" h="137">
                  <a:moveTo>
                    <a:pt x="15" y="97"/>
                  </a:moveTo>
                  <a:lnTo>
                    <a:pt x="18" y="95"/>
                  </a:lnTo>
                  <a:lnTo>
                    <a:pt x="21" y="94"/>
                  </a:lnTo>
                  <a:lnTo>
                    <a:pt x="21" y="89"/>
                  </a:lnTo>
                  <a:lnTo>
                    <a:pt x="18" y="89"/>
                  </a:lnTo>
                  <a:lnTo>
                    <a:pt x="14" y="94"/>
                  </a:lnTo>
                  <a:lnTo>
                    <a:pt x="14" y="97"/>
                  </a:lnTo>
                  <a:lnTo>
                    <a:pt x="15" y="97"/>
                  </a:lnTo>
                  <a:lnTo>
                    <a:pt x="15" y="97"/>
                  </a:lnTo>
                  <a:lnTo>
                    <a:pt x="15" y="97"/>
                  </a:lnTo>
                  <a:close/>
                  <a:moveTo>
                    <a:pt x="109" y="45"/>
                  </a:moveTo>
                  <a:lnTo>
                    <a:pt x="103" y="41"/>
                  </a:lnTo>
                  <a:lnTo>
                    <a:pt x="104" y="41"/>
                  </a:lnTo>
                  <a:lnTo>
                    <a:pt x="104" y="39"/>
                  </a:lnTo>
                  <a:lnTo>
                    <a:pt x="106" y="39"/>
                  </a:lnTo>
                  <a:lnTo>
                    <a:pt x="106" y="32"/>
                  </a:lnTo>
                  <a:lnTo>
                    <a:pt x="98" y="32"/>
                  </a:lnTo>
                  <a:lnTo>
                    <a:pt x="95" y="29"/>
                  </a:lnTo>
                  <a:lnTo>
                    <a:pt x="95" y="27"/>
                  </a:lnTo>
                  <a:lnTo>
                    <a:pt x="94" y="26"/>
                  </a:lnTo>
                  <a:lnTo>
                    <a:pt x="94" y="24"/>
                  </a:lnTo>
                  <a:lnTo>
                    <a:pt x="91" y="23"/>
                  </a:lnTo>
                  <a:lnTo>
                    <a:pt x="89" y="23"/>
                  </a:lnTo>
                  <a:lnTo>
                    <a:pt x="88" y="24"/>
                  </a:lnTo>
                  <a:lnTo>
                    <a:pt x="88" y="27"/>
                  </a:lnTo>
                  <a:lnTo>
                    <a:pt x="80" y="27"/>
                  </a:lnTo>
                  <a:lnTo>
                    <a:pt x="79" y="26"/>
                  </a:lnTo>
                  <a:lnTo>
                    <a:pt x="76" y="24"/>
                  </a:lnTo>
                  <a:lnTo>
                    <a:pt x="74" y="26"/>
                  </a:lnTo>
                  <a:lnTo>
                    <a:pt x="71" y="26"/>
                  </a:lnTo>
                  <a:lnTo>
                    <a:pt x="68" y="24"/>
                  </a:lnTo>
                  <a:lnTo>
                    <a:pt x="67" y="23"/>
                  </a:lnTo>
                  <a:lnTo>
                    <a:pt x="67" y="21"/>
                  </a:lnTo>
                  <a:lnTo>
                    <a:pt x="65" y="18"/>
                  </a:lnTo>
                  <a:lnTo>
                    <a:pt x="64" y="17"/>
                  </a:lnTo>
                  <a:lnTo>
                    <a:pt x="60" y="15"/>
                  </a:lnTo>
                  <a:lnTo>
                    <a:pt x="56" y="15"/>
                  </a:lnTo>
                  <a:lnTo>
                    <a:pt x="54" y="12"/>
                  </a:lnTo>
                  <a:lnTo>
                    <a:pt x="44" y="8"/>
                  </a:lnTo>
                  <a:lnTo>
                    <a:pt x="42" y="5"/>
                  </a:lnTo>
                  <a:lnTo>
                    <a:pt x="39" y="3"/>
                  </a:lnTo>
                  <a:lnTo>
                    <a:pt x="38" y="0"/>
                  </a:lnTo>
                  <a:lnTo>
                    <a:pt x="38" y="3"/>
                  </a:lnTo>
                  <a:lnTo>
                    <a:pt x="39" y="5"/>
                  </a:lnTo>
                  <a:lnTo>
                    <a:pt x="39" y="9"/>
                  </a:lnTo>
                  <a:lnTo>
                    <a:pt x="38" y="11"/>
                  </a:lnTo>
                  <a:lnTo>
                    <a:pt x="32" y="14"/>
                  </a:lnTo>
                  <a:lnTo>
                    <a:pt x="27" y="14"/>
                  </a:lnTo>
                  <a:lnTo>
                    <a:pt x="26" y="11"/>
                  </a:lnTo>
                  <a:lnTo>
                    <a:pt x="24" y="11"/>
                  </a:lnTo>
                  <a:lnTo>
                    <a:pt x="21" y="14"/>
                  </a:lnTo>
                  <a:lnTo>
                    <a:pt x="17" y="15"/>
                  </a:lnTo>
                  <a:lnTo>
                    <a:pt x="15" y="18"/>
                  </a:lnTo>
                  <a:lnTo>
                    <a:pt x="15" y="21"/>
                  </a:lnTo>
                  <a:lnTo>
                    <a:pt x="17" y="23"/>
                  </a:lnTo>
                  <a:lnTo>
                    <a:pt x="18" y="26"/>
                  </a:lnTo>
                  <a:lnTo>
                    <a:pt x="18" y="30"/>
                  </a:lnTo>
                  <a:lnTo>
                    <a:pt x="17" y="32"/>
                  </a:lnTo>
                  <a:lnTo>
                    <a:pt x="14" y="35"/>
                  </a:lnTo>
                  <a:lnTo>
                    <a:pt x="11" y="38"/>
                  </a:lnTo>
                  <a:lnTo>
                    <a:pt x="11" y="42"/>
                  </a:lnTo>
                  <a:lnTo>
                    <a:pt x="12" y="44"/>
                  </a:lnTo>
                  <a:lnTo>
                    <a:pt x="14" y="47"/>
                  </a:lnTo>
                  <a:lnTo>
                    <a:pt x="9" y="47"/>
                  </a:lnTo>
                  <a:lnTo>
                    <a:pt x="9" y="51"/>
                  </a:lnTo>
                  <a:lnTo>
                    <a:pt x="0" y="56"/>
                  </a:lnTo>
                  <a:lnTo>
                    <a:pt x="6" y="59"/>
                  </a:lnTo>
                  <a:lnTo>
                    <a:pt x="3" y="66"/>
                  </a:lnTo>
                  <a:lnTo>
                    <a:pt x="6" y="69"/>
                  </a:lnTo>
                  <a:lnTo>
                    <a:pt x="6" y="74"/>
                  </a:lnTo>
                  <a:lnTo>
                    <a:pt x="2" y="79"/>
                  </a:lnTo>
                  <a:lnTo>
                    <a:pt x="0" y="79"/>
                  </a:lnTo>
                  <a:lnTo>
                    <a:pt x="3" y="82"/>
                  </a:lnTo>
                  <a:lnTo>
                    <a:pt x="2" y="83"/>
                  </a:lnTo>
                  <a:lnTo>
                    <a:pt x="2" y="85"/>
                  </a:lnTo>
                  <a:lnTo>
                    <a:pt x="5" y="88"/>
                  </a:lnTo>
                  <a:lnTo>
                    <a:pt x="8" y="89"/>
                  </a:lnTo>
                  <a:lnTo>
                    <a:pt x="15" y="89"/>
                  </a:lnTo>
                  <a:lnTo>
                    <a:pt x="18" y="86"/>
                  </a:lnTo>
                  <a:lnTo>
                    <a:pt x="18" y="85"/>
                  </a:lnTo>
                  <a:lnTo>
                    <a:pt x="26" y="86"/>
                  </a:lnTo>
                  <a:lnTo>
                    <a:pt x="27" y="89"/>
                  </a:lnTo>
                  <a:lnTo>
                    <a:pt x="27" y="91"/>
                  </a:lnTo>
                  <a:lnTo>
                    <a:pt x="26" y="95"/>
                  </a:lnTo>
                  <a:lnTo>
                    <a:pt x="24" y="97"/>
                  </a:lnTo>
                  <a:lnTo>
                    <a:pt x="24" y="100"/>
                  </a:lnTo>
                  <a:lnTo>
                    <a:pt x="23" y="103"/>
                  </a:lnTo>
                  <a:lnTo>
                    <a:pt x="18" y="104"/>
                  </a:lnTo>
                  <a:lnTo>
                    <a:pt x="17" y="104"/>
                  </a:lnTo>
                  <a:lnTo>
                    <a:pt x="15" y="106"/>
                  </a:lnTo>
                  <a:lnTo>
                    <a:pt x="14" y="106"/>
                  </a:lnTo>
                  <a:lnTo>
                    <a:pt x="15" y="106"/>
                  </a:lnTo>
                  <a:lnTo>
                    <a:pt x="18" y="107"/>
                  </a:lnTo>
                  <a:lnTo>
                    <a:pt x="21" y="107"/>
                  </a:lnTo>
                  <a:lnTo>
                    <a:pt x="21" y="109"/>
                  </a:lnTo>
                  <a:lnTo>
                    <a:pt x="18" y="110"/>
                  </a:lnTo>
                  <a:lnTo>
                    <a:pt x="17" y="115"/>
                  </a:lnTo>
                  <a:lnTo>
                    <a:pt x="14" y="116"/>
                  </a:lnTo>
                  <a:lnTo>
                    <a:pt x="12" y="119"/>
                  </a:lnTo>
                  <a:lnTo>
                    <a:pt x="11" y="121"/>
                  </a:lnTo>
                  <a:lnTo>
                    <a:pt x="14" y="124"/>
                  </a:lnTo>
                  <a:lnTo>
                    <a:pt x="11" y="127"/>
                  </a:lnTo>
                  <a:lnTo>
                    <a:pt x="12" y="128"/>
                  </a:lnTo>
                  <a:lnTo>
                    <a:pt x="14" y="128"/>
                  </a:lnTo>
                  <a:lnTo>
                    <a:pt x="17" y="127"/>
                  </a:lnTo>
                  <a:lnTo>
                    <a:pt x="21" y="124"/>
                  </a:lnTo>
                  <a:lnTo>
                    <a:pt x="24" y="127"/>
                  </a:lnTo>
                  <a:lnTo>
                    <a:pt x="32" y="127"/>
                  </a:lnTo>
                  <a:lnTo>
                    <a:pt x="32" y="128"/>
                  </a:lnTo>
                  <a:lnTo>
                    <a:pt x="33" y="130"/>
                  </a:lnTo>
                  <a:lnTo>
                    <a:pt x="33" y="134"/>
                  </a:lnTo>
                  <a:lnTo>
                    <a:pt x="35" y="137"/>
                  </a:lnTo>
                  <a:lnTo>
                    <a:pt x="39" y="137"/>
                  </a:lnTo>
                  <a:lnTo>
                    <a:pt x="39" y="136"/>
                  </a:lnTo>
                  <a:lnTo>
                    <a:pt x="41" y="134"/>
                  </a:lnTo>
                  <a:lnTo>
                    <a:pt x="41" y="133"/>
                  </a:lnTo>
                  <a:lnTo>
                    <a:pt x="42" y="131"/>
                  </a:lnTo>
                  <a:lnTo>
                    <a:pt x="47" y="131"/>
                  </a:lnTo>
                  <a:lnTo>
                    <a:pt x="47" y="124"/>
                  </a:lnTo>
                  <a:lnTo>
                    <a:pt x="48" y="121"/>
                  </a:lnTo>
                  <a:lnTo>
                    <a:pt x="48" y="115"/>
                  </a:lnTo>
                  <a:lnTo>
                    <a:pt x="51" y="110"/>
                  </a:lnTo>
                  <a:lnTo>
                    <a:pt x="51" y="106"/>
                  </a:lnTo>
                  <a:lnTo>
                    <a:pt x="56" y="104"/>
                  </a:lnTo>
                  <a:lnTo>
                    <a:pt x="56" y="103"/>
                  </a:lnTo>
                  <a:lnTo>
                    <a:pt x="60" y="98"/>
                  </a:lnTo>
                  <a:lnTo>
                    <a:pt x="65" y="95"/>
                  </a:lnTo>
                  <a:lnTo>
                    <a:pt x="70" y="94"/>
                  </a:lnTo>
                  <a:lnTo>
                    <a:pt x="85" y="86"/>
                  </a:lnTo>
                  <a:lnTo>
                    <a:pt x="91" y="83"/>
                  </a:lnTo>
                  <a:lnTo>
                    <a:pt x="94" y="79"/>
                  </a:lnTo>
                  <a:lnTo>
                    <a:pt x="97" y="76"/>
                  </a:lnTo>
                  <a:lnTo>
                    <a:pt x="98" y="71"/>
                  </a:lnTo>
                  <a:lnTo>
                    <a:pt x="101" y="68"/>
                  </a:lnTo>
                  <a:lnTo>
                    <a:pt x="103" y="65"/>
                  </a:lnTo>
                  <a:lnTo>
                    <a:pt x="106" y="54"/>
                  </a:lnTo>
                  <a:lnTo>
                    <a:pt x="109" y="53"/>
                  </a:lnTo>
                  <a:lnTo>
                    <a:pt x="109" y="45"/>
                  </a:lnTo>
                  <a:lnTo>
                    <a:pt x="109" y="45"/>
                  </a:lnTo>
                  <a:lnTo>
                    <a:pt x="109" y="45"/>
                  </a:lnTo>
                  <a:close/>
                </a:path>
              </a:pathLst>
            </a:custGeom>
            <a:solidFill>
              <a:schemeClr val="accent1"/>
            </a:solid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215" name="Freeform 38"/>
            <p:cNvSpPr/>
            <p:nvPr/>
          </p:nvSpPr>
          <p:spPr bwMode="auto">
            <a:xfrm>
              <a:off x="3634718" y="3822992"/>
              <a:ext cx="375807" cy="582354"/>
            </a:xfrm>
            <a:custGeom>
              <a:avLst/>
              <a:gdLst>
                <a:gd name="T0" fmla="*/ 27 w 227"/>
                <a:gd name="T1" fmla="*/ 250 h 354"/>
                <a:gd name="T2" fmla="*/ 38 w 227"/>
                <a:gd name="T3" fmla="*/ 256 h 354"/>
                <a:gd name="T4" fmla="*/ 51 w 227"/>
                <a:gd name="T5" fmla="*/ 254 h 354"/>
                <a:gd name="T6" fmla="*/ 69 w 227"/>
                <a:gd name="T7" fmla="*/ 263 h 354"/>
                <a:gd name="T8" fmla="*/ 86 w 227"/>
                <a:gd name="T9" fmla="*/ 275 h 354"/>
                <a:gd name="T10" fmla="*/ 102 w 227"/>
                <a:gd name="T11" fmla="*/ 298 h 354"/>
                <a:gd name="T12" fmla="*/ 111 w 227"/>
                <a:gd name="T13" fmla="*/ 306 h 354"/>
                <a:gd name="T14" fmla="*/ 128 w 227"/>
                <a:gd name="T15" fmla="*/ 313 h 354"/>
                <a:gd name="T16" fmla="*/ 146 w 227"/>
                <a:gd name="T17" fmla="*/ 313 h 354"/>
                <a:gd name="T18" fmla="*/ 157 w 227"/>
                <a:gd name="T19" fmla="*/ 316 h 354"/>
                <a:gd name="T20" fmla="*/ 164 w 227"/>
                <a:gd name="T21" fmla="*/ 330 h 354"/>
                <a:gd name="T22" fmla="*/ 160 w 227"/>
                <a:gd name="T23" fmla="*/ 345 h 354"/>
                <a:gd name="T24" fmla="*/ 179 w 227"/>
                <a:gd name="T25" fmla="*/ 312 h 354"/>
                <a:gd name="T26" fmla="*/ 178 w 227"/>
                <a:gd name="T27" fmla="*/ 284 h 354"/>
                <a:gd name="T28" fmla="*/ 167 w 227"/>
                <a:gd name="T29" fmla="*/ 268 h 354"/>
                <a:gd name="T30" fmla="*/ 187 w 227"/>
                <a:gd name="T31" fmla="*/ 250 h 354"/>
                <a:gd name="T32" fmla="*/ 172 w 227"/>
                <a:gd name="T33" fmla="*/ 239 h 354"/>
                <a:gd name="T34" fmla="*/ 179 w 227"/>
                <a:gd name="T35" fmla="*/ 226 h 354"/>
                <a:gd name="T36" fmla="*/ 208 w 227"/>
                <a:gd name="T37" fmla="*/ 227 h 354"/>
                <a:gd name="T38" fmla="*/ 221 w 227"/>
                <a:gd name="T39" fmla="*/ 230 h 354"/>
                <a:gd name="T40" fmla="*/ 224 w 227"/>
                <a:gd name="T41" fmla="*/ 224 h 354"/>
                <a:gd name="T42" fmla="*/ 214 w 227"/>
                <a:gd name="T43" fmla="*/ 206 h 354"/>
                <a:gd name="T44" fmla="*/ 218 w 227"/>
                <a:gd name="T45" fmla="*/ 188 h 354"/>
                <a:gd name="T46" fmla="*/ 208 w 227"/>
                <a:gd name="T47" fmla="*/ 171 h 354"/>
                <a:gd name="T48" fmla="*/ 212 w 227"/>
                <a:gd name="T49" fmla="*/ 149 h 354"/>
                <a:gd name="T50" fmla="*/ 212 w 227"/>
                <a:gd name="T51" fmla="*/ 131 h 354"/>
                <a:gd name="T52" fmla="*/ 193 w 227"/>
                <a:gd name="T53" fmla="*/ 132 h 354"/>
                <a:gd name="T54" fmla="*/ 172 w 227"/>
                <a:gd name="T55" fmla="*/ 120 h 354"/>
                <a:gd name="T56" fmla="*/ 157 w 227"/>
                <a:gd name="T57" fmla="*/ 114 h 354"/>
                <a:gd name="T58" fmla="*/ 144 w 227"/>
                <a:gd name="T59" fmla="*/ 114 h 354"/>
                <a:gd name="T60" fmla="*/ 129 w 227"/>
                <a:gd name="T61" fmla="*/ 107 h 354"/>
                <a:gd name="T62" fmla="*/ 125 w 227"/>
                <a:gd name="T63" fmla="*/ 84 h 354"/>
                <a:gd name="T64" fmla="*/ 114 w 227"/>
                <a:gd name="T65" fmla="*/ 69 h 354"/>
                <a:gd name="T66" fmla="*/ 120 w 227"/>
                <a:gd name="T67" fmla="*/ 51 h 354"/>
                <a:gd name="T68" fmla="*/ 140 w 227"/>
                <a:gd name="T69" fmla="*/ 24 h 354"/>
                <a:gd name="T70" fmla="*/ 149 w 227"/>
                <a:gd name="T71" fmla="*/ 16 h 354"/>
                <a:gd name="T72" fmla="*/ 152 w 227"/>
                <a:gd name="T73" fmla="*/ 0 h 354"/>
                <a:gd name="T74" fmla="*/ 137 w 227"/>
                <a:gd name="T75" fmla="*/ 10 h 354"/>
                <a:gd name="T76" fmla="*/ 116 w 227"/>
                <a:gd name="T77" fmla="*/ 22 h 354"/>
                <a:gd name="T78" fmla="*/ 99 w 227"/>
                <a:gd name="T79" fmla="*/ 27 h 354"/>
                <a:gd name="T80" fmla="*/ 93 w 227"/>
                <a:gd name="T81" fmla="*/ 33 h 354"/>
                <a:gd name="T82" fmla="*/ 80 w 227"/>
                <a:gd name="T83" fmla="*/ 34 h 354"/>
                <a:gd name="T84" fmla="*/ 74 w 227"/>
                <a:gd name="T85" fmla="*/ 51 h 354"/>
                <a:gd name="T86" fmla="*/ 60 w 227"/>
                <a:gd name="T87" fmla="*/ 72 h 354"/>
                <a:gd name="T88" fmla="*/ 45 w 227"/>
                <a:gd name="T89" fmla="*/ 81 h 354"/>
                <a:gd name="T90" fmla="*/ 45 w 227"/>
                <a:gd name="T91" fmla="*/ 90 h 354"/>
                <a:gd name="T92" fmla="*/ 39 w 227"/>
                <a:gd name="T93" fmla="*/ 93 h 354"/>
                <a:gd name="T94" fmla="*/ 27 w 227"/>
                <a:gd name="T95" fmla="*/ 108 h 354"/>
                <a:gd name="T96" fmla="*/ 32 w 227"/>
                <a:gd name="T97" fmla="*/ 129 h 354"/>
                <a:gd name="T98" fmla="*/ 35 w 227"/>
                <a:gd name="T99" fmla="*/ 167 h 354"/>
                <a:gd name="T100" fmla="*/ 35 w 227"/>
                <a:gd name="T101" fmla="*/ 193 h 354"/>
                <a:gd name="T102" fmla="*/ 22 w 227"/>
                <a:gd name="T103" fmla="*/ 209 h 354"/>
                <a:gd name="T104" fmla="*/ 9 w 227"/>
                <a:gd name="T105" fmla="*/ 224 h 354"/>
                <a:gd name="T106" fmla="*/ 4 w 227"/>
                <a:gd name="T107" fmla="*/ 235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7" h="354">
                  <a:moveTo>
                    <a:pt x="9" y="239"/>
                  </a:moveTo>
                  <a:lnTo>
                    <a:pt x="16" y="242"/>
                  </a:lnTo>
                  <a:lnTo>
                    <a:pt x="18" y="245"/>
                  </a:lnTo>
                  <a:lnTo>
                    <a:pt x="22" y="245"/>
                  </a:lnTo>
                  <a:lnTo>
                    <a:pt x="26" y="247"/>
                  </a:lnTo>
                  <a:lnTo>
                    <a:pt x="27" y="250"/>
                  </a:lnTo>
                  <a:lnTo>
                    <a:pt x="29" y="253"/>
                  </a:lnTo>
                  <a:lnTo>
                    <a:pt x="29" y="254"/>
                  </a:lnTo>
                  <a:lnTo>
                    <a:pt x="30" y="256"/>
                  </a:lnTo>
                  <a:lnTo>
                    <a:pt x="33" y="257"/>
                  </a:lnTo>
                  <a:lnTo>
                    <a:pt x="36" y="257"/>
                  </a:lnTo>
                  <a:lnTo>
                    <a:pt x="38" y="256"/>
                  </a:lnTo>
                  <a:lnTo>
                    <a:pt x="41" y="257"/>
                  </a:lnTo>
                  <a:lnTo>
                    <a:pt x="42" y="259"/>
                  </a:lnTo>
                  <a:lnTo>
                    <a:pt x="48" y="259"/>
                  </a:lnTo>
                  <a:lnTo>
                    <a:pt x="48" y="256"/>
                  </a:lnTo>
                  <a:lnTo>
                    <a:pt x="50" y="254"/>
                  </a:lnTo>
                  <a:lnTo>
                    <a:pt x="51" y="254"/>
                  </a:lnTo>
                  <a:lnTo>
                    <a:pt x="56" y="256"/>
                  </a:lnTo>
                  <a:lnTo>
                    <a:pt x="56" y="257"/>
                  </a:lnTo>
                  <a:lnTo>
                    <a:pt x="57" y="259"/>
                  </a:lnTo>
                  <a:lnTo>
                    <a:pt x="57" y="260"/>
                  </a:lnTo>
                  <a:lnTo>
                    <a:pt x="60" y="263"/>
                  </a:lnTo>
                  <a:lnTo>
                    <a:pt x="69" y="263"/>
                  </a:lnTo>
                  <a:lnTo>
                    <a:pt x="72" y="265"/>
                  </a:lnTo>
                  <a:lnTo>
                    <a:pt x="74" y="266"/>
                  </a:lnTo>
                  <a:lnTo>
                    <a:pt x="77" y="268"/>
                  </a:lnTo>
                  <a:lnTo>
                    <a:pt x="81" y="272"/>
                  </a:lnTo>
                  <a:lnTo>
                    <a:pt x="84" y="274"/>
                  </a:lnTo>
                  <a:lnTo>
                    <a:pt x="86" y="275"/>
                  </a:lnTo>
                  <a:lnTo>
                    <a:pt x="89" y="286"/>
                  </a:lnTo>
                  <a:lnTo>
                    <a:pt x="93" y="286"/>
                  </a:lnTo>
                  <a:lnTo>
                    <a:pt x="98" y="290"/>
                  </a:lnTo>
                  <a:lnTo>
                    <a:pt x="101" y="290"/>
                  </a:lnTo>
                  <a:lnTo>
                    <a:pt x="102" y="292"/>
                  </a:lnTo>
                  <a:lnTo>
                    <a:pt x="102" y="298"/>
                  </a:lnTo>
                  <a:lnTo>
                    <a:pt x="104" y="299"/>
                  </a:lnTo>
                  <a:lnTo>
                    <a:pt x="104" y="301"/>
                  </a:lnTo>
                  <a:lnTo>
                    <a:pt x="107" y="301"/>
                  </a:lnTo>
                  <a:lnTo>
                    <a:pt x="110" y="302"/>
                  </a:lnTo>
                  <a:lnTo>
                    <a:pt x="111" y="304"/>
                  </a:lnTo>
                  <a:lnTo>
                    <a:pt x="111" y="306"/>
                  </a:lnTo>
                  <a:lnTo>
                    <a:pt x="110" y="307"/>
                  </a:lnTo>
                  <a:lnTo>
                    <a:pt x="110" y="313"/>
                  </a:lnTo>
                  <a:lnTo>
                    <a:pt x="113" y="315"/>
                  </a:lnTo>
                  <a:lnTo>
                    <a:pt x="119" y="316"/>
                  </a:lnTo>
                  <a:lnTo>
                    <a:pt x="128" y="316"/>
                  </a:lnTo>
                  <a:lnTo>
                    <a:pt x="128" y="313"/>
                  </a:lnTo>
                  <a:lnTo>
                    <a:pt x="131" y="310"/>
                  </a:lnTo>
                  <a:lnTo>
                    <a:pt x="138" y="310"/>
                  </a:lnTo>
                  <a:lnTo>
                    <a:pt x="140" y="312"/>
                  </a:lnTo>
                  <a:lnTo>
                    <a:pt x="141" y="312"/>
                  </a:lnTo>
                  <a:lnTo>
                    <a:pt x="143" y="313"/>
                  </a:lnTo>
                  <a:lnTo>
                    <a:pt x="146" y="313"/>
                  </a:lnTo>
                  <a:lnTo>
                    <a:pt x="149" y="312"/>
                  </a:lnTo>
                  <a:lnTo>
                    <a:pt x="151" y="310"/>
                  </a:lnTo>
                  <a:lnTo>
                    <a:pt x="154" y="310"/>
                  </a:lnTo>
                  <a:lnTo>
                    <a:pt x="154" y="312"/>
                  </a:lnTo>
                  <a:lnTo>
                    <a:pt x="155" y="315"/>
                  </a:lnTo>
                  <a:lnTo>
                    <a:pt x="157" y="316"/>
                  </a:lnTo>
                  <a:lnTo>
                    <a:pt x="163" y="316"/>
                  </a:lnTo>
                  <a:lnTo>
                    <a:pt x="166" y="319"/>
                  </a:lnTo>
                  <a:lnTo>
                    <a:pt x="167" y="321"/>
                  </a:lnTo>
                  <a:lnTo>
                    <a:pt x="167" y="325"/>
                  </a:lnTo>
                  <a:lnTo>
                    <a:pt x="166" y="328"/>
                  </a:lnTo>
                  <a:lnTo>
                    <a:pt x="164" y="330"/>
                  </a:lnTo>
                  <a:lnTo>
                    <a:pt x="163" y="330"/>
                  </a:lnTo>
                  <a:lnTo>
                    <a:pt x="161" y="331"/>
                  </a:lnTo>
                  <a:lnTo>
                    <a:pt x="161" y="333"/>
                  </a:lnTo>
                  <a:lnTo>
                    <a:pt x="158" y="339"/>
                  </a:lnTo>
                  <a:lnTo>
                    <a:pt x="158" y="343"/>
                  </a:lnTo>
                  <a:lnTo>
                    <a:pt x="160" y="345"/>
                  </a:lnTo>
                  <a:lnTo>
                    <a:pt x="164" y="345"/>
                  </a:lnTo>
                  <a:lnTo>
                    <a:pt x="167" y="349"/>
                  </a:lnTo>
                  <a:lnTo>
                    <a:pt x="172" y="354"/>
                  </a:lnTo>
                  <a:lnTo>
                    <a:pt x="172" y="343"/>
                  </a:lnTo>
                  <a:lnTo>
                    <a:pt x="173" y="325"/>
                  </a:lnTo>
                  <a:lnTo>
                    <a:pt x="179" y="312"/>
                  </a:lnTo>
                  <a:lnTo>
                    <a:pt x="178" y="299"/>
                  </a:lnTo>
                  <a:lnTo>
                    <a:pt x="181" y="296"/>
                  </a:lnTo>
                  <a:lnTo>
                    <a:pt x="182" y="293"/>
                  </a:lnTo>
                  <a:lnTo>
                    <a:pt x="182" y="290"/>
                  </a:lnTo>
                  <a:lnTo>
                    <a:pt x="181" y="287"/>
                  </a:lnTo>
                  <a:lnTo>
                    <a:pt x="178" y="284"/>
                  </a:lnTo>
                  <a:lnTo>
                    <a:pt x="178" y="281"/>
                  </a:lnTo>
                  <a:lnTo>
                    <a:pt x="176" y="280"/>
                  </a:lnTo>
                  <a:lnTo>
                    <a:pt x="176" y="274"/>
                  </a:lnTo>
                  <a:lnTo>
                    <a:pt x="173" y="272"/>
                  </a:lnTo>
                  <a:lnTo>
                    <a:pt x="170" y="271"/>
                  </a:lnTo>
                  <a:lnTo>
                    <a:pt x="167" y="268"/>
                  </a:lnTo>
                  <a:lnTo>
                    <a:pt x="166" y="268"/>
                  </a:lnTo>
                  <a:lnTo>
                    <a:pt x="167" y="251"/>
                  </a:lnTo>
                  <a:lnTo>
                    <a:pt x="176" y="250"/>
                  </a:lnTo>
                  <a:lnTo>
                    <a:pt x="178" y="251"/>
                  </a:lnTo>
                  <a:lnTo>
                    <a:pt x="185" y="251"/>
                  </a:lnTo>
                  <a:lnTo>
                    <a:pt x="187" y="250"/>
                  </a:lnTo>
                  <a:lnTo>
                    <a:pt x="187" y="247"/>
                  </a:lnTo>
                  <a:lnTo>
                    <a:pt x="185" y="245"/>
                  </a:lnTo>
                  <a:lnTo>
                    <a:pt x="185" y="244"/>
                  </a:lnTo>
                  <a:lnTo>
                    <a:pt x="182" y="241"/>
                  </a:lnTo>
                  <a:lnTo>
                    <a:pt x="179" y="242"/>
                  </a:lnTo>
                  <a:lnTo>
                    <a:pt x="172" y="239"/>
                  </a:lnTo>
                  <a:lnTo>
                    <a:pt x="172" y="236"/>
                  </a:lnTo>
                  <a:lnTo>
                    <a:pt x="170" y="233"/>
                  </a:lnTo>
                  <a:lnTo>
                    <a:pt x="170" y="230"/>
                  </a:lnTo>
                  <a:lnTo>
                    <a:pt x="172" y="227"/>
                  </a:lnTo>
                  <a:lnTo>
                    <a:pt x="173" y="226"/>
                  </a:lnTo>
                  <a:lnTo>
                    <a:pt x="179" y="226"/>
                  </a:lnTo>
                  <a:lnTo>
                    <a:pt x="182" y="229"/>
                  </a:lnTo>
                  <a:lnTo>
                    <a:pt x="199" y="227"/>
                  </a:lnTo>
                  <a:lnTo>
                    <a:pt x="199" y="223"/>
                  </a:lnTo>
                  <a:lnTo>
                    <a:pt x="200" y="221"/>
                  </a:lnTo>
                  <a:lnTo>
                    <a:pt x="202" y="221"/>
                  </a:lnTo>
                  <a:lnTo>
                    <a:pt x="208" y="227"/>
                  </a:lnTo>
                  <a:lnTo>
                    <a:pt x="217" y="220"/>
                  </a:lnTo>
                  <a:lnTo>
                    <a:pt x="218" y="220"/>
                  </a:lnTo>
                  <a:lnTo>
                    <a:pt x="218" y="223"/>
                  </a:lnTo>
                  <a:lnTo>
                    <a:pt x="220" y="224"/>
                  </a:lnTo>
                  <a:lnTo>
                    <a:pt x="220" y="227"/>
                  </a:lnTo>
                  <a:lnTo>
                    <a:pt x="221" y="230"/>
                  </a:lnTo>
                  <a:lnTo>
                    <a:pt x="221" y="238"/>
                  </a:lnTo>
                  <a:lnTo>
                    <a:pt x="227" y="238"/>
                  </a:lnTo>
                  <a:lnTo>
                    <a:pt x="226" y="236"/>
                  </a:lnTo>
                  <a:lnTo>
                    <a:pt x="226" y="232"/>
                  </a:lnTo>
                  <a:lnTo>
                    <a:pt x="224" y="229"/>
                  </a:lnTo>
                  <a:lnTo>
                    <a:pt x="224" y="224"/>
                  </a:lnTo>
                  <a:lnTo>
                    <a:pt x="223" y="223"/>
                  </a:lnTo>
                  <a:lnTo>
                    <a:pt x="223" y="218"/>
                  </a:lnTo>
                  <a:lnTo>
                    <a:pt x="221" y="217"/>
                  </a:lnTo>
                  <a:lnTo>
                    <a:pt x="221" y="209"/>
                  </a:lnTo>
                  <a:lnTo>
                    <a:pt x="218" y="209"/>
                  </a:lnTo>
                  <a:lnTo>
                    <a:pt x="214" y="206"/>
                  </a:lnTo>
                  <a:lnTo>
                    <a:pt x="208" y="203"/>
                  </a:lnTo>
                  <a:lnTo>
                    <a:pt x="209" y="203"/>
                  </a:lnTo>
                  <a:lnTo>
                    <a:pt x="218" y="196"/>
                  </a:lnTo>
                  <a:lnTo>
                    <a:pt x="220" y="193"/>
                  </a:lnTo>
                  <a:lnTo>
                    <a:pt x="220" y="191"/>
                  </a:lnTo>
                  <a:lnTo>
                    <a:pt x="218" y="188"/>
                  </a:lnTo>
                  <a:lnTo>
                    <a:pt x="214" y="186"/>
                  </a:lnTo>
                  <a:lnTo>
                    <a:pt x="212" y="183"/>
                  </a:lnTo>
                  <a:lnTo>
                    <a:pt x="212" y="176"/>
                  </a:lnTo>
                  <a:lnTo>
                    <a:pt x="209" y="176"/>
                  </a:lnTo>
                  <a:lnTo>
                    <a:pt x="208" y="174"/>
                  </a:lnTo>
                  <a:lnTo>
                    <a:pt x="208" y="171"/>
                  </a:lnTo>
                  <a:lnTo>
                    <a:pt x="209" y="168"/>
                  </a:lnTo>
                  <a:lnTo>
                    <a:pt x="209" y="161"/>
                  </a:lnTo>
                  <a:lnTo>
                    <a:pt x="208" y="158"/>
                  </a:lnTo>
                  <a:lnTo>
                    <a:pt x="208" y="152"/>
                  </a:lnTo>
                  <a:lnTo>
                    <a:pt x="211" y="149"/>
                  </a:lnTo>
                  <a:lnTo>
                    <a:pt x="212" y="149"/>
                  </a:lnTo>
                  <a:lnTo>
                    <a:pt x="214" y="147"/>
                  </a:lnTo>
                  <a:lnTo>
                    <a:pt x="214" y="140"/>
                  </a:lnTo>
                  <a:lnTo>
                    <a:pt x="220" y="135"/>
                  </a:lnTo>
                  <a:lnTo>
                    <a:pt x="220" y="132"/>
                  </a:lnTo>
                  <a:lnTo>
                    <a:pt x="218" y="131"/>
                  </a:lnTo>
                  <a:lnTo>
                    <a:pt x="212" y="131"/>
                  </a:lnTo>
                  <a:lnTo>
                    <a:pt x="209" y="132"/>
                  </a:lnTo>
                  <a:lnTo>
                    <a:pt x="208" y="134"/>
                  </a:lnTo>
                  <a:lnTo>
                    <a:pt x="202" y="132"/>
                  </a:lnTo>
                  <a:lnTo>
                    <a:pt x="200" y="134"/>
                  </a:lnTo>
                  <a:lnTo>
                    <a:pt x="194" y="134"/>
                  </a:lnTo>
                  <a:lnTo>
                    <a:pt x="193" y="132"/>
                  </a:lnTo>
                  <a:lnTo>
                    <a:pt x="188" y="132"/>
                  </a:lnTo>
                  <a:lnTo>
                    <a:pt x="188" y="134"/>
                  </a:lnTo>
                  <a:lnTo>
                    <a:pt x="182" y="134"/>
                  </a:lnTo>
                  <a:lnTo>
                    <a:pt x="176" y="128"/>
                  </a:lnTo>
                  <a:lnTo>
                    <a:pt x="173" y="123"/>
                  </a:lnTo>
                  <a:lnTo>
                    <a:pt x="172" y="120"/>
                  </a:lnTo>
                  <a:lnTo>
                    <a:pt x="170" y="119"/>
                  </a:lnTo>
                  <a:lnTo>
                    <a:pt x="170" y="117"/>
                  </a:lnTo>
                  <a:lnTo>
                    <a:pt x="164" y="117"/>
                  </a:lnTo>
                  <a:lnTo>
                    <a:pt x="161" y="116"/>
                  </a:lnTo>
                  <a:lnTo>
                    <a:pt x="160" y="114"/>
                  </a:lnTo>
                  <a:lnTo>
                    <a:pt x="157" y="114"/>
                  </a:lnTo>
                  <a:lnTo>
                    <a:pt x="157" y="116"/>
                  </a:lnTo>
                  <a:lnTo>
                    <a:pt x="155" y="117"/>
                  </a:lnTo>
                  <a:lnTo>
                    <a:pt x="152" y="117"/>
                  </a:lnTo>
                  <a:lnTo>
                    <a:pt x="149" y="116"/>
                  </a:lnTo>
                  <a:lnTo>
                    <a:pt x="148" y="116"/>
                  </a:lnTo>
                  <a:lnTo>
                    <a:pt x="144" y="114"/>
                  </a:lnTo>
                  <a:lnTo>
                    <a:pt x="141" y="114"/>
                  </a:lnTo>
                  <a:lnTo>
                    <a:pt x="140" y="116"/>
                  </a:lnTo>
                  <a:lnTo>
                    <a:pt x="132" y="116"/>
                  </a:lnTo>
                  <a:lnTo>
                    <a:pt x="131" y="114"/>
                  </a:lnTo>
                  <a:lnTo>
                    <a:pt x="129" y="111"/>
                  </a:lnTo>
                  <a:lnTo>
                    <a:pt x="129" y="107"/>
                  </a:lnTo>
                  <a:lnTo>
                    <a:pt x="126" y="107"/>
                  </a:lnTo>
                  <a:lnTo>
                    <a:pt x="126" y="96"/>
                  </a:lnTo>
                  <a:lnTo>
                    <a:pt x="129" y="90"/>
                  </a:lnTo>
                  <a:lnTo>
                    <a:pt x="129" y="87"/>
                  </a:lnTo>
                  <a:lnTo>
                    <a:pt x="128" y="86"/>
                  </a:lnTo>
                  <a:lnTo>
                    <a:pt x="125" y="84"/>
                  </a:lnTo>
                  <a:lnTo>
                    <a:pt x="123" y="83"/>
                  </a:lnTo>
                  <a:lnTo>
                    <a:pt x="123" y="72"/>
                  </a:lnTo>
                  <a:lnTo>
                    <a:pt x="122" y="69"/>
                  </a:lnTo>
                  <a:lnTo>
                    <a:pt x="119" y="66"/>
                  </a:lnTo>
                  <a:lnTo>
                    <a:pt x="117" y="66"/>
                  </a:lnTo>
                  <a:lnTo>
                    <a:pt x="114" y="69"/>
                  </a:lnTo>
                  <a:lnTo>
                    <a:pt x="114" y="70"/>
                  </a:lnTo>
                  <a:lnTo>
                    <a:pt x="113" y="69"/>
                  </a:lnTo>
                  <a:lnTo>
                    <a:pt x="113" y="66"/>
                  </a:lnTo>
                  <a:lnTo>
                    <a:pt x="114" y="63"/>
                  </a:lnTo>
                  <a:lnTo>
                    <a:pt x="120" y="57"/>
                  </a:lnTo>
                  <a:lnTo>
                    <a:pt x="120" y="51"/>
                  </a:lnTo>
                  <a:lnTo>
                    <a:pt x="122" y="49"/>
                  </a:lnTo>
                  <a:lnTo>
                    <a:pt x="122" y="45"/>
                  </a:lnTo>
                  <a:lnTo>
                    <a:pt x="125" y="34"/>
                  </a:lnTo>
                  <a:lnTo>
                    <a:pt x="131" y="28"/>
                  </a:lnTo>
                  <a:lnTo>
                    <a:pt x="137" y="27"/>
                  </a:lnTo>
                  <a:lnTo>
                    <a:pt x="140" y="24"/>
                  </a:lnTo>
                  <a:lnTo>
                    <a:pt x="141" y="21"/>
                  </a:lnTo>
                  <a:lnTo>
                    <a:pt x="141" y="19"/>
                  </a:lnTo>
                  <a:lnTo>
                    <a:pt x="143" y="18"/>
                  </a:lnTo>
                  <a:lnTo>
                    <a:pt x="146" y="18"/>
                  </a:lnTo>
                  <a:lnTo>
                    <a:pt x="148" y="16"/>
                  </a:lnTo>
                  <a:lnTo>
                    <a:pt x="149" y="16"/>
                  </a:lnTo>
                  <a:lnTo>
                    <a:pt x="151" y="15"/>
                  </a:lnTo>
                  <a:lnTo>
                    <a:pt x="152" y="15"/>
                  </a:lnTo>
                  <a:lnTo>
                    <a:pt x="157" y="10"/>
                  </a:lnTo>
                  <a:lnTo>
                    <a:pt x="157" y="3"/>
                  </a:lnTo>
                  <a:lnTo>
                    <a:pt x="155" y="1"/>
                  </a:lnTo>
                  <a:lnTo>
                    <a:pt x="152" y="0"/>
                  </a:lnTo>
                  <a:lnTo>
                    <a:pt x="149" y="1"/>
                  </a:lnTo>
                  <a:lnTo>
                    <a:pt x="143" y="1"/>
                  </a:lnTo>
                  <a:lnTo>
                    <a:pt x="141" y="3"/>
                  </a:lnTo>
                  <a:lnTo>
                    <a:pt x="140" y="3"/>
                  </a:lnTo>
                  <a:lnTo>
                    <a:pt x="137" y="6"/>
                  </a:lnTo>
                  <a:lnTo>
                    <a:pt x="137" y="10"/>
                  </a:lnTo>
                  <a:lnTo>
                    <a:pt x="134" y="13"/>
                  </a:lnTo>
                  <a:lnTo>
                    <a:pt x="131" y="16"/>
                  </a:lnTo>
                  <a:lnTo>
                    <a:pt x="128" y="16"/>
                  </a:lnTo>
                  <a:lnTo>
                    <a:pt x="125" y="15"/>
                  </a:lnTo>
                  <a:lnTo>
                    <a:pt x="123" y="15"/>
                  </a:lnTo>
                  <a:lnTo>
                    <a:pt x="116" y="22"/>
                  </a:lnTo>
                  <a:lnTo>
                    <a:pt x="116" y="24"/>
                  </a:lnTo>
                  <a:lnTo>
                    <a:pt x="107" y="27"/>
                  </a:lnTo>
                  <a:lnTo>
                    <a:pt x="105" y="25"/>
                  </a:lnTo>
                  <a:lnTo>
                    <a:pt x="102" y="24"/>
                  </a:lnTo>
                  <a:lnTo>
                    <a:pt x="101" y="24"/>
                  </a:lnTo>
                  <a:lnTo>
                    <a:pt x="99" y="27"/>
                  </a:lnTo>
                  <a:lnTo>
                    <a:pt x="99" y="31"/>
                  </a:lnTo>
                  <a:lnTo>
                    <a:pt x="98" y="34"/>
                  </a:lnTo>
                  <a:lnTo>
                    <a:pt x="96" y="36"/>
                  </a:lnTo>
                  <a:lnTo>
                    <a:pt x="92" y="36"/>
                  </a:lnTo>
                  <a:lnTo>
                    <a:pt x="92" y="34"/>
                  </a:lnTo>
                  <a:lnTo>
                    <a:pt x="93" y="33"/>
                  </a:lnTo>
                  <a:lnTo>
                    <a:pt x="92" y="31"/>
                  </a:lnTo>
                  <a:lnTo>
                    <a:pt x="89" y="31"/>
                  </a:lnTo>
                  <a:lnTo>
                    <a:pt x="86" y="33"/>
                  </a:lnTo>
                  <a:lnTo>
                    <a:pt x="83" y="33"/>
                  </a:lnTo>
                  <a:lnTo>
                    <a:pt x="81" y="34"/>
                  </a:lnTo>
                  <a:lnTo>
                    <a:pt x="80" y="34"/>
                  </a:lnTo>
                  <a:lnTo>
                    <a:pt x="78" y="37"/>
                  </a:lnTo>
                  <a:lnTo>
                    <a:pt x="75" y="39"/>
                  </a:lnTo>
                  <a:lnTo>
                    <a:pt x="74" y="43"/>
                  </a:lnTo>
                  <a:lnTo>
                    <a:pt x="72" y="45"/>
                  </a:lnTo>
                  <a:lnTo>
                    <a:pt x="72" y="49"/>
                  </a:lnTo>
                  <a:lnTo>
                    <a:pt x="74" y="51"/>
                  </a:lnTo>
                  <a:lnTo>
                    <a:pt x="69" y="58"/>
                  </a:lnTo>
                  <a:lnTo>
                    <a:pt x="72" y="64"/>
                  </a:lnTo>
                  <a:lnTo>
                    <a:pt x="66" y="64"/>
                  </a:lnTo>
                  <a:lnTo>
                    <a:pt x="63" y="66"/>
                  </a:lnTo>
                  <a:lnTo>
                    <a:pt x="60" y="69"/>
                  </a:lnTo>
                  <a:lnTo>
                    <a:pt x="60" y="72"/>
                  </a:lnTo>
                  <a:lnTo>
                    <a:pt x="59" y="75"/>
                  </a:lnTo>
                  <a:lnTo>
                    <a:pt x="57" y="78"/>
                  </a:lnTo>
                  <a:lnTo>
                    <a:pt x="53" y="78"/>
                  </a:lnTo>
                  <a:lnTo>
                    <a:pt x="51" y="80"/>
                  </a:lnTo>
                  <a:lnTo>
                    <a:pt x="50" y="80"/>
                  </a:lnTo>
                  <a:lnTo>
                    <a:pt x="45" y="81"/>
                  </a:lnTo>
                  <a:lnTo>
                    <a:pt x="48" y="87"/>
                  </a:lnTo>
                  <a:lnTo>
                    <a:pt x="48" y="96"/>
                  </a:lnTo>
                  <a:lnTo>
                    <a:pt x="44" y="96"/>
                  </a:lnTo>
                  <a:lnTo>
                    <a:pt x="44" y="95"/>
                  </a:lnTo>
                  <a:lnTo>
                    <a:pt x="45" y="93"/>
                  </a:lnTo>
                  <a:lnTo>
                    <a:pt x="45" y="90"/>
                  </a:lnTo>
                  <a:lnTo>
                    <a:pt x="38" y="83"/>
                  </a:lnTo>
                  <a:lnTo>
                    <a:pt x="36" y="83"/>
                  </a:lnTo>
                  <a:lnTo>
                    <a:pt x="35" y="84"/>
                  </a:lnTo>
                  <a:lnTo>
                    <a:pt x="35" y="89"/>
                  </a:lnTo>
                  <a:lnTo>
                    <a:pt x="36" y="92"/>
                  </a:lnTo>
                  <a:lnTo>
                    <a:pt x="39" y="93"/>
                  </a:lnTo>
                  <a:lnTo>
                    <a:pt x="39" y="96"/>
                  </a:lnTo>
                  <a:lnTo>
                    <a:pt x="36" y="102"/>
                  </a:lnTo>
                  <a:lnTo>
                    <a:pt x="35" y="104"/>
                  </a:lnTo>
                  <a:lnTo>
                    <a:pt x="32" y="102"/>
                  </a:lnTo>
                  <a:lnTo>
                    <a:pt x="30" y="101"/>
                  </a:lnTo>
                  <a:lnTo>
                    <a:pt x="27" y="108"/>
                  </a:lnTo>
                  <a:lnTo>
                    <a:pt x="30" y="116"/>
                  </a:lnTo>
                  <a:lnTo>
                    <a:pt x="30" y="119"/>
                  </a:lnTo>
                  <a:lnTo>
                    <a:pt x="33" y="122"/>
                  </a:lnTo>
                  <a:lnTo>
                    <a:pt x="35" y="125"/>
                  </a:lnTo>
                  <a:lnTo>
                    <a:pt x="35" y="126"/>
                  </a:lnTo>
                  <a:lnTo>
                    <a:pt x="32" y="129"/>
                  </a:lnTo>
                  <a:lnTo>
                    <a:pt x="30" y="129"/>
                  </a:lnTo>
                  <a:lnTo>
                    <a:pt x="35" y="135"/>
                  </a:lnTo>
                  <a:lnTo>
                    <a:pt x="36" y="146"/>
                  </a:lnTo>
                  <a:lnTo>
                    <a:pt x="30" y="147"/>
                  </a:lnTo>
                  <a:lnTo>
                    <a:pt x="35" y="152"/>
                  </a:lnTo>
                  <a:lnTo>
                    <a:pt x="35" y="167"/>
                  </a:lnTo>
                  <a:lnTo>
                    <a:pt x="32" y="168"/>
                  </a:lnTo>
                  <a:lnTo>
                    <a:pt x="30" y="171"/>
                  </a:lnTo>
                  <a:lnTo>
                    <a:pt x="30" y="177"/>
                  </a:lnTo>
                  <a:lnTo>
                    <a:pt x="36" y="185"/>
                  </a:lnTo>
                  <a:lnTo>
                    <a:pt x="36" y="189"/>
                  </a:lnTo>
                  <a:lnTo>
                    <a:pt x="35" y="193"/>
                  </a:lnTo>
                  <a:lnTo>
                    <a:pt x="32" y="194"/>
                  </a:lnTo>
                  <a:lnTo>
                    <a:pt x="30" y="197"/>
                  </a:lnTo>
                  <a:lnTo>
                    <a:pt x="27" y="199"/>
                  </a:lnTo>
                  <a:lnTo>
                    <a:pt x="26" y="200"/>
                  </a:lnTo>
                  <a:lnTo>
                    <a:pt x="30" y="203"/>
                  </a:lnTo>
                  <a:lnTo>
                    <a:pt x="22" y="209"/>
                  </a:lnTo>
                  <a:lnTo>
                    <a:pt x="18" y="209"/>
                  </a:lnTo>
                  <a:lnTo>
                    <a:pt x="15" y="211"/>
                  </a:lnTo>
                  <a:lnTo>
                    <a:pt x="9" y="212"/>
                  </a:lnTo>
                  <a:lnTo>
                    <a:pt x="7" y="217"/>
                  </a:lnTo>
                  <a:lnTo>
                    <a:pt x="7" y="223"/>
                  </a:lnTo>
                  <a:lnTo>
                    <a:pt x="9" y="224"/>
                  </a:lnTo>
                  <a:lnTo>
                    <a:pt x="9" y="226"/>
                  </a:lnTo>
                  <a:lnTo>
                    <a:pt x="1" y="226"/>
                  </a:lnTo>
                  <a:lnTo>
                    <a:pt x="0" y="227"/>
                  </a:lnTo>
                  <a:lnTo>
                    <a:pt x="0" y="230"/>
                  </a:lnTo>
                  <a:lnTo>
                    <a:pt x="1" y="233"/>
                  </a:lnTo>
                  <a:lnTo>
                    <a:pt x="4" y="235"/>
                  </a:lnTo>
                  <a:lnTo>
                    <a:pt x="6" y="238"/>
                  </a:lnTo>
                  <a:lnTo>
                    <a:pt x="9" y="239"/>
                  </a:lnTo>
                  <a:lnTo>
                    <a:pt x="9" y="239"/>
                  </a:lnTo>
                  <a:lnTo>
                    <a:pt x="9" y="239"/>
                  </a:lnTo>
                  <a:close/>
                </a:path>
              </a:pathLst>
            </a:custGeom>
            <a:solidFill>
              <a:schemeClr val="accent1"/>
            </a:solid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216" name="Freeform 39"/>
            <p:cNvSpPr>
              <a:spLocks noEditPoints="1"/>
            </p:cNvSpPr>
            <p:nvPr/>
          </p:nvSpPr>
          <p:spPr bwMode="auto">
            <a:xfrm>
              <a:off x="3939335" y="4874189"/>
              <a:ext cx="499971" cy="1304542"/>
            </a:xfrm>
            <a:custGeom>
              <a:avLst/>
              <a:gdLst>
                <a:gd name="T0" fmla="*/ 214 w 302"/>
                <a:gd name="T1" fmla="*/ 736 h 793"/>
                <a:gd name="T2" fmla="*/ 221 w 302"/>
                <a:gd name="T3" fmla="*/ 754 h 793"/>
                <a:gd name="T4" fmla="*/ 223 w 302"/>
                <a:gd name="T5" fmla="*/ 767 h 793"/>
                <a:gd name="T6" fmla="*/ 293 w 302"/>
                <a:gd name="T7" fmla="*/ 778 h 793"/>
                <a:gd name="T8" fmla="*/ 259 w 302"/>
                <a:gd name="T9" fmla="*/ 782 h 793"/>
                <a:gd name="T10" fmla="*/ 268 w 302"/>
                <a:gd name="T11" fmla="*/ 793 h 793"/>
                <a:gd name="T12" fmla="*/ 211 w 302"/>
                <a:gd name="T13" fmla="*/ 772 h 793"/>
                <a:gd name="T14" fmla="*/ 185 w 302"/>
                <a:gd name="T15" fmla="*/ 769 h 793"/>
                <a:gd name="T16" fmla="*/ 149 w 302"/>
                <a:gd name="T17" fmla="*/ 736 h 793"/>
                <a:gd name="T18" fmla="*/ 143 w 302"/>
                <a:gd name="T19" fmla="*/ 742 h 793"/>
                <a:gd name="T20" fmla="*/ 144 w 302"/>
                <a:gd name="T21" fmla="*/ 719 h 793"/>
                <a:gd name="T22" fmla="*/ 135 w 302"/>
                <a:gd name="T23" fmla="*/ 713 h 793"/>
                <a:gd name="T24" fmla="*/ 119 w 302"/>
                <a:gd name="T25" fmla="*/ 709 h 793"/>
                <a:gd name="T26" fmla="*/ 101 w 302"/>
                <a:gd name="T27" fmla="*/ 674 h 793"/>
                <a:gd name="T28" fmla="*/ 81 w 302"/>
                <a:gd name="T29" fmla="*/ 642 h 793"/>
                <a:gd name="T30" fmla="*/ 96 w 302"/>
                <a:gd name="T31" fmla="*/ 675 h 793"/>
                <a:gd name="T32" fmla="*/ 46 w 302"/>
                <a:gd name="T33" fmla="*/ 525 h 793"/>
                <a:gd name="T34" fmla="*/ 69 w 302"/>
                <a:gd name="T35" fmla="*/ 570 h 793"/>
                <a:gd name="T36" fmla="*/ 83 w 302"/>
                <a:gd name="T37" fmla="*/ 573 h 793"/>
                <a:gd name="T38" fmla="*/ 66 w 302"/>
                <a:gd name="T39" fmla="*/ 553 h 793"/>
                <a:gd name="T40" fmla="*/ 61 w 302"/>
                <a:gd name="T41" fmla="*/ 564 h 793"/>
                <a:gd name="T42" fmla="*/ 211 w 302"/>
                <a:gd name="T43" fmla="*/ 731 h 793"/>
                <a:gd name="T44" fmla="*/ 143 w 302"/>
                <a:gd name="T45" fmla="*/ 692 h 793"/>
                <a:gd name="T46" fmla="*/ 123 w 302"/>
                <a:gd name="T47" fmla="*/ 665 h 793"/>
                <a:gd name="T48" fmla="*/ 122 w 302"/>
                <a:gd name="T49" fmla="*/ 636 h 793"/>
                <a:gd name="T50" fmla="*/ 110 w 302"/>
                <a:gd name="T51" fmla="*/ 575 h 793"/>
                <a:gd name="T52" fmla="*/ 101 w 302"/>
                <a:gd name="T53" fmla="*/ 552 h 793"/>
                <a:gd name="T54" fmla="*/ 86 w 302"/>
                <a:gd name="T55" fmla="*/ 516 h 793"/>
                <a:gd name="T56" fmla="*/ 72 w 302"/>
                <a:gd name="T57" fmla="*/ 475 h 793"/>
                <a:gd name="T58" fmla="*/ 72 w 302"/>
                <a:gd name="T59" fmla="*/ 437 h 793"/>
                <a:gd name="T60" fmla="*/ 69 w 302"/>
                <a:gd name="T61" fmla="*/ 385 h 793"/>
                <a:gd name="T62" fmla="*/ 67 w 302"/>
                <a:gd name="T63" fmla="*/ 344 h 793"/>
                <a:gd name="T64" fmla="*/ 43 w 302"/>
                <a:gd name="T65" fmla="*/ 296 h 793"/>
                <a:gd name="T66" fmla="*/ 40 w 302"/>
                <a:gd name="T67" fmla="*/ 245 h 793"/>
                <a:gd name="T68" fmla="*/ 63 w 302"/>
                <a:gd name="T69" fmla="*/ 196 h 793"/>
                <a:gd name="T70" fmla="*/ 49 w 302"/>
                <a:gd name="T71" fmla="*/ 168 h 793"/>
                <a:gd name="T72" fmla="*/ 66 w 302"/>
                <a:gd name="T73" fmla="*/ 139 h 793"/>
                <a:gd name="T74" fmla="*/ 40 w 302"/>
                <a:gd name="T75" fmla="*/ 71 h 793"/>
                <a:gd name="T76" fmla="*/ 39 w 302"/>
                <a:gd name="T77" fmla="*/ 37 h 793"/>
                <a:gd name="T78" fmla="*/ 0 w 302"/>
                <a:gd name="T79" fmla="*/ 28 h 793"/>
                <a:gd name="T80" fmla="*/ 19 w 302"/>
                <a:gd name="T81" fmla="*/ 163 h 793"/>
                <a:gd name="T82" fmla="*/ 12 w 302"/>
                <a:gd name="T83" fmla="*/ 223 h 793"/>
                <a:gd name="T84" fmla="*/ 21 w 302"/>
                <a:gd name="T85" fmla="*/ 267 h 793"/>
                <a:gd name="T86" fmla="*/ 36 w 302"/>
                <a:gd name="T87" fmla="*/ 338 h 793"/>
                <a:gd name="T88" fmla="*/ 27 w 302"/>
                <a:gd name="T89" fmla="*/ 413 h 793"/>
                <a:gd name="T90" fmla="*/ 43 w 302"/>
                <a:gd name="T91" fmla="*/ 499 h 793"/>
                <a:gd name="T92" fmla="*/ 75 w 302"/>
                <a:gd name="T93" fmla="*/ 507 h 793"/>
                <a:gd name="T94" fmla="*/ 72 w 302"/>
                <a:gd name="T95" fmla="*/ 541 h 793"/>
                <a:gd name="T96" fmla="*/ 95 w 302"/>
                <a:gd name="T97" fmla="*/ 572 h 793"/>
                <a:gd name="T98" fmla="*/ 93 w 302"/>
                <a:gd name="T99" fmla="*/ 591 h 793"/>
                <a:gd name="T100" fmla="*/ 72 w 302"/>
                <a:gd name="T101" fmla="*/ 594 h 793"/>
                <a:gd name="T102" fmla="*/ 63 w 302"/>
                <a:gd name="T103" fmla="*/ 617 h 793"/>
                <a:gd name="T104" fmla="*/ 95 w 302"/>
                <a:gd name="T105" fmla="*/ 630 h 793"/>
                <a:gd name="T106" fmla="*/ 99 w 302"/>
                <a:gd name="T107" fmla="*/ 639 h 793"/>
                <a:gd name="T108" fmla="*/ 116 w 302"/>
                <a:gd name="T109" fmla="*/ 674 h 793"/>
                <a:gd name="T110" fmla="*/ 129 w 302"/>
                <a:gd name="T111" fmla="*/ 691 h 793"/>
                <a:gd name="T112" fmla="*/ 146 w 302"/>
                <a:gd name="T113" fmla="*/ 716 h 793"/>
                <a:gd name="T114" fmla="*/ 182 w 302"/>
                <a:gd name="T115" fmla="*/ 734 h 793"/>
                <a:gd name="T116" fmla="*/ 188 w 302"/>
                <a:gd name="T117" fmla="*/ 736 h 793"/>
                <a:gd name="T118" fmla="*/ 179 w 302"/>
                <a:gd name="T119" fmla="*/ 763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2" h="793">
                  <a:moveTo>
                    <a:pt x="265" y="763"/>
                  </a:moveTo>
                  <a:lnTo>
                    <a:pt x="257" y="760"/>
                  </a:lnTo>
                  <a:lnTo>
                    <a:pt x="253" y="754"/>
                  </a:lnTo>
                  <a:lnTo>
                    <a:pt x="248" y="752"/>
                  </a:lnTo>
                  <a:lnTo>
                    <a:pt x="247" y="749"/>
                  </a:lnTo>
                  <a:lnTo>
                    <a:pt x="245" y="748"/>
                  </a:lnTo>
                  <a:lnTo>
                    <a:pt x="245" y="746"/>
                  </a:lnTo>
                  <a:lnTo>
                    <a:pt x="236" y="746"/>
                  </a:lnTo>
                  <a:lnTo>
                    <a:pt x="238" y="742"/>
                  </a:lnTo>
                  <a:lnTo>
                    <a:pt x="227" y="733"/>
                  </a:lnTo>
                  <a:lnTo>
                    <a:pt x="220" y="734"/>
                  </a:lnTo>
                  <a:lnTo>
                    <a:pt x="217" y="733"/>
                  </a:lnTo>
                  <a:lnTo>
                    <a:pt x="214" y="736"/>
                  </a:lnTo>
                  <a:lnTo>
                    <a:pt x="208" y="737"/>
                  </a:lnTo>
                  <a:lnTo>
                    <a:pt x="209" y="742"/>
                  </a:lnTo>
                  <a:lnTo>
                    <a:pt x="205" y="742"/>
                  </a:lnTo>
                  <a:lnTo>
                    <a:pt x="205" y="749"/>
                  </a:lnTo>
                  <a:lnTo>
                    <a:pt x="206" y="751"/>
                  </a:lnTo>
                  <a:lnTo>
                    <a:pt x="209" y="751"/>
                  </a:lnTo>
                  <a:lnTo>
                    <a:pt x="212" y="749"/>
                  </a:lnTo>
                  <a:lnTo>
                    <a:pt x="214" y="748"/>
                  </a:lnTo>
                  <a:lnTo>
                    <a:pt x="217" y="746"/>
                  </a:lnTo>
                  <a:lnTo>
                    <a:pt x="218" y="745"/>
                  </a:lnTo>
                  <a:lnTo>
                    <a:pt x="224" y="748"/>
                  </a:lnTo>
                  <a:lnTo>
                    <a:pt x="224" y="752"/>
                  </a:lnTo>
                  <a:lnTo>
                    <a:pt x="221" y="754"/>
                  </a:lnTo>
                  <a:lnTo>
                    <a:pt x="217" y="760"/>
                  </a:lnTo>
                  <a:lnTo>
                    <a:pt x="215" y="760"/>
                  </a:lnTo>
                  <a:lnTo>
                    <a:pt x="217" y="761"/>
                  </a:lnTo>
                  <a:lnTo>
                    <a:pt x="230" y="766"/>
                  </a:lnTo>
                  <a:lnTo>
                    <a:pt x="238" y="767"/>
                  </a:lnTo>
                  <a:lnTo>
                    <a:pt x="242" y="769"/>
                  </a:lnTo>
                  <a:lnTo>
                    <a:pt x="236" y="775"/>
                  </a:lnTo>
                  <a:lnTo>
                    <a:pt x="236" y="773"/>
                  </a:lnTo>
                  <a:lnTo>
                    <a:pt x="233" y="770"/>
                  </a:lnTo>
                  <a:lnTo>
                    <a:pt x="229" y="770"/>
                  </a:lnTo>
                  <a:lnTo>
                    <a:pt x="227" y="772"/>
                  </a:lnTo>
                  <a:lnTo>
                    <a:pt x="227" y="773"/>
                  </a:lnTo>
                  <a:lnTo>
                    <a:pt x="223" y="767"/>
                  </a:lnTo>
                  <a:lnTo>
                    <a:pt x="218" y="769"/>
                  </a:lnTo>
                  <a:lnTo>
                    <a:pt x="221" y="772"/>
                  </a:lnTo>
                  <a:lnTo>
                    <a:pt x="214" y="770"/>
                  </a:lnTo>
                  <a:lnTo>
                    <a:pt x="215" y="772"/>
                  </a:lnTo>
                  <a:lnTo>
                    <a:pt x="217" y="775"/>
                  </a:lnTo>
                  <a:lnTo>
                    <a:pt x="218" y="776"/>
                  </a:lnTo>
                  <a:lnTo>
                    <a:pt x="233" y="776"/>
                  </a:lnTo>
                  <a:lnTo>
                    <a:pt x="236" y="778"/>
                  </a:lnTo>
                  <a:lnTo>
                    <a:pt x="274" y="778"/>
                  </a:lnTo>
                  <a:lnTo>
                    <a:pt x="281" y="781"/>
                  </a:lnTo>
                  <a:lnTo>
                    <a:pt x="283" y="782"/>
                  </a:lnTo>
                  <a:lnTo>
                    <a:pt x="284" y="782"/>
                  </a:lnTo>
                  <a:lnTo>
                    <a:pt x="293" y="778"/>
                  </a:lnTo>
                  <a:lnTo>
                    <a:pt x="298" y="779"/>
                  </a:lnTo>
                  <a:lnTo>
                    <a:pt x="301" y="779"/>
                  </a:lnTo>
                  <a:lnTo>
                    <a:pt x="302" y="773"/>
                  </a:lnTo>
                  <a:lnTo>
                    <a:pt x="298" y="773"/>
                  </a:lnTo>
                  <a:lnTo>
                    <a:pt x="284" y="770"/>
                  </a:lnTo>
                  <a:lnTo>
                    <a:pt x="265" y="763"/>
                  </a:lnTo>
                  <a:lnTo>
                    <a:pt x="265" y="763"/>
                  </a:lnTo>
                  <a:lnTo>
                    <a:pt x="265" y="763"/>
                  </a:lnTo>
                  <a:close/>
                  <a:moveTo>
                    <a:pt x="259" y="782"/>
                  </a:moveTo>
                  <a:lnTo>
                    <a:pt x="265" y="785"/>
                  </a:lnTo>
                  <a:lnTo>
                    <a:pt x="280" y="787"/>
                  </a:lnTo>
                  <a:lnTo>
                    <a:pt x="271" y="781"/>
                  </a:lnTo>
                  <a:lnTo>
                    <a:pt x="259" y="782"/>
                  </a:lnTo>
                  <a:lnTo>
                    <a:pt x="259" y="782"/>
                  </a:lnTo>
                  <a:lnTo>
                    <a:pt x="259" y="782"/>
                  </a:lnTo>
                  <a:close/>
                  <a:moveTo>
                    <a:pt x="251" y="784"/>
                  </a:moveTo>
                  <a:lnTo>
                    <a:pt x="253" y="781"/>
                  </a:lnTo>
                  <a:lnTo>
                    <a:pt x="232" y="781"/>
                  </a:lnTo>
                  <a:lnTo>
                    <a:pt x="236" y="788"/>
                  </a:lnTo>
                  <a:lnTo>
                    <a:pt x="245" y="790"/>
                  </a:lnTo>
                  <a:lnTo>
                    <a:pt x="244" y="787"/>
                  </a:lnTo>
                  <a:lnTo>
                    <a:pt x="245" y="785"/>
                  </a:lnTo>
                  <a:lnTo>
                    <a:pt x="248" y="788"/>
                  </a:lnTo>
                  <a:lnTo>
                    <a:pt x="260" y="788"/>
                  </a:lnTo>
                  <a:lnTo>
                    <a:pt x="263" y="793"/>
                  </a:lnTo>
                  <a:lnTo>
                    <a:pt x="268" y="793"/>
                  </a:lnTo>
                  <a:lnTo>
                    <a:pt x="260" y="785"/>
                  </a:lnTo>
                  <a:lnTo>
                    <a:pt x="251" y="784"/>
                  </a:lnTo>
                  <a:lnTo>
                    <a:pt x="251" y="784"/>
                  </a:lnTo>
                  <a:lnTo>
                    <a:pt x="251" y="784"/>
                  </a:lnTo>
                  <a:close/>
                  <a:moveTo>
                    <a:pt x="211" y="772"/>
                  </a:moveTo>
                  <a:lnTo>
                    <a:pt x="194" y="770"/>
                  </a:lnTo>
                  <a:lnTo>
                    <a:pt x="195" y="775"/>
                  </a:lnTo>
                  <a:lnTo>
                    <a:pt x="208" y="775"/>
                  </a:lnTo>
                  <a:lnTo>
                    <a:pt x="211" y="779"/>
                  </a:lnTo>
                  <a:lnTo>
                    <a:pt x="226" y="785"/>
                  </a:lnTo>
                  <a:lnTo>
                    <a:pt x="217" y="778"/>
                  </a:lnTo>
                  <a:lnTo>
                    <a:pt x="211" y="772"/>
                  </a:lnTo>
                  <a:lnTo>
                    <a:pt x="211" y="772"/>
                  </a:lnTo>
                  <a:lnTo>
                    <a:pt x="211" y="772"/>
                  </a:lnTo>
                  <a:close/>
                  <a:moveTo>
                    <a:pt x="211" y="754"/>
                  </a:moveTo>
                  <a:lnTo>
                    <a:pt x="206" y="760"/>
                  </a:lnTo>
                  <a:lnTo>
                    <a:pt x="208" y="767"/>
                  </a:lnTo>
                  <a:lnTo>
                    <a:pt x="214" y="766"/>
                  </a:lnTo>
                  <a:lnTo>
                    <a:pt x="211" y="754"/>
                  </a:lnTo>
                  <a:lnTo>
                    <a:pt x="211" y="754"/>
                  </a:lnTo>
                  <a:lnTo>
                    <a:pt x="211" y="754"/>
                  </a:lnTo>
                  <a:close/>
                  <a:moveTo>
                    <a:pt x="202" y="767"/>
                  </a:moveTo>
                  <a:lnTo>
                    <a:pt x="200" y="763"/>
                  </a:lnTo>
                  <a:lnTo>
                    <a:pt x="188" y="760"/>
                  </a:lnTo>
                  <a:lnTo>
                    <a:pt x="185" y="764"/>
                  </a:lnTo>
                  <a:lnTo>
                    <a:pt x="185" y="769"/>
                  </a:lnTo>
                  <a:lnTo>
                    <a:pt x="194" y="766"/>
                  </a:lnTo>
                  <a:lnTo>
                    <a:pt x="202" y="767"/>
                  </a:lnTo>
                  <a:lnTo>
                    <a:pt x="202" y="767"/>
                  </a:lnTo>
                  <a:lnTo>
                    <a:pt x="202" y="767"/>
                  </a:lnTo>
                  <a:close/>
                  <a:moveTo>
                    <a:pt x="159" y="727"/>
                  </a:moveTo>
                  <a:lnTo>
                    <a:pt x="158" y="725"/>
                  </a:lnTo>
                  <a:lnTo>
                    <a:pt x="155" y="725"/>
                  </a:lnTo>
                  <a:lnTo>
                    <a:pt x="153" y="724"/>
                  </a:lnTo>
                  <a:lnTo>
                    <a:pt x="149" y="724"/>
                  </a:lnTo>
                  <a:lnTo>
                    <a:pt x="149" y="725"/>
                  </a:lnTo>
                  <a:lnTo>
                    <a:pt x="147" y="728"/>
                  </a:lnTo>
                  <a:lnTo>
                    <a:pt x="147" y="736"/>
                  </a:lnTo>
                  <a:lnTo>
                    <a:pt x="149" y="736"/>
                  </a:lnTo>
                  <a:lnTo>
                    <a:pt x="150" y="734"/>
                  </a:lnTo>
                  <a:lnTo>
                    <a:pt x="153" y="734"/>
                  </a:lnTo>
                  <a:lnTo>
                    <a:pt x="155" y="733"/>
                  </a:lnTo>
                  <a:lnTo>
                    <a:pt x="156" y="739"/>
                  </a:lnTo>
                  <a:lnTo>
                    <a:pt x="164" y="736"/>
                  </a:lnTo>
                  <a:lnTo>
                    <a:pt x="159" y="731"/>
                  </a:lnTo>
                  <a:lnTo>
                    <a:pt x="161" y="727"/>
                  </a:lnTo>
                  <a:lnTo>
                    <a:pt x="159" y="727"/>
                  </a:lnTo>
                  <a:lnTo>
                    <a:pt x="159" y="727"/>
                  </a:lnTo>
                  <a:lnTo>
                    <a:pt x="159" y="727"/>
                  </a:lnTo>
                  <a:close/>
                  <a:moveTo>
                    <a:pt x="144" y="740"/>
                  </a:moveTo>
                  <a:lnTo>
                    <a:pt x="135" y="736"/>
                  </a:lnTo>
                  <a:lnTo>
                    <a:pt x="143" y="742"/>
                  </a:lnTo>
                  <a:lnTo>
                    <a:pt x="153" y="745"/>
                  </a:lnTo>
                  <a:lnTo>
                    <a:pt x="158" y="746"/>
                  </a:lnTo>
                  <a:lnTo>
                    <a:pt x="153" y="742"/>
                  </a:lnTo>
                  <a:lnTo>
                    <a:pt x="144" y="740"/>
                  </a:lnTo>
                  <a:lnTo>
                    <a:pt x="144" y="740"/>
                  </a:lnTo>
                  <a:lnTo>
                    <a:pt x="144" y="740"/>
                  </a:lnTo>
                  <a:close/>
                  <a:moveTo>
                    <a:pt x="144" y="719"/>
                  </a:moveTo>
                  <a:lnTo>
                    <a:pt x="140" y="715"/>
                  </a:lnTo>
                  <a:lnTo>
                    <a:pt x="138" y="725"/>
                  </a:lnTo>
                  <a:lnTo>
                    <a:pt x="132" y="727"/>
                  </a:lnTo>
                  <a:lnTo>
                    <a:pt x="143" y="730"/>
                  </a:lnTo>
                  <a:lnTo>
                    <a:pt x="144" y="719"/>
                  </a:lnTo>
                  <a:lnTo>
                    <a:pt x="144" y="719"/>
                  </a:lnTo>
                  <a:lnTo>
                    <a:pt x="144" y="719"/>
                  </a:lnTo>
                  <a:close/>
                  <a:moveTo>
                    <a:pt x="116" y="716"/>
                  </a:moveTo>
                  <a:lnTo>
                    <a:pt x="125" y="727"/>
                  </a:lnTo>
                  <a:lnTo>
                    <a:pt x="129" y="724"/>
                  </a:lnTo>
                  <a:lnTo>
                    <a:pt x="120" y="713"/>
                  </a:lnTo>
                  <a:lnTo>
                    <a:pt x="116" y="716"/>
                  </a:lnTo>
                  <a:lnTo>
                    <a:pt x="116" y="716"/>
                  </a:lnTo>
                  <a:lnTo>
                    <a:pt x="116" y="716"/>
                  </a:lnTo>
                  <a:close/>
                  <a:moveTo>
                    <a:pt x="135" y="713"/>
                  </a:moveTo>
                  <a:lnTo>
                    <a:pt x="132" y="712"/>
                  </a:lnTo>
                  <a:lnTo>
                    <a:pt x="129" y="715"/>
                  </a:lnTo>
                  <a:lnTo>
                    <a:pt x="132" y="719"/>
                  </a:lnTo>
                  <a:lnTo>
                    <a:pt x="135" y="713"/>
                  </a:lnTo>
                  <a:lnTo>
                    <a:pt x="135" y="713"/>
                  </a:lnTo>
                  <a:lnTo>
                    <a:pt x="135" y="713"/>
                  </a:lnTo>
                  <a:close/>
                  <a:moveTo>
                    <a:pt x="119" y="709"/>
                  </a:moveTo>
                  <a:lnTo>
                    <a:pt x="120" y="701"/>
                  </a:lnTo>
                  <a:lnTo>
                    <a:pt x="119" y="692"/>
                  </a:lnTo>
                  <a:lnTo>
                    <a:pt x="114" y="691"/>
                  </a:lnTo>
                  <a:lnTo>
                    <a:pt x="114" y="695"/>
                  </a:lnTo>
                  <a:lnTo>
                    <a:pt x="107" y="694"/>
                  </a:lnTo>
                  <a:lnTo>
                    <a:pt x="113" y="703"/>
                  </a:lnTo>
                  <a:lnTo>
                    <a:pt x="111" y="713"/>
                  </a:lnTo>
                  <a:lnTo>
                    <a:pt x="119" y="709"/>
                  </a:lnTo>
                  <a:lnTo>
                    <a:pt x="119" y="709"/>
                  </a:lnTo>
                  <a:lnTo>
                    <a:pt x="119" y="709"/>
                  </a:lnTo>
                  <a:close/>
                  <a:moveTo>
                    <a:pt x="96" y="688"/>
                  </a:moveTo>
                  <a:lnTo>
                    <a:pt x="101" y="689"/>
                  </a:lnTo>
                  <a:lnTo>
                    <a:pt x="102" y="697"/>
                  </a:lnTo>
                  <a:lnTo>
                    <a:pt x="104" y="689"/>
                  </a:lnTo>
                  <a:lnTo>
                    <a:pt x="105" y="682"/>
                  </a:lnTo>
                  <a:lnTo>
                    <a:pt x="98" y="680"/>
                  </a:lnTo>
                  <a:lnTo>
                    <a:pt x="96" y="688"/>
                  </a:lnTo>
                  <a:lnTo>
                    <a:pt x="96" y="688"/>
                  </a:lnTo>
                  <a:lnTo>
                    <a:pt x="96" y="688"/>
                  </a:lnTo>
                  <a:close/>
                  <a:moveTo>
                    <a:pt x="98" y="677"/>
                  </a:moveTo>
                  <a:lnTo>
                    <a:pt x="99" y="677"/>
                  </a:lnTo>
                  <a:lnTo>
                    <a:pt x="99" y="675"/>
                  </a:lnTo>
                  <a:lnTo>
                    <a:pt x="101" y="674"/>
                  </a:lnTo>
                  <a:lnTo>
                    <a:pt x="108" y="680"/>
                  </a:lnTo>
                  <a:lnTo>
                    <a:pt x="108" y="674"/>
                  </a:lnTo>
                  <a:lnTo>
                    <a:pt x="101" y="666"/>
                  </a:lnTo>
                  <a:lnTo>
                    <a:pt x="99" y="663"/>
                  </a:lnTo>
                  <a:lnTo>
                    <a:pt x="98" y="662"/>
                  </a:lnTo>
                  <a:lnTo>
                    <a:pt x="95" y="656"/>
                  </a:lnTo>
                  <a:lnTo>
                    <a:pt x="95" y="653"/>
                  </a:lnTo>
                  <a:lnTo>
                    <a:pt x="89" y="642"/>
                  </a:lnTo>
                  <a:lnTo>
                    <a:pt x="86" y="641"/>
                  </a:lnTo>
                  <a:lnTo>
                    <a:pt x="84" y="639"/>
                  </a:lnTo>
                  <a:lnTo>
                    <a:pt x="83" y="639"/>
                  </a:lnTo>
                  <a:lnTo>
                    <a:pt x="81" y="641"/>
                  </a:lnTo>
                  <a:lnTo>
                    <a:pt x="81" y="642"/>
                  </a:lnTo>
                  <a:lnTo>
                    <a:pt x="76" y="641"/>
                  </a:lnTo>
                  <a:lnTo>
                    <a:pt x="75" y="642"/>
                  </a:lnTo>
                  <a:lnTo>
                    <a:pt x="75" y="645"/>
                  </a:lnTo>
                  <a:lnTo>
                    <a:pt x="73" y="647"/>
                  </a:lnTo>
                  <a:lnTo>
                    <a:pt x="73" y="653"/>
                  </a:lnTo>
                  <a:lnTo>
                    <a:pt x="86" y="653"/>
                  </a:lnTo>
                  <a:lnTo>
                    <a:pt x="81" y="663"/>
                  </a:lnTo>
                  <a:lnTo>
                    <a:pt x="84" y="663"/>
                  </a:lnTo>
                  <a:lnTo>
                    <a:pt x="90" y="657"/>
                  </a:lnTo>
                  <a:lnTo>
                    <a:pt x="89" y="663"/>
                  </a:lnTo>
                  <a:lnTo>
                    <a:pt x="89" y="665"/>
                  </a:lnTo>
                  <a:lnTo>
                    <a:pt x="90" y="666"/>
                  </a:lnTo>
                  <a:lnTo>
                    <a:pt x="96" y="675"/>
                  </a:lnTo>
                  <a:lnTo>
                    <a:pt x="96" y="677"/>
                  </a:lnTo>
                  <a:lnTo>
                    <a:pt x="98" y="677"/>
                  </a:lnTo>
                  <a:lnTo>
                    <a:pt x="98" y="677"/>
                  </a:lnTo>
                  <a:lnTo>
                    <a:pt x="98" y="677"/>
                  </a:lnTo>
                  <a:close/>
                  <a:moveTo>
                    <a:pt x="64" y="546"/>
                  </a:moveTo>
                  <a:lnTo>
                    <a:pt x="64" y="532"/>
                  </a:lnTo>
                  <a:lnTo>
                    <a:pt x="57" y="525"/>
                  </a:lnTo>
                  <a:lnTo>
                    <a:pt x="61" y="522"/>
                  </a:lnTo>
                  <a:lnTo>
                    <a:pt x="55" y="516"/>
                  </a:lnTo>
                  <a:lnTo>
                    <a:pt x="45" y="513"/>
                  </a:lnTo>
                  <a:lnTo>
                    <a:pt x="45" y="520"/>
                  </a:lnTo>
                  <a:lnTo>
                    <a:pt x="46" y="523"/>
                  </a:lnTo>
                  <a:lnTo>
                    <a:pt x="46" y="525"/>
                  </a:lnTo>
                  <a:lnTo>
                    <a:pt x="49" y="528"/>
                  </a:lnTo>
                  <a:lnTo>
                    <a:pt x="51" y="531"/>
                  </a:lnTo>
                  <a:lnTo>
                    <a:pt x="52" y="532"/>
                  </a:lnTo>
                  <a:lnTo>
                    <a:pt x="52" y="535"/>
                  </a:lnTo>
                  <a:lnTo>
                    <a:pt x="51" y="541"/>
                  </a:lnTo>
                  <a:lnTo>
                    <a:pt x="64" y="546"/>
                  </a:lnTo>
                  <a:lnTo>
                    <a:pt x="64" y="546"/>
                  </a:lnTo>
                  <a:lnTo>
                    <a:pt x="64" y="546"/>
                  </a:lnTo>
                  <a:close/>
                  <a:moveTo>
                    <a:pt x="64" y="570"/>
                  </a:moveTo>
                  <a:lnTo>
                    <a:pt x="67" y="573"/>
                  </a:lnTo>
                  <a:lnTo>
                    <a:pt x="73" y="573"/>
                  </a:lnTo>
                  <a:lnTo>
                    <a:pt x="76" y="569"/>
                  </a:lnTo>
                  <a:lnTo>
                    <a:pt x="69" y="570"/>
                  </a:lnTo>
                  <a:lnTo>
                    <a:pt x="64" y="570"/>
                  </a:lnTo>
                  <a:lnTo>
                    <a:pt x="64" y="570"/>
                  </a:lnTo>
                  <a:lnTo>
                    <a:pt x="64" y="570"/>
                  </a:lnTo>
                  <a:close/>
                  <a:moveTo>
                    <a:pt x="73" y="582"/>
                  </a:moveTo>
                  <a:lnTo>
                    <a:pt x="73" y="587"/>
                  </a:lnTo>
                  <a:lnTo>
                    <a:pt x="79" y="591"/>
                  </a:lnTo>
                  <a:lnTo>
                    <a:pt x="79" y="585"/>
                  </a:lnTo>
                  <a:lnTo>
                    <a:pt x="76" y="579"/>
                  </a:lnTo>
                  <a:lnTo>
                    <a:pt x="67" y="579"/>
                  </a:lnTo>
                  <a:lnTo>
                    <a:pt x="73" y="582"/>
                  </a:lnTo>
                  <a:lnTo>
                    <a:pt x="73" y="582"/>
                  </a:lnTo>
                  <a:lnTo>
                    <a:pt x="73" y="582"/>
                  </a:lnTo>
                  <a:close/>
                  <a:moveTo>
                    <a:pt x="83" y="573"/>
                  </a:moveTo>
                  <a:lnTo>
                    <a:pt x="84" y="572"/>
                  </a:lnTo>
                  <a:lnTo>
                    <a:pt x="87" y="570"/>
                  </a:lnTo>
                  <a:lnTo>
                    <a:pt x="90" y="567"/>
                  </a:lnTo>
                  <a:lnTo>
                    <a:pt x="87" y="564"/>
                  </a:lnTo>
                  <a:lnTo>
                    <a:pt x="84" y="564"/>
                  </a:lnTo>
                  <a:lnTo>
                    <a:pt x="81" y="565"/>
                  </a:lnTo>
                  <a:lnTo>
                    <a:pt x="79" y="567"/>
                  </a:lnTo>
                  <a:lnTo>
                    <a:pt x="79" y="572"/>
                  </a:lnTo>
                  <a:lnTo>
                    <a:pt x="81" y="573"/>
                  </a:lnTo>
                  <a:lnTo>
                    <a:pt x="83" y="573"/>
                  </a:lnTo>
                  <a:lnTo>
                    <a:pt x="83" y="573"/>
                  </a:lnTo>
                  <a:lnTo>
                    <a:pt x="83" y="573"/>
                  </a:lnTo>
                  <a:close/>
                  <a:moveTo>
                    <a:pt x="66" y="553"/>
                  </a:moveTo>
                  <a:lnTo>
                    <a:pt x="63" y="555"/>
                  </a:lnTo>
                  <a:lnTo>
                    <a:pt x="63" y="559"/>
                  </a:lnTo>
                  <a:lnTo>
                    <a:pt x="66" y="559"/>
                  </a:lnTo>
                  <a:lnTo>
                    <a:pt x="69" y="556"/>
                  </a:lnTo>
                  <a:lnTo>
                    <a:pt x="69" y="552"/>
                  </a:lnTo>
                  <a:lnTo>
                    <a:pt x="67" y="552"/>
                  </a:lnTo>
                  <a:lnTo>
                    <a:pt x="66" y="553"/>
                  </a:lnTo>
                  <a:lnTo>
                    <a:pt x="66" y="553"/>
                  </a:lnTo>
                  <a:lnTo>
                    <a:pt x="66" y="553"/>
                  </a:lnTo>
                  <a:close/>
                  <a:moveTo>
                    <a:pt x="61" y="564"/>
                  </a:moveTo>
                  <a:lnTo>
                    <a:pt x="57" y="564"/>
                  </a:lnTo>
                  <a:lnTo>
                    <a:pt x="60" y="570"/>
                  </a:lnTo>
                  <a:lnTo>
                    <a:pt x="61" y="564"/>
                  </a:lnTo>
                  <a:lnTo>
                    <a:pt x="61" y="564"/>
                  </a:lnTo>
                  <a:lnTo>
                    <a:pt x="61" y="564"/>
                  </a:lnTo>
                  <a:close/>
                  <a:moveTo>
                    <a:pt x="186" y="752"/>
                  </a:moveTo>
                  <a:lnTo>
                    <a:pt x="189" y="752"/>
                  </a:lnTo>
                  <a:lnTo>
                    <a:pt x="189" y="755"/>
                  </a:lnTo>
                  <a:lnTo>
                    <a:pt x="200" y="755"/>
                  </a:lnTo>
                  <a:lnTo>
                    <a:pt x="202" y="754"/>
                  </a:lnTo>
                  <a:lnTo>
                    <a:pt x="202" y="752"/>
                  </a:lnTo>
                  <a:lnTo>
                    <a:pt x="194" y="745"/>
                  </a:lnTo>
                  <a:lnTo>
                    <a:pt x="194" y="736"/>
                  </a:lnTo>
                  <a:lnTo>
                    <a:pt x="206" y="734"/>
                  </a:lnTo>
                  <a:lnTo>
                    <a:pt x="205" y="731"/>
                  </a:lnTo>
                  <a:lnTo>
                    <a:pt x="211" y="731"/>
                  </a:lnTo>
                  <a:lnTo>
                    <a:pt x="214" y="727"/>
                  </a:lnTo>
                  <a:lnTo>
                    <a:pt x="208" y="721"/>
                  </a:lnTo>
                  <a:lnTo>
                    <a:pt x="182" y="721"/>
                  </a:lnTo>
                  <a:lnTo>
                    <a:pt x="179" y="724"/>
                  </a:lnTo>
                  <a:lnTo>
                    <a:pt x="176" y="724"/>
                  </a:lnTo>
                  <a:lnTo>
                    <a:pt x="171" y="718"/>
                  </a:lnTo>
                  <a:lnTo>
                    <a:pt x="161" y="713"/>
                  </a:lnTo>
                  <a:lnTo>
                    <a:pt x="158" y="709"/>
                  </a:lnTo>
                  <a:lnTo>
                    <a:pt x="153" y="703"/>
                  </a:lnTo>
                  <a:lnTo>
                    <a:pt x="153" y="697"/>
                  </a:lnTo>
                  <a:lnTo>
                    <a:pt x="150" y="694"/>
                  </a:lnTo>
                  <a:lnTo>
                    <a:pt x="147" y="692"/>
                  </a:lnTo>
                  <a:lnTo>
                    <a:pt x="143" y="692"/>
                  </a:lnTo>
                  <a:lnTo>
                    <a:pt x="140" y="695"/>
                  </a:lnTo>
                  <a:lnTo>
                    <a:pt x="138" y="695"/>
                  </a:lnTo>
                  <a:lnTo>
                    <a:pt x="135" y="694"/>
                  </a:lnTo>
                  <a:lnTo>
                    <a:pt x="134" y="692"/>
                  </a:lnTo>
                  <a:lnTo>
                    <a:pt x="134" y="689"/>
                  </a:lnTo>
                  <a:lnTo>
                    <a:pt x="132" y="688"/>
                  </a:lnTo>
                  <a:lnTo>
                    <a:pt x="132" y="685"/>
                  </a:lnTo>
                  <a:lnTo>
                    <a:pt x="123" y="683"/>
                  </a:lnTo>
                  <a:lnTo>
                    <a:pt x="123" y="674"/>
                  </a:lnTo>
                  <a:lnTo>
                    <a:pt x="122" y="672"/>
                  </a:lnTo>
                  <a:lnTo>
                    <a:pt x="120" y="669"/>
                  </a:lnTo>
                  <a:lnTo>
                    <a:pt x="120" y="666"/>
                  </a:lnTo>
                  <a:lnTo>
                    <a:pt x="123" y="665"/>
                  </a:lnTo>
                  <a:lnTo>
                    <a:pt x="123" y="659"/>
                  </a:lnTo>
                  <a:lnTo>
                    <a:pt x="125" y="659"/>
                  </a:lnTo>
                  <a:lnTo>
                    <a:pt x="126" y="657"/>
                  </a:lnTo>
                  <a:lnTo>
                    <a:pt x="129" y="657"/>
                  </a:lnTo>
                  <a:lnTo>
                    <a:pt x="131" y="656"/>
                  </a:lnTo>
                  <a:lnTo>
                    <a:pt x="131" y="654"/>
                  </a:lnTo>
                  <a:lnTo>
                    <a:pt x="123" y="647"/>
                  </a:lnTo>
                  <a:lnTo>
                    <a:pt x="125" y="645"/>
                  </a:lnTo>
                  <a:lnTo>
                    <a:pt x="129" y="644"/>
                  </a:lnTo>
                  <a:lnTo>
                    <a:pt x="131" y="644"/>
                  </a:lnTo>
                  <a:lnTo>
                    <a:pt x="131" y="642"/>
                  </a:lnTo>
                  <a:lnTo>
                    <a:pt x="123" y="636"/>
                  </a:lnTo>
                  <a:lnTo>
                    <a:pt x="122" y="636"/>
                  </a:lnTo>
                  <a:lnTo>
                    <a:pt x="123" y="626"/>
                  </a:lnTo>
                  <a:lnTo>
                    <a:pt x="126" y="624"/>
                  </a:lnTo>
                  <a:lnTo>
                    <a:pt x="123" y="618"/>
                  </a:lnTo>
                  <a:lnTo>
                    <a:pt x="125" y="608"/>
                  </a:lnTo>
                  <a:lnTo>
                    <a:pt x="119" y="602"/>
                  </a:lnTo>
                  <a:lnTo>
                    <a:pt x="120" y="596"/>
                  </a:lnTo>
                  <a:lnTo>
                    <a:pt x="114" y="591"/>
                  </a:lnTo>
                  <a:lnTo>
                    <a:pt x="117" y="588"/>
                  </a:lnTo>
                  <a:lnTo>
                    <a:pt x="119" y="585"/>
                  </a:lnTo>
                  <a:lnTo>
                    <a:pt x="120" y="584"/>
                  </a:lnTo>
                  <a:lnTo>
                    <a:pt x="114" y="578"/>
                  </a:lnTo>
                  <a:lnTo>
                    <a:pt x="111" y="578"/>
                  </a:lnTo>
                  <a:lnTo>
                    <a:pt x="110" y="575"/>
                  </a:lnTo>
                  <a:lnTo>
                    <a:pt x="107" y="573"/>
                  </a:lnTo>
                  <a:lnTo>
                    <a:pt x="105" y="573"/>
                  </a:lnTo>
                  <a:lnTo>
                    <a:pt x="104" y="572"/>
                  </a:lnTo>
                  <a:lnTo>
                    <a:pt x="108" y="572"/>
                  </a:lnTo>
                  <a:lnTo>
                    <a:pt x="111" y="570"/>
                  </a:lnTo>
                  <a:lnTo>
                    <a:pt x="114" y="570"/>
                  </a:lnTo>
                  <a:lnTo>
                    <a:pt x="116" y="569"/>
                  </a:lnTo>
                  <a:lnTo>
                    <a:pt x="116" y="567"/>
                  </a:lnTo>
                  <a:lnTo>
                    <a:pt x="113" y="565"/>
                  </a:lnTo>
                  <a:lnTo>
                    <a:pt x="105" y="565"/>
                  </a:lnTo>
                  <a:lnTo>
                    <a:pt x="102" y="562"/>
                  </a:lnTo>
                  <a:lnTo>
                    <a:pt x="102" y="555"/>
                  </a:lnTo>
                  <a:lnTo>
                    <a:pt x="101" y="552"/>
                  </a:lnTo>
                  <a:lnTo>
                    <a:pt x="101" y="550"/>
                  </a:lnTo>
                  <a:lnTo>
                    <a:pt x="99" y="549"/>
                  </a:lnTo>
                  <a:lnTo>
                    <a:pt x="96" y="547"/>
                  </a:lnTo>
                  <a:lnTo>
                    <a:pt x="95" y="547"/>
                  </a:lnTo>
                  <a:lnTo>
                    <a:pt x="96" y="538"/>
                  </a:lnTo>
                  <a:lnTo>
                    <a:pt x="89" y="535"/>
                  </a:lnTo>
                  <a:lnTo>
                    <a:pt x="87" y="534"/>
                  </a:lnTo>
                  <a:lnTo>
                    <a:pt x="87" y="531"/>
                  </a:lnTo>
                  <a:lnTo>
                    <a:pt x="86" y="528"/>
                  </a:lnTo>
                  <a:lnTo>
                    <a:pt x="86" y="523"/>
                  </a:lnTo>
                  <a:lnTo>
                    <a:pt x="84" y="520"/>
                  </a:lnTo>
                  <a:lnTo>
                    <a:pt x="84" y="517"/>
                  </a:lnTo>
                  <a:lnTo>
                    <a:pt x="86" y="516"/>
                  </a:lnTo>
                  <a:lnTo>
                    <a:pt x="89" y="514"/>
                  </a:lnTo>
                  <a:lnTo>
                    <a:pt x="90" y="514"/>
                  </a:lnTo>
                  <a:lnTo>
                    <a:pt x="87" y="511"/>
                  </a:lnTo>
                  <a:lnTo>
                    <a:pt x="84" y="510"/>
                  </a:lnTo>
                  <a:lnTo>
                    <a:pt x="79" y="505"/>
                  </a:lnTo>
                  <a:lnTo>
                    <a:pt x="78" y="501"/>
                  </a:lnTo>
                  <a:lnTo>
                    <a:pt x="78" y="495"/>
                  </a:lnTo>
                  <a:lnTo>
                    <a:pt x="76" y="492"/>
                  </a:lnTo>
                  <a:lnTo>
                    <a:pt x="75" y="490"/>
                  </a:lnTo>
                  <a:lnTo>
                    <a:pt x="75" y="483"/>
                  </a:lnTo>
                  <a:lnTo>
                    <a:pt x="76" y="481"/>
                  </a:lnTo>
                  <a:lnTo>
                    <a:pt x="76" y="478"/>
                  </a:lnTo>
                  <a:lnTo>
                    <a:pt x="72" y="475"/>
                  </a:lnTo>
                  <a:lnTo>
                    <a:pt x="72" y="474"/>
                  </a:lnTo>
                  <a:lnTo>
                    <a:pt x="73" y="471"/>
                  </a:lnTo>
                  <a:lnTo>
                    <a:pt x="73" y="469"/>
                  </a:lnTo>
                  <a:lnTo>
                    <a:pt x="69" y="463"/>
                  </a:lnTo>
                  <a:lnTo>
                    <a:pt x="73" y="460"/>
                  </a:lnTo>
                  <a:lnTo>
                    <a:pt x="70" y="449"/>
                  </a:lnTo>
                  <a:lnTo>
                    <a:pt x="72" y="449"/>
                  </a:lnTo>
                  <a:lnTo>
                    <a:pt x="73" y="448"/>
                  </a:lnTo>
                  <a:lnTo>
                    <a:pt x="76" y="446"/>
                  </a:lnTo>
                  <a:lnTo>
                    <a:pt x="78" y="443"/>
                  </a:lnTo>
                  <a:lnTo>
                    <a:pt x="78" y="442"/>
                  </a:lnTo>
                  <a:lnTo>
                    <a:pt x="73" y="437"/>
                  </a:lnTo>
                  <a:lnTo>
                    <a:pt x="72" y="437"/>
                  </a:lnTo>
                  <a:lnTo>
                    <a:pt x="72" y="433"/>
                  </a:lnTo>
                  <a:lnTo>
                    <a:pt x="64" y="425"/>
                  </a:lnTo>
                  <a:lnTo>
                    <a:pt x="64" y="413"/>
                  </a:lnTo>
                  <a:lnTo>
                    <a:pt x="63" y="410"/>
                  </a:lnTo>
                  <a:lnTo>
                    <a:pt x="61" y="406"/>
                  </a:lnTo>
                  <a:lnTo>
                    <a:pt x="61" y="403"/>
                  </a:lnTo>
                  <a:lnTo>
                    <a:pt x="60" y="401"/>
                  </a:lnTo>
                  <a:lnTo>
                    <a:pt x="60" y="400"/>
                  </a:lnTo>
                  <a:lnTo>
                    <a:pt x="66" y="398"/>
                  </a:lnTo>
                  <a:lnTo>
                    <a:pt x="67" y="392"/>
                  </a:lnTo>
                  <a:lnTo>
                    <a:pt x="67" y="391"/>
                  </a:lnTo>
                  <a:lnTo>
                    <a:pt x="69" y="388"/>
                  </a:lnTo>
                  <a:lnTo>
                    <a:pt x="69" y="385"/>
                  </a:lnTo>
                  <a:lnTo>
                    <a:pt x="67" y="383"/>
                  </a:lnTo>
                  <a:lnTo>
                    <a:pt x="66" y="380"/>
                  </a:lnTo>
                  <a:lnTo>
                    <a:pt x="64" y="379"/>
                  </a:lnTo>
                  <a:lnTo>
                    <a:pt x="63" y="376"/>
                  </a:lnTo>
                  <a:lnTo>
                    <a:pt x="61" y="374"/>
                  </a:lnTo>
                  <a:lnTo>
                    <a:pt x="64" y="374"/>
                  </a:lnTo>
                  <a:lnTo>
                    <a:pt x="64" y="367"/>
                  </a:lnTo>
                  <a:lnTo>
                    <a:pt x="66" y="362"/>
                  </a:lnTo>
                  <a:lnTo>
                    <a:pt x="66" y="355"/>
                  </a:lnTo>
                  <a:lnTo>
                    <a:pt x="70" y="350"/>
                  </a:lnTo>
                  <a:lnTo>
                    <a:pt x="70" y="349"/>
                  </a:lnTo>
                  <a:lnTo>
                    <a:pt x="69" y="346"/>
                  </a:lnTo>
                  <a:lnTo>
                    <a:pt x="67" y="344"/>
                  </a:lnTo>
                  <a:lnTo>
                    <a:pt x="66" y="341"/>
                  </a:lnTo>
                  <a:lnTo>
                    <a:pt x="64" y="330"/>
                  </a:lnTo>
                  <a:lnTo>
                    <a:pt x="58" y="330"/>
                  </a:lnTo>
                  <a:lnTo>
                    <a:pt x="55" y="327"/>
                  </a:lnTo>
                  <a:lnTo>
                    <a:pt x="55" y="324"/>
                  </a:lnTo>
                  <a:lnTo>
                    <a:pt x="57" y="323"/>
                  </a:lnTo>
                  <a:lnTo>
                    <a:pt x="55" y="318"/>
                  </a:lnTo>
                  <a:lnTo>
                    <a:pt x="51" y="311"/>
                  </a:lnTo>
                  <a:lnTo>
                    <a:pt x="46" y="306"/>
                  </a:lnTo>
                  <a:lnTo>
                    <a:pt x="46" y="305"/>
                  </a:lnTo>
                  <a:lnTo>
                    <a:pt x="48" y="303"/>
                  </a:lnTo>
                  <a:lnTo>
                    <a:pt x="48" y="300"/>
                  </a:lnTo>
                  <a:lnTo>
                    <a:pt x="43" y="296"/>
                  </a:lnTo>
                  <a:lnTo>
                    <a:pt x="40" y="294"/>
                  </a:lnTo>
                  <a:lnTo>
                    <a:pt x="40" y="293"/>
                  </a:lnTo>
                  <a:lnTo>
                    <a:pt x="39" y="291"/>
                  </a:lnTo>
                  <a:lnTo>
                    <a:pt x="39" y="285"/>
                  </a:lnTo>
                  <a:lnTo>
                    <a:pt x="40" y="285"/>
                  </a:lnTo>
                  <a:lnTo>
                    <a:pt x="43" y="282"/>
                  </a:lnTo>
                  <a:lnTo>
                    <a:pt x="42" y="269"/>
                  </a:lnTo>
                  <a:lnTo>
                    <a:pt x="48" y="269"/>
                  </a:lnTo>
                  <a:lnTo>
                    <a:pt x="48" y="267"/>
                  </a:lnTo>
                  <a:lnTo>
                    <a:pt x="46" y="264"/>
                  </a:lnTo>
                  <a:lnTo>
                    <a:pt x="43" y="255"/>
                  </a:lnTo>
                  <a:lnTo>
                    <a:pt x="40" y="249"/>
                  </a:lnTo>
                  <a:lnTo>
                    <a:pt x="40" y="245"/>
                  </a:lnTo>
                  <a:lnTo>
                    <a:pt x="43" y="242"/>
                  </a:lnTo>
                  <a:lnTo>
                    <a:pt x="43" y="225"/>
                  </a:lnTo>
                  <a:lnTo>
                    <a:pt x="45" y="223"/>
                  </a:lnTo>
                  <a:lnTo>
                    <a:pt x="46" y="220"/>
                  </a:lnTo>
                  <a:lnTo>
                    <a:pt x="49" y="217"/>
                  </a:lnTo>
                  <a:lnTo>
                    <a:pt x="49" y="214"/>
                  </a:lnTo>
                  <a:lnTo>
                    <a:pt x="51" y="210"/>
                  </a:lnTo>
                  <a:lnTo>
                    <a:pt x="51" y="207"/>
                  </a:lnTo>
                  <a:lnTo>
                    <a:pt x="52" y="202"/>
                  </a:lnTo>
                  <a:lnTo>
                    <a:pt x="52" y="199"/>
                  </a:lnTo>
                  <a:lnTo>
                    <a:pt x="58" y="199"/>
                  </a:lnTo>
                  <a:lnTo>
                    <a:pt x="60" y="198"/>
                  </a:lnTo>
                  <a:lnTo>
                    <a:pt x="63" y="196"/>
                  </a:lnTo>
                  <a:lnTo>
                    <a:pt x="63" y="193"/>
                  </a:lnTo>
                  <a:lnTo>
                    <a:pt x="61" y="190"/>
                  </a:lnTo>
                  <a:lnTo>
                    <a:pt x="55" y="187"/>
                  </a:lnTo>
                  <a:lnTo>
                    <a:pt x="52" y="186"/>
                  </a:lnTo>
                  <a:lnTo>
                    <a:pt x="51" y="186"/>
                  </a:lnTo>
                  <a:lnTo>
                    <a:pt x="52" y="186"/>
                  </a:lnTo>
                  <a:lnTo>
                    <a:pt x="57" y="183"/>
                  </a:lnTo>
                  <a:lnTo>
                    <a:pt x="58" y="180"/>
                  </a:lnTo>
                  <a:lnTo>
                    <a:pt x="60" y="178"/>
                  </a:lnTo>
                  <a:lnTo>
                    <a:pt x="58" y="174"/>
                  </a:lnTo>
                  <a:lnTo>
                    <a:pt x="55" y="171"/>
                  </a:lnTo>
                  <a:lnTo>
                    <a:pt x="51" y="169"/>
                  </a:lnTo>
                  <a:lnTo>
                    <a:pt x="49" y="168"/>
                  </a:lnTo>
                  <a:lnTo>
                    <a:pt x="49" y="163"/>
                  </a:lnTo>
                  <a:lnTo>
                    <a:pt x="57" y="157"/>
                  </a:lnTo>
                  <a:lnTo>
                    <a:pt x="57" y="156"/>
                  </a:lnTo>
                  <a:lnTo>
                    <a:pt x="52" y="156"/>
                  </a:lnTo>
                  <a:lnTo>
                    <a:pt x="49" y="154"/>
                  </a:lnTo>
                  <a:lnTo>
                    <a:pt x="48" y="153"/>
                  </a:lnTo>
                  <a:lnTo>
                    <a:pt x="48" y="151"/>
                  </a:lnTo>
                  <a:lnTo>
                    <a:pt x="49" y="150"/>
                  </a:lnTo>
                  <a:lnTo>
                    <a:pt x="51" y="147"/>
                  </a:lnTo>
                  <a:lnTo>
                    <a:pt x="55" y="145"/>
                  </a:lnTo>
                  <a:lnTo>
                    <a:pt x="58" y="142"/>
                  </a:lnTo>
                  <a:lnTo>
                    <a:pt x="63" y="141"/>
                  </a:lnTo>
                  <a:lnTo>
                    <a:pt x="66" y="139"/>
                  </a:lnTo>
                  <a:lnTo>
                    <a:pt x="67" y="136"/>
                  </a:lnTo>
                  <a:lnTo>
                    <a:pt x="69" y="136"/>
                  </a:lnTo>
                  <a:lnTo>
                    <a:pt x="72" y="115"/>
                  </a:lnTo>
                  <a:lnTo>
                    <a:pt x="69" y="110"/>
                  </a:lnTo>
                  <a:lnTo>
                    <a:pt x="58" y="110"/>
                  </a:lnTo>
                  <a:lnTo>
                    <a:pt x="57" y="107"/>
                  </a:lnTo>
                  <a:lnTo>
                    <a:pt x="57" y="100"/>
                  </a:lnTo>
                  <a:lnTo>
                    <a:pt x="49" y="94"/>
                  </a:lnTo>
                  <a:lnTo>
                    <a:pt x="49" y="77"/>
                  </a:lnTo>
                  <a:lnTo>
                    <a:pt x="48" y="76"/>
                  </a:lnTo>
                  <a:lnTo>
                    <a:pt x="45" y="74"/>
                  </a:lnTo>
                  <a:lnTo>
                    <a:pt x="43" y="73"/>
                  </a:lnTo>
                  <a:lnTo>
                    <a:pt x="40" y="71"/>
                  </a:lnTo>
                  <a:lnTo>
                    <a:pt x="39" y="70"/>
                  </a:lnTo>
                  <a:lnTo>
                    <a:pt x="37" y="70"/>
                  </a:lnTo>
                  <a:lnTo>
                    <a:pt x="37" y="62"/>
                  </a:lnTo>
                  <a:lnTo>
                    <a:pt x="36" y="61"/>
                  </a:lnTo>
                  <a:lnTo>
                    <a:pt x="34" y="58"/>
                  </a:lnTo>
                  <a:lnTo>
                    <a:pt x="34" y="55"/>
                  </a:lnTo>
                  <a:lnTo>
                    <a:pt x="36" y="53"/>
                  </a:lnTo>
                  <a:lnTo>
                    <a:pt x="37" y="50"/>
                  </a:lnTo>
                  <a:lnTo>
                    <a:pt x="39" y="49"/>
                  </a:lnTo>
                  <a:lnTo>
                    <a:pt x="34" y="44"/>
                  </a:lnTo>
                  <a:lnTo>
                    <a:pt x="37" y="41"/>
                  </a:lnTo>
                  <a:lnTo>
                    <a:pt x="39" y="38"/>
                  </a:lnTo>
                  <a:lnTo>
                    <a:pt x="39" y="37"/>
                  </a:lnTo>
                  <a:lnTo>
                    <a:pt x="37" y="34"/>
                  </a:lnTo>
                  <a:lnTo>
                    <a:pt x="31" y="31"/>
                  </a:lnTo>
                  <a:lnTo>
                    <a:pt x="30" y="31"/>
                  </a:lnTo>
                  <a:lnTo>
                    <a:pt x="27" y="28"/>
                  </a:lnTo>
                  <a:lnTo>
                    <a:pt x="24" y="8"/>
                  </a:lnTo>
                  <a:lnTo>
                    <a:pt x="18" y="8"/>
                  </a:lnTo>
                  <a:lnTo>
                    <a:pt x="12" y="0"/>
                  </a:lnTo>
                  <a:lnTo>
                    <a:pt x="9" y="2"/>
                  </a:lnTo>
                  <a:lnTo>
                    <a:pt x="10" y="5"/>
                  </a:lnTo>
                  <a:lnTo>
                    <a:pt x="10" y="10"/>
                  </a:lnTo>
                  <a:lnTo>
                    <a:pt x="9" y="11"/>
                  </a:lnTo>
                  <a:lnTo>
                    <a:pt x="0" y="17"/>
                  </a:lnTo>
                  <a:lnTo>
                    <a:pt x="0" y="28"/>
                  </a:lnTo>
                  <a:lnTo>
                    <a:pt x="6" y="41"/>
                  </a:lnTo>
                  <a:lnTo>
                    <a:pt x="7" y="46"/>
                  </a:lnTo>
                  <a:lnTo>
                    <a:pt x="9" y="59"/>
                  </a:lnTo>
                  <a:lnTo>
                    <a:pt x="9" y="74"/>
                  </a:lnTo>
                  <a:lnTo>
                    <a:pt x="12" y="83"/>
                  </a:lnTo>
                  <a:lnTo>
                    <a:pt x="12" y="94"/>
                  </a:lnTo>
                  <a:lnTo>
                    <a:pt x="13" y="100"/>
                  </a:lnTo>
                  <a:lnTo>
                    <a:pt x="13" y="113"/>
                  </a:lnTo>
                  <a:lnTo>
                    <a:pt x="7" y="116"/>
                  </a:lnTo>
                  <a:lnTo>
                    <a:pt x="9" y="124"/>
                  </a:lnTo>
                  <a:lnTo>
                    <a:pt x="13" y="127"/>
                  </a:lnTo>
                  <a:lnTo>
                    <a:pt x="12" y="153"/>
                  </a:lnTo>
                  <a:lnTo>
                    <a:pt x="19" y="163"/>
                  </a:lnTo>
                  <a:lnTo>
                    <a:pt x="13" y="168"/>
                  </a:lnTo>
                  <a:lnTo>
                    <a:pt x="15" y="184"/>
                  </a:lnTo>
                  <a:lnTo>
                    <a:pt x="18" y="186"/>
                  </a:lnTo>
                  <a:lnTo>
                    <a:pt x="21" y="192"/>
                  </a:lnTo>
                  <a:lnTo>
                    <a:pt x="21" y="195"/>
                  </a:lnTo>
                  <a:lnTo>
                    <a:pt x="19" y="198"/>
                  </a:lnTo>
                  <a:lnTo>
                    <a:pt x="18" y="199"/>
                  </a:lnTo>
                  <a:lnTo>
                    <a:pt x="15" y="199"/>
                  </a:lnTo>
                  <a:lnTo>
                    <a:pt x="15" y="207"/>
                  </a:lnTo>
                  <a:lnTo>
                    <a:pt x="19" y="213"/>
                  </a:lnTo>
                  <a:lnTo>
                    <a:pt x="15" y="216"/>
                  </a:lnTo>
                  <a:lnTo>
                    <a:pt x="12" y="222"/>
                  </a:lnTo>
                  <a:lnTo>
                    <a:pt x="12" y="223"/>
                  </a:lnTo>
                  <a:lnTo>
                    <a:pt x="15" y="223"/>
                  </a:lnTo>
                  <a:lnTo>
                    <a:pt x="15" y="226"/>
                  </a:lnTo>
                  <a:lnTo>
                    <a:pt x="18" y="228"/>
                  </a:lnTo>
                  <a:lnTo>
                    <a:pt x="18" y="233"/>
                  </a:lnTo>
                  <a:lnTo>
                    <a:pt x="13" y="236"/>
                  </a:lnTo>
                  <a:lnTo>
                    <a:pt x="13" y="237"/>
                  </a:lnTo>
                  <a:lnTo>
                    <a:pt x="12" y="239"/>
                  </a:lnTo>
                  <a:lnTo>
                    <a:pt x="12" y="245"/>
                  </a:lnTo>
                  <a:lnTo>
                    <a:pt x="13" y="249"/>
                  </a:lnTo>
                  <a:lnTo>
                    <a:pt x="15" y="251"/>
                  </a:lnTo>
                  <a:lnTo>
                    <a:pt x="18" y="251"/>
                  </a:lnTo>
                  <a:lnTo>
                    <a:pt x="21" y="254"/>
                  </a:lnTo>
                  <a:lnTo>
                    <a:pt x="21" y="267"/>
                  </a:lnTo>
                  <a:lnTo>
                    <a:pt x="15" y="267"/>
                  </a:lnTo>
                  <a:lnTo>
                    <a:pt x="15" y="273"/>
                  </a:lnTo>
                  <a:lnTo>
                    <a:pt x="18" y="276"/>
                  </a:lnTo>
                  <a:lnTo>
                    <a:pt x="24" y="296"/>
                  </a:lnTo>
                  <a:lnTo>
                    <a:pt x="25" y="299"/>
                  </a:lnTo>
                  <a:lnTo>
                    <a:pt x="27" y="300"/>
                  </a:lnTo>
                  <a:lnTo>
                    <a:pt x="27" y="305"/>
                  </a:lnTo>
                  <a:lnTo>
                    <a:pt x="28" y="306"/>
                  </a:lnTo>
                  <a:lnTo>
                    <a:pt x="30" y="309"/>
                  </a:lnTo>
                  <a:lnTo>
                    <a:pt x="31" y="311"/>
                  </a:lnTo>
                  <a:lnTo>
                    <a:pt x="31" y="324"/>
                  </a:lnTo>
                  <a:lnTo>
                    <a:pt x="30" y="332"/>
                  </a:lnTo>
                  <a:lnTo>
                    <a:pt x="36" y="338"/>
                  </a:lnTo>
                  <a:lnTo>
                    <a:pt x="36" y="339"/>
                  </a:lnTo>
                  <a:lnTo>
                    <a:pt x="34" y="341"/>
                  </a:lnTo>
                  <a:lnTo>
                    <a:pt x="33" y="344"/>
                  </a:lnTo>
                  <a:lnTo>
                    <a:pt x="33" y="347"/>
                  </a:lnTo>
                  <a:lnTo>
                    <a:pt x="31" y="350"/>
                  </a:lnTo>
                  <a:lnTo>
                    <a:pt x="31" y="371"/>
                  </a:lnTo>
                  <a:lnTo>
                    <a:pt x="27" y="380"/>
                  </a:lnTo>
                  <a:lnTo>
                    <a:pt x="30" y="383"/>
                  </a:lnTo>
                  <a:lnTo>
                    <a:pt x="30" y="385"/>
                  </a:lnTo>
                  <a:lnTo>
                    <a:pt x="28" y="386"/>
                  </a:lnTo>
                  <a:lnTo>
                    <a:pt x="28" y="403"/>
                  </a:lnTo>
                  <a:lnTo>
                    <a:pt x="27" y="407"/>
                  </a:lnTo>
                  <a:lnTo>
                    <a:pt x="27" y="413"/>
                  </a:lnTo>
                  <a:lnTo>
                    <a:pt x="22" y="415"/>
                  </a:lnTo>
                  <a:lnTo>
                    <a:pt x="22" y="421"/>
                  </a:lnTo>
                  <a:lnTo>
                    <a:pt x="28" y="433"/>
                  </a:lnTo>
                  <a:lnTo>
                    <a:pt x="28" y="443"/>
                  </a:lnTo>
                  <a:lnTo>
                    <a:pt x="30" y="446"/>
                  </a:lnTo>
                  <a:lnTo>
                    <a:pt x="37" y="454"/>
                  </a:lnTo>
                  <a:lnTo>
                    <a:pt x="40" y="460"/>
                  </a:lnTo>
                  <a:lnTo>
                    <a:pt x="40" y="472"/>
                  </a:lnTo>
                  <a:lnTo>
                    <a:pt x="39" y="475"/>
                  </a:lnTo>
                  <a:lnTo>
                    <a:pt x="39" y="478"/>
                  </a:lnTo>
                  <a:lnTo>
                    <a:pt x="42" y="481"/>
                  </a:lnTo>
                  <a:lnTo>
                    <a:pt x="42" y="496"/>
                  </a:lnTo>
                  <a:lnTo>
                    <a:pt x="43" y="499"/>
                  </a:lnTo>
                  <a:lnTo>
                    <a:pt x="45" y="501"/>
                  </a:lnTo>
                  <a:lnTo>
                    <a:pt x="48" y="502"/>
                  </a:lnTo>
                  <a:lnTo>
                    <a:pt x="49" y="505"/>
                  </a:lnTo>
                  <a:lnTo>
                    <a:pt x="51" y="505"/>
                  </a:lnTo>
                  <a:lnTo>
                    <a:pt x="49" y="510"/>
                  </a:lnTo>
                  <a:lnTo>
                    <a:pt x="61" y="510"/>
                  </a:lnTo>
                  <a:lnTo>
                    <a:pt x="61" y="501"/>
                  </a:lnTo>
                  <a:lnTo>
                    <a:pt x="64" y="505"/>
                  </a:lnTo>
                  <a:lnTo>
                    <a:pt x="67" y="507"/>
                  </a:lnTo>
                  <a:lnTo>
                    <a:pt x="70" y="507"/>
                  </a:lnTo>
                  <a:lnTo>
                    <a:pt x="72" y="505"/>
                  </a:lnTo>
                  <a:lnTo>
                    <a:pt x="72" y="501"/>
                  </a:lnTo>
                  <a:lnTo>
                    <a:pt x="75" y="507"/>
                  </a:lnTo>
                  <a:lnTo>
                    <a:pt x="73" y="508"/>
                  </a:lnTo>
                  <a:lnTo>
                    <a:pt x="70" y="510"/>
                  </a:lnTo>
                  <a:lnTo>
                    <a:pt x="69" y="513"/>
                  </a:lnTo>
                  <a:lnTo>
                    <a:pt x="67" y="514"/>
                  </a:lnTo>
                  <a:lnTo>
                    <a:pt x="67" y="516"/>
                  </a:lnTo>
                  <a:lnTo>
                    <a:pt x="75" y="516"/>
                  </a:lnTo>
                  <a:lnTo>
                    <a:pt x="76" y="517"/>
                  </a:lnTo>
                  <a:lnTo>
                    <a:pt x="76" y="522"/>
                  </a:lnTo>
                  <a:lnTo>
                    <a:pt x="70" y="520"/>
                  </a:lnTo>
                  <a:lnTo>
                    <a:pt x="75" y="526"/>
                  </a:lnTo>
                  <a:lnTo>
                    <a:pt x="72" y="529"/>
                  </a:lnTo>
                  <a:lnTo>
                    <a:pt x="76" y="535"/>
                  </a:lnTo>
                  <a:lnTo>
                    <a:pt x="72" y="541"/>
                  </a:lnTo>
                  <a:lnTo>
                    <a:pt x="70" y="544"/>
                  </a:lnTo>
                  <a:lnTo>
                    <a:pt x="70" y="546"/>
                  </a:lnTo>
                  <a:lnTo>
                    <a:pt x="72" y="547"/>
                  </a:lnTo>
                  <a:lnTo>
                    <a:pt x="73" y="547"/>
                  </a:lnTo>
                  <a:lnTo>
                    <a:pt x="79" y="550"/>
                  </a:lnTo>
                  <a:lnTo>
                    <a:pt x="83" y="550"/>
                  </a:lnTo>
                  <a:lnTo>
                    <a:pt x="78" y="555"/>
                  </a:lnTo>
                  <a:lnTo>
                    <a:pt x="78" y="558"/>
                  </a:lnTo>
                  <a:lnTo>
                    <a:pt x="81" y="559"/>
                  </a:lnTo>
                  <a:lnTo>
                    <a:pt x="83" y="561"/>
                  </a:lnTo>
                  <a:lnTo>
                    <a:pt x="86" y="562"/>
                  </a:lnTo>
                  <a:lnTo>
                    <a:pt x="93" y="562"/>
                  </a:lnTo>
                  <a:lnTo>
                    <a:pt x="95" y="572"/>
                  </a:lnTo>
                  <a:lnTo>
                    <a:pt x="93" y="572"/>
                  </a:lnTo>
                  <a:lnTo>
                    <a:pt x="84" y="581"/>
                  </a:lnTo>
                  <a:lnTo>
                    <a:pt x="84" y="582"/>
                  </a:lnTo>
                  <a:lnTo>
                    <a:pt x="86" y="584"/>
                  </a:lnTo>
                  <a:lnTo>
                    <a:pt x="93" y="584"/>
                  </a:lnTo>
                  <a:lnTo>
                    <a:pt x="96" y="585"/>
                  </a:lnTo>
                  <a:lnTo>
                    <a:pt x="99" y="588"/>
                  </a:lnTo>
                  <a:lnTo>
                    <a:pt x="90" y="588"/>
                  </a:lnTo>
                  <a:lnTo>
                    <a:pt x="89" y="587"/>
                  </a:lnTo>
                  <a:lnTo>
                    <a:pt x="86" y="587"/>
                  </a:lnTo>
                  <a:lnTo>
                    <a:pt x="84" y="588"/>
                  </a:lnTo>
                  <a:lnTo>
                    <a:pt x="84" y="590"/>
                  </a:lnTo>
                  <a:lnTo>
                    <a:pt x="93" y="591"/>
                  </a:lnTo>
                  <a:lnTo>
                    <a:pt x="86" y="594"/>
                  </a:lnTo>
                  <a:lnTo>
                    <a:pt x="87" y="600"/>
                  </a:lnTo>
                  <a:lnTo>
                    <a:pt x="90" y="600"/>
                  </a:lnTo>
                  <a:lnTo>
                    <a:pt x="90" y="606"/>
                  </a:lnTo>
                  <a:lnTo>
                    <a:pt x="87" y="609"/>
                  </a:lnTo>
                  <a:lnTo>
                    <a:pt x="87" y="608"/>
                  </a:lnTo>
                  <a:lnTo>
                    <a:pt x="86" y="606"/>
                  </a:lnTo>
                  <a:lnTo>
                    <a:pt x="84" y="603"/>
                  </a:lnTo>
                  <a:lnTo>
                    <a:pt x="84" y="602"/>
                  </a:lnTo>
                  <a:lnTo>
                    <a:pt x="75" y="602"/>
                  </a:lnTo>
                  <a:lnTo>
                    <a:pt x="79" y="600"/>
                  </a:lnTo>
                  <a:lnTo>
                    <a:pt x="73" y="594"/>
                  </a:lnTo>
                  <a:lnTo>
                    <a:pt x="72" y="594"/>
                  </a:lnTo>
                  <a:lnTo>
                    <a:pt x="72" y="597"/>
                  </a:lnTo>
                  <a:lnTo>
                    <a:pt x="70" y="594"/>
                  </a:lnTo>
                  <a:lnTo>
                    <a:pt x="60" y="597"/>
                  </a:lnTo>
                  <a:lnTo>
                    <a:pt x="69" y="599"/>
                  </a:lnTo>
                  <a:lnTo>
                    <a:pt x="67" y="600"/>
                  </a:lnTo>
                  <a:lnTo>
                    <a:pt x="66" y="603"/>
                  </a:lnTo>
                  <a:lnTo>
                    <a:pt x="64" y="605"/>
                  </a:lnTo>
                  <a:lnTo>
                    <a:pt x="61" y="606"/>
                  </a:lnTo>
                  <a:lnTo>
                    <a:pt x="60" y="609"/>
                  </a:lnTo>
                  <a:lnTo>
                    <a:pt x="58" y="611"/>
                  </a:lnTo>
                  <a:lnTo>
                    <a:pt x="58" y="614"/>
                  </a:lnTo>
                  <a:lnTo>
                    <a:pt x="60" y="615"/>
                  </a:lnTo>
                  <a:lnTo>
                    <a:pt x="63" y="617"/>
                  </a:lnTo>
                  <a:lnTo>
                    <a:pt x="66" y="617"/>
                  </a:lnTo>
                  <a:lnTo>
                    <a:pt x="66" y="615"/>
                  </a:lnTo>
                  <a:lnTo>
                    <a:pt x="63" y="611"/>
                  </a:lnTo>
                  <a:lnTo>
                    <a:pt x="69" y="609"/>
                  </a:lnTo>
                  <a:lnTo>
                    <a:pt x="73" y="615"/>
                  </a:lnTo>
                  <a:lnTo>
                    <a:pt x="84" y="615"/>
                  </a:lnTo>
                  <a:lnTo>
                    <a:pt x="87" y="617"/>
                  </a:lnTo>
                  <a:lnTo>
                    <a:pt x="89" y="620"/>
                  </a:lnTo>
                  <a:lnTo>
                    <a:pt x="93" y="621"/>
                  </a:lnTo>
                  <a:lnTo>
                    <a:pt x="93" y="623"/>
                  </a:lnTo>
                  <a:lnTo>
                    <a:pt x="87" y="627"/>
                  </a:lnTo>
                  <a:lnTo>
                    <a:pt x="89" y="630"/>
                  </a:lnTo>
                  <a:lnTo>
                    <a:pt x="95" y="630"/>
                  </a:lnTo>
                  <a:lnTo>
                    <a:pt x="95" y="633"/>
                  </a:lnTo>
                  <a:lnTo>
                    <a:pt x="99" y="635"/>
                  </a:lnTo>
                  <a:lnTo>
                    <a:pt x="101" y="630"/>
                  </a:lnTo>
                  <a:lnTo>
                    <a:pt x="105" y="635"/>
                  </a:lnTo>
                  <a:lnTo>
                    <a:pt x="107" y="635"/>
                  </a:lnTo>
                  <a:lnTo>
                    <a:pt x="110" y="636"/>
                  </a:lnTo>
                  <a:lnTo>
                    <a:pt x="111" y="638"/>
                  </a:lnTo>
                  <a:lnTo>
                    <a:pt x="111" y="641"/>
                  </a:lnTo>
                  <a:lnTo>
                    <a:pt x="108" y="644"/>
                  </a:lnTo>
                  <a:lnTo>
                    <a:pt x="107" y="642"/>
                  </a:lnTo>
                  <a:lnTo>
                    <a:pt x="104" y="642"/>
                  </a:lnTo>
                  <a:lnTo>
                    <a:pt x="101" y="641"/>
                  </a:lnTo>
                  <a:lnTo>
                    <a:pt x="99" y="639"/>
                  </a:lnTo>
                  <a:lnTo>
                    <a:pt x="96" y="639"/>
                  </a:lnTo>
                  <a:lnTo>
                    <a:pt x="96" y="642"/>
                  </a:lnTo>
                  <a:lnTo>
                    <a:pt x="98" y="644"/>
                  </a:lnTo>
                  <a:lnTo>
                    <a:pt x="99" y="644"/>
                  </a:lnTo>
                  <a:lnTo>
                    <a:pt x="102" y="647"/>
                  </a:lnTo>
                  <a:lnTo>
                    <a:pt x="105" y="654"/>
                  </a:lnTo>
                  <a:lnTo>
                    <a:pt x="105" y="657"/>
                  </a:lnTo>
                  <a:lnTo>
                    <a:pt x="101" y="657"/>
                  </a:lnTo>
                  <a:lnTo>
                    <a:pt x="104" y="662"/>
                  </a:lnTo>
                  <a:lnTo>
                    <a:pt x="108" y="671"/>
                  </a:lnTo>
                  <a:lnTo>
                    <a:pt x="111" y="660"/>
                  </a:lnTo>
                  <a:lnTo>
                    <a:pt x="111" y="668"/>
                  </a:lnTo>
                  <a:lnTo>
                    <a:pt x="116" y="674"/>
                  </a:lnTo>
                  <a:lnTo>
                    <a:pt x="110" y="674"/>
                  </a:lnTo>
                  <a:lnTo>
                    <a:pt x="111" y="678"/>
                  </a:lnTo>
                  <a:lnTo>
                    <a:pt x="117" y="678"/>
                  </a:lnTo>
                  <a:lnTo>
                    <a:pt x="113" y="682"/>
                  </a:lnTo>
                  <a:lnTo>
                    <a:pt x="120" y="685"/>
                  </a:lnTo>
                  <a:lnTo>
                    <a:pt x="116" y="689"/>
                  </a:lnTo>
                  <a:lnTo>
                    <a:pt x="123" y="692"/>
                  </a:lnTo>
                  <a:lnTo>
                    <a:pt x="120" y="695"/>
                  </a:lnTo>
                  <a:lnTo>
                    <a:pt x="125" y="697"/>
                  </a:lnTo>
                  <a:lnTo>
                    <a:pt x="125" y="695"/>
                  </a:lnTo>
                  <a:lnTo>
                    <a:pt x="126" y="692"/>
                  </a:lnTo>
                  <a:lnTo>
                    <a:pt x="126" y="691"/>
                  </a:lnTo>
                  <a:lnTo>
                    <a:pt x="129" y="691"/>
                  </a:lnTo>
                  <a:lnTo>
                    <a:pt x="131" y="692"/>
                  </a:lnTo>
                  <a:lnTo>
                    <a:pt x="132" y="695"/>
                  </a:lnTo>
                  <a:lnTo>
                    <a:pt x="131" y="697"/>
                  </a:lnTo>
                  <a:lnTo>
                    <a:pt x="131" y="698"/>
                  </a:lnTo>
                  <a:lnTo>
                    <a:pt x="129" y="698"/>
                  </a:lnTo>
                  <a:lnTo>
                    <a:pt x="125" y="701"/>
                  </a:lnTo>
                  <a:lnTo>
                    <a:pt x="125" y="703"/>
                  </a:lnTo>
                  <a:lnTo>
                    <a:pt x="126" y="704"/>
                  </a:lnTo>
                  <a:lnTo>
                    <a:pt x="135" y="704"/>
                  </a:lnTo>
                  <a:lnTo>
                    <a:pt x="135" y="707"/>
                  </a:lnTo>
                  <a:lnTo>
                    <a:pt x="141" y="713"/>
                  </a:lnTo>
                  <a:lnTo>
                    <a:pt x="144" y="715"/>
                  </a:lnTo>
                  <a:lnTo>
                    <a:pt x="146" y="716"/>
                  </a:lnTo>
                  <a:lnTo>
                    <a:pt x="146" y="707"/>
                  </a:lnTo>
                  <a:lnTo>
                    <a:pt x="147" y="707"/>
                  </a:lnTo>
                  <a:lnTo>
                    <a:pt x="149" y="709"/>
                  </a:lnTo>
                  <a:lnTo>
                    <a:pt x="152" y="710"/>
                  </a:lnTo>
                  <a:lnTo>
                    <a:pt x="156" y="712"/>
                  </a:lnTo>
                  <a:lnTo>
                    <a:pt x="162" y="718"/>
                  </a:lnTo>
                  <a:lnTo>
                    <a:pt x="161" y="719"/>
                  </a:lnTo>
                  <a:lnTo>
                    <a:pt x="161" y="721"/>
                  </a:lnTo>
                  <a:lnTo>
                    <a:pt x="159" y="724"/>
                  </a:lnTo>
                  <a:lnTo>
                    <a:pt x="164" y="725"/>
                  </a:lnTo>
                  <a:lnTo>
                    <a:pt x="164" y="731"/>
                  </a:lnTo>
                  <a:lnTo>
                    <a:pt x="179" y="731"/>
                  </a:lnTo>
                  <a:lnTo>
                    <a:pt x="182" y="734"/>
                  </a:lnTo>
                  <a:lnTo>
                    <a:pt x="174" y="734"/>
                  </a:lnTo>
                  <a:lnTo>
                    <a:pt x="171" y="737"/>
                  </a:lnTo>
                  <a:lnTo>
                    <a:pt x="164" y="737"/>
                  </a:lnTo>
                  <a:lnTo>
                    <a:pt x="161" y="742"/>
                  </a:lnTo>
                  <a:lnTo>
                    <a:pt x="170" y="742"/>
                  </a:lnTo>
                  <a:lnTo>
                    <a:pt x="167" y="746"/>
                  </a:lnTo>
                  <a:lnTo>
                    <a:pt x="174" y="745"/>
                  </a:lnTo>
                  <a:lnTo>
                    <a:pt x="174" y="740"/>
                  </a:lnTo>
                  <a:lnTo>
                    <a:pt x="180" y="743"/>
                  </a:lnTo>
                  <a:lnTo>
                    <a:pt x="182" y="740"/>
                  </a:lnTo>
                  <a:lnTo>
                    <a:pt x="183" y="739"/>
                  </a:lnTo>
                  <a:lnTo>
                    <a:pt x="186" y="737"/>
                  </a:lnTo>
                  <a:lnTo>
                    <a:pt x="188" y="736"/>
                  </a:lnTo>
                  <a:lnTo>
                    <a:pt x="191" y="736"/>
                  </a:lnTo>
                  <a:lnTo>
                    <a:pt x="191" y="739"/>
                  </a:lnTo>
                  <a:lnTo>
                    <a:pt x="189" y="742"/>
                  </a:lnTo>
                  <a:lnTo>
                    <a:pt x="183" y="748"/>
                  </a:lnTo>
                  <a:lnTo>
                    <a:pt x="182" y="746"/>
                  </a:lnTo>
                  <a:lnTo>
                    <a:pt x="177" y="746"/>
                  </a:lnTo>
                  <a:lnTo>
                    <a:pt x="177" y="751"/>
                  </a:lnTo>
                  <a:lnTo>
                    <a:pt x="168" y="751"/>
                  </a:lnTo>
                  <a:lnTo>
                    <a:pt x="164" y="754"/>
                  </a:lnTo>
                  <a:lnTo>
                    <a:pt x="168" y="755"/>
                  </a:lnTo>
                  <a:lnTo>
                    <a:pt x="170" y="764"/>
                  </a:lnTo>
                  <a:lnTo>
                    <a:pt x="177" y="760"/>
                  </a:lnTo>
                  <a:lnTo>
                    <a:pt x="179" y="763"/>
                  </a:lnTo>
                  <a:lnTo>
                    <a:pt x="179" y="764"/>
                  </a:lnTo>
                  <a:lnTo>
                    <a:pt x="180" y="764"/>
                  </a:lnTo>
                  <a:lnTo>
                    <a:pt x="182" y="763"/>
                  </a:lnTo>
                  <a:lnTo>
                    <a:pt x="183" y="760"/>
                  </a:lnTo>
                  <a:lnTo>
                    <a:pt x="183" y="757"/>
                  </a:lnTo>
                  <a:lnTo>
                    <a:pt x="185" y="754"/>
                  </a:lnTo>
                  <a:lnTo>
                    <a:pt x="186" y="752"/>
                  </a:lnTo>
                  <a:lnTo>
                    <a:pt x="186" y="752"/>
                  </a:lnTo>
                  <a:lnTo>
                    <a:pt x="186" y="752"/>
                  </a:lnTo>
                  <a:close/>
                </a:path>
              </a:pathLst>
            </a:custGeom>
            <a:solidFill>
              <a:schemeClr val="accent1"/>
            </a:solid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217" name="Freeform 40"/>
            <p:cNvSpPr>
              <a:spLocks noEditPoints="1"/>
            </p:cNvSpPr>
            <p:nvPr/>
          </p:nvSpPr>
          <p:spPr bwMode="auto">
            <a:xfrm>
              <a:off x="3796960" y="4073044"/>
              <a:ext cx="1206887" cy="1355537"/>
            </a:xfrm>
            <a:custGeom>
              <a:avLst/>
              <a:gdLst>
                <a:gd name="T0" fmla="*/ 431 w 729"/>
                <a:gd name="T1" fmla="*/ 138 h 824"/>
                <a:gd name="T2" fmla="*/ 468 w 729"/>
                <a:gd name="T3" fmla="*/ 129 h 824"/>
                <a:gd name="T4" fmla="*/ 450 w 729"/>
                <a:gd name="T5" fmla="*/ 108 h 824"/>
                <a:gd name="T6" fmla="*/ 411 w 729"/>
                <a:gd name="T7" fmla="*/ 134 h 824"/>
                <a:gd name="T8" fmla="*/ 426 w 729"/>
                <a:gd name="T9" fmla="*/ 119 h 824"/>
                <a:gd name="T10" fmla="*/ 682 w 729"/>
                <a:gd name="T11" fmla="*/ 215 h 824"/>
                <a:gd name="T12" fmla="*/ 584 w 729"/>
                <a:gd name="T13" fmla="*/ 170 h 824"/>
                <a:gd name="T14" fmla="*/ 548 w 729"/>
                <a:gd name="T15" fmla="*/ 164 h 824"/>
                <a:gd name="T16" fmla="*/ 519 w 729"/>
                <a:gd name="T17" fmla="*/ 138 h 824"/>
                <a:gd name="T18" fmla="*/ 471 w 729"/>
                <a:gd name="T19" fmla="*/ 138 h 824"/>
                <a:gd name="T20" fmla="*/ 453 w 729"/>
                <a:gd name="T21" fmla="*/ 160 h 824"/>
                <a:gd name="T22" fmla="*/ 426 w 729"/>
                <a:gd name="T23" fmla="*/ 132 h 824"/>
                <a:gd name="T24" fmla="*/ 411 w 729"/>
                <a:gd name="T25" fmla="*/ 128 h 824"/>
                <a:gd name="T26" fmla="*/ 440 w 729"/>
                <a:gd name="T27" fmla="*/ 74 h 824"/>
                <a:gd name="T28" fmla="*/ 416 w 729"/>
                <a:gd name="T29" fmla="*/ 28 h 824"/>
                <a:gd name="T30" fmla="*/ 379 w 729"/>
                <a:gd name="T31" fmla="*/ 63 h 824"/>
                <a:gd name="T32" fmla="*/ 346 w 729"/>
                <a:gd name="T33" fmla="*/ 59 h 824"/>
                <a:gd name="T34" fmla="*/ 318 w 729"/>
                <a:gd name="T35" fmla="*/ 69 h 824"/>
                <a:gd name="T36" fmla="*/ 274 w 729"/>
                <a:gd name="T37" fmla="*/ 84 h 824"/>
                <a:gd name="T38" fmla="*/ 262 w 729"/>
                <a:gd name="T39" fmla="*/ 25 h 824"/>
                <a:gd name="T40" fmla="*/ 244 w 729"/>
                <a:gd name="T41" fmla="*/ 13 h 824"/>
                <a:gd name="T42" fmla="*/ 203 w 729"/>
                <a:gd name="T43" fmla="*/ 36 h 824"/>
                <a:gd name="T44" fmla="*/ 173 w 729"/>
                <a:gd name="T45" fmla="*/ 33 h 824"/>
                <a:gd name="T46" fmla="*/ 179 w 729"/>
                <a:gd name="T47" fmla="*/ 80 h 824"/>
                <a:gd name="T48" fmla="*/ 137 w 729"/>
                <a:gd name="T49" fmla="*/ 96 h 824"/>
                <a:gd name="T50" fmla="*/ 102 w 729"/>
                <a:gd name="T51" fmla="*/ 69 h 824"/>
                <a:gd name="T52" fmla="*/ 89 w 729"/>
                <a:gd name="T53" fmla="*/ 96 h 824"/>
                <a:gd name="T54" fmla="*/ 84 w 729"/>
                <a:gd name="T55" fmla="*/ 138 h 824"/>
                <a:gd name="T56" fmla="*/ 56 w 729"/>
                <a:gd name="T57" fmla="*/ 205 h 824"/>
                <a:gd name="T58" fmla="*/ 13 w 729"/>
                <a:gd name="T59" fmla="*/ 242 h 824"/>
                <a:gd name="T60" fmla="*/ 7 w 729"/>
                <a:gd name="T61" fmla="*/ 283 h 824"/>
                <a:gd name="T62" fmla="*/ 33 w 729"/>
                <a:gd name="T63" fmla="*/ 318 h 824"/>
                <a:gd name="T64" fmla="*/ 69 w 729"/>
                <a:gd name="T65" fmla="*/ 342 h 824"/>
                <a:gd name="T66" fmla="*/ 113 w 729"/>
                <a:gd name="T67" fmla="*/ 337 h 824"/>
                <a:gd name="T68" fmla="*/ 165 w 729"/>
                <a:gd name="T69" fmla="*/ 318 h 824"/>
                <a:gd name="T70" fmla="*/ 179 w 729"/>
                <a:gd name="T71" fmla="*/ 366 h 824"/>
                <a:gd name="T72" fmla="*/ 211 w 729"/>
                <a:gd name="T73" fmla="*/ 383 h 824"/>
                <a:gd name="T74" fmla="*/ 262 w 729"/>
                <a:gd name="T75" fmla="*/ 417 h 824"/>
                <a:gd name="T76" fmla="*/ 303 w 729"/>
                <a:gd name="T77" fmla="*/ 458 h 824"/>
                <a:gd name="T78" fmla="*/ 318 w 729"/>
                <a:gd name="T79" fmla="*/ 511 h 824"/>
                <a:gd name="T80" fmla="*/ 318 w 729"/>
                <a:gd name="T81" fmla="*/ 553 h 824"/>
                <a:gd name="T82" fmla="*/ 369 w 729"/>
                <a:gd name="T83" fmla="*/ 606 h 824"/>
                <a:gd name="T84" fmla="*/ 390 w 729"/>
                <a:gd name="T85" fmla="*/ 645 h 824"/>
                <a:gd name="T86" fmla="*/ 394 w 729"/>
                <a:gd name="T87" fmla="*/ 691 h 824"/>
                <a:gd name="T88" fmla="*/ 361 w 729"/>
                <a:gd name="T89" fmla="*/ 738 h 824"/>
                <a:gd name="T90" fmla="*/ 379 w 729"/>
                <a:gd name="T91" fmla="*/ 758 h 824"/>
                <a:gd name="T92" fmla="*/ 414 w 729"/>
                <a:gd name="T93" fmla="*/ 782 h 824"/>
                <a:gd name="T94" fmla="*/ 438 w 729"/>
                <a:gd name="T95" fmla="*/ 816 h 824"/>
                <a:gd name="T96" fmla="*/ 452 w 729"/>
                <a:gd name="T97" fmla="*/ 782 h 824"/>
                <a:gd name="T98" fmla="*/ 476 w 729"/>
                <a:gd name="T99" fmla="*/ 761 h 824"/>
                <a:gd name="T100" fmla="*/ 477 w 729"/>
                <a:gd name="T101" fmla="*/ 770 h 824"/>
                <a:gd name="T102" fmla="*/ 506 w 729"/>
                <a:gd name="T103" fmla="*/ 690 h 824"/>
                <a:gd name="T104" fmla="*/ 498 w 729"/>
                <a:gd name="T105" fmla="*/ 649 h 824"/>
                <a:gd name="T106" fmla="*/ 533 w 729"/>
                <a:gd name="T107" fmla="*/ 621 h 824"/>
                <a:gd name="T108" fmla="*/ 569 w 729"/>
                <a:gd name="T109" fmla="*/ 596 h 824"/>
                <a:gd name="T110" fmla="*/ 596 w 729"/>
                <a:gd name="T111" fmla="*/ 598 h 824"/>
                <a:gd name="T112" fmla="*/ 644 w 729"/>
                <a:gd name="T113" fmla="*/ 529 h 824"/>
                <a:gd name="T114" fmla="*/ 657 w 729"/>
                <a:gd name="T115" fmla="*/ 462 h 824"/>
                <a:gd name="T116" fmla="*/ 657 w 729"/>
                <a:gd name="T117" fmla="*/ 381 h 824"/>
                <a:gd name="T118" fmla="*/ 681 w 729"/>
                <a:gd name="T119" fmla="*/ 355 h 824"/>
                <a:gd name="T120" fmla="*/ 715 w 729"/>
                <a:gd name="T121" fmla="*/ 312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29" h="824">
                  <a:moveTo>
                    <a:pt x="449" y="117"/>
                  </a:moveTo>
                  <a:lnTo>
                    <a:pt x="447" y="117"/>
                  </a:lnTo>
                  <a:lnTo>
                    <a:pt x="444" y="116"/>
                  </a:lnTo>
                  <a:lnTo>
                    <a:pt x="440" y="116"/>
                  </a:lnTo>
                  <a:lnTo>
                    <a:pt x="435" y="114"/>
                  </a:lnTo>
                  <a:lnTo>
                    <a:pt x="432" y="114"/>
                  </a:lnTo>
                  <a:lnTo>
                    <a:pt x="431" y="116"/>
                  </a:lnTo>
                  <a:lnTo>
                    <a:pt x="431" y="117"/>
                  </a:lnTo>
                  <a:lnTo>
                    <a:pt x="432" y="122"/>
                  </a:lnTo>
                  <a:lnTo>
                    <a:pt x="432" y="123"/>
                  </a:lnTo>
                  <a:lnTo>
                    <a:pt x="434" y="126"/>
                  </a:lnTo>
                  <a:lnTo>
                    <a:pt x="429" y="126"/>
                  </a:lnTo>
                  <a:lnTo>
                    <a:pt x="429" y="132"/>
                  </a:lnTo>
                  <a:lnTo>
                    <a:pt x="434" y="135"/>
                  </a:lnTo>
                  <a:lnTo>
                    <a:pt x="431" y="138"/>
                  </a:lnTo>
                  <a:lnTo>
                    <a:pt x="431" y="141"/>
                  </a:lnTo>
                  <a:lnTo>
                    <a:pt x="434" y="147"/>
                  </a:lnTo>
                  <a:lnTo>
                    <a:pt x="437" y="149"/>
                  </a:lnTo>
                  <a:lnTo>
                    <a:pt x="438" y="150"/>
                  </a:lnTo>
                  <a:lnTo>
                    <a:pt x="441" y="150"/>
                  </a:lnTo>
                  <a:lnTo>
                    <a:pt x="444" y="149"/>
                  </a:lnTo>
                  <a:lnTo>
                    <a:pt x="447" y="149"/>
                  </a:lnTo>
                  <a:lnTo>
                    <a:pt x="449" y="147"/>
                  </a:lnTo>
                  <a:lnTo>
                    <a:pt x="449" y="146"/>
                  </a:lnTo>
                  <a:lnTo>
                    <a:pt x="452" y="146"/>
                  </a:lnTo>
                  <a:lnTo>
                    <a:pt x="455" y="144"/>
                  </a:lnTo>
                  <a:lnTo>
                    <a:pt x="461" y="144"/>
                  </a:lnTo>
                  <a:lnTo>
                    <a:pt x="464" y="143"/>
                  </a:lnTo>
                  <a:lnTo>
                    <a:pt x="465" y="140"/>
                  </a:lnTo>
                  <a:lnTo>
                    <a:pt x="468" y="129"/>
                  </a:lnTo>
                  <a:lnTo>
                    <a:pt x="470" y="126"/>
                  </a:lnTo>
                  <a:lnTo>
                    <a:pt x="470" y="125"/>
                  </a:lnTo>
                  <a:lnTo>
                    <a:pt x="471" y="122"/>
                  </a:lnTo>
                  <a:lnTo>
                    <a:pt x="471" y="116"/>
                  </a:lnTo>
                  <a:lnTo>
                    <a:pt x="470" y="114"/>
                  </a:lnTo>
                  <a:lnTo>
                    <a:pt x="459" y="114"/>
                  </a:lnTo>
                  <a:lnTo>
                    <a:pt x="455" y="116"/>
                  </a:lnTo>
                  <a:lnTo>
                    <a:pt x="453" y="116"/>
                  </a:lnTo>
                  <a:lnTo>
                    <a:pt x="450" y="117"/>
                  </a:lnTo>
                  <a:lnTo>
                    <a:pt x="449" y="117"/>
                  </a:lnTo>
                  <a:lnTo>
                    <a:pt x="449" y="117"/>
                  </a:lnTo>
                  <a:lnTo>
                    <a:pt x="449" y="117"/>
                  </a:lnTo>
                  <a:close/>
                  <a:moveTo>
                    <a:pt x="449" y="114"/>
                  </a:moveTo>
                  <a:lnTo>
                    <a:pt x="455" y="113"/>
                  </a:lnTo>
                  <a:lnTo>
                    <a:pt x="450" y="108"/>
                  </a:lnTo>
                  <a:lnTo>
                    <a:pt x="444" y="114"/>
                  </a:lnTo>
                  <a:lnTo>
                    <a:pt x="449" y="114"/>
                  </a:lnTo>
                  <a:lnTo>
                    <a:pt x="449" y="114"/>
                  </a:lnTo>
                  <a:lnTo>
                    <a:pt x="449" y="114"/>
                  </a:lnTo>
                  <a:close/>
                  <a:moveTo>
                    <a:pt x="441" y="107"/>
                  </a:moveTo>
                  <a:lnTo>
                    <a:pt x="435" y="107"/>
                  </a:lnTo>
                  <a:lnTo>
                    <a:pt x="435" y="111"/>
                  </a:lnTo>
                  <a:lnTo>
                    <a:pt x="444" y="111"/>
                  </a:lnTo>
                  <a:lnTo>
                    <a:pt x="449" y="105"/>
                  </a:lnTo>
                  <a:lnTo>
                    <a:pt x="444" y="101"/>
                  </a:lnTo>
                  <a:lnTo>
                    <a:pt x="441" y="107"/>
                  </a:lnTo>
                  <a:lnTo>
                    <a:pt x="441" y="107"/>
                  </a:lnTo>
                  <a:lnTo>
                    <a:pt x="441" y="107"/>
                  </a:lnTo>
                  <a:close/>
                  <a:moveTo>
                    <a:pt x="411" y="129"/>
                  </a:moveTo>
                  <a:lnTo>
                    <a:pt x="411" y="134"/>
                  </a:lnTo>
                  <a:lnTo>
                    <a:pt x="406" y="143"/>
                  </a:lnTo>
                  <a:lnTo>
                    <a:pt x="414" y="138"/>
                  </a:lnTo>
                  <a:lnTo>
                    <a:pt x="416" y="135"/>
                  </a:lnTo>
                  <a:lnTo>
                    <a:pt x="417" y="134"/>
                  </a:lnTo>
                  <a:lnTo>
                    <a:pt x="422" y="128"/>
                  </a:lnTo>
                  <a:lnTo>
                    <a:pt x="422" y="126"/>
                  </a:lnTo>
                  <a:lnTo>
                    <a:pt x="420" y="125"/>
                  </a:lnTo>
                  <a:lnTo>
                    <a:pt x="417" y="125"/>
                  </a:lnTo>
                  <a:lnTo>
                    <a:pt x="414" y="126"/>
                  </a:lnTo>
                  <a:lnTo>
                    <a:pt x="411" y="129"/>
                  </a:lnTo>
                  <a:lnTo>
                    <a:pt x="411" y="129"/>
                  </a:lnTo>
                  <a:lnTo>
                    <a:pt x="411" y="129"/>
                  </a:lnTo>
                  <a:close/>
                  <a:moveTo>
                    <a:pt x="428" y="111"/>
                  </a:moveTo>
                  <a:lnTo>
                    <a:pt x="422" y="117"/>
                  </a:lnTo>
                  <a:lnTo>
                    <a:pt x="426" y="119"/>
                  </a:lnTo>
                  <a:lnTo>
                    <a:pt x="431" y="113"/>
                  </a:lnTo>
                  <a:lnTo>
                    <a:pt x="428" y="111"/>
                  </a:lnTo>
                  <a:lnTo>
                    <a:pt x="428" y="111"/>
                  </a:lnTo>
                  <a:lnTo>
                    <a:pt x="428" y="111"/>
                  </a:lnTo>
                  <a:close/>
                  <a:moveTo>
                    <a:pt x="727" y="262"/>
                  </a:moveTo>
                  <a:lnTo>
                    <a:pt x="727" y="257"/>
                  </a:lnTo>
                  <a:lnTo>
                    <a:pt x="726" y="254"/>
                  </a:lnTo>
                  <a:lnTo>
                    <a:pt x="723" y="250"/>
                  </a:lnTo>
                  <a:lnTo>
                    <a:pt x="720" y="245"/>
                  </a:lnTo>
                  <a:lnTo>
                    <a:pt x="720" y="227"/>
                  </a:lnTo>
                  <a:lnTo>
                    <a:pt x="712" y="220"/>
                  </a:lnTo>
                  <a:lnTo>
                    <a:pt x="705" y="218"/>
                  </a:lnTo>
                  <a:lnTo>
                    <a:pt x="693" y="220"/>
                  </a:lnTo>
                  <a:lnTo>
                    <a:pt x="688" y="215"/>
                  </a:lnTo>
                  <a:lnTo>
                    <a:pt x="682" y="215"/>
                  </a:lnTo>
                  <a:lnTo>
                    <a:pt x="678" y="209"/>
                  </a:lnTo>
                  <a:lnTo>
                    <a:pt x="672" y="209"/>
                  </a:lnTo>
                  <a:lnTo>
                    <a:pt x="664" y="202"/>
                  </a:lnTo>
                  <a:lnTo>
                    <a:pt x="661" y="197"/>
                  </a:lnTo>
                  <a:lnTo>
                    <a:pt x="652" y="187"/>
                  </a:lnTo>
                  <a:lnTo>
                    <a:pt x="632" y="175"/>
                  </a:lnTo>
                  <a:lnTo>
                    <a:pt x="626" y="173"/>
                  </a:lnTo>
                  <a:lnTo>
                    <a:pt x="605" y="173"/>
                  </a:lnTo>
                  <a:lnTo>
                    <a:pt x="605" y="176"/>
                  </a:lnTo>
                  <a:lnTo>
                    <a:pt x="604" y="176"/>
                  </a:lnTo>
                  <a:lnTo>
                    <a:pt x="601" y="173"/>
                  </a:lnTo>
                  <a:lnTo>
                    <a:pt x="598" y="172"/>
                  </a:lnTo>
                  <a:lnTo>
                    <a:pt x="595" y="172"/>
                  </a:lnTo>
                  <a:lnTo>
                    <a:pt x="592" y="170"/>
                  </a:lnTo>
                  <a:lnTo>
                    <a:pt x="584" y="170"/>
                  </a:lnTo>
                  <a:lnTo>
                    <a:pt x="583" y="169"/>
                  </a:lnTo>
                  <a:lnTo>
                    <a:pt x="580" y="167"/>
                  </a:lnTo>
                  <a:lnTo>
                    <a:pt x="575" y="166"/>
                  </a:lnTo>
                  <a:lnTo>
                    <a:pt x="572" y="164"/>
                  </a:lnTo>
                  <a:lnTo>
                    <a:pt x="566" y="163"/>
                  </a:lnTo>
                  <a:lnTo>
                    <a:pt x="563" y="163"/>
                  </a:lnTo>
                  <a:lnTo>
                    <a:pt x="560" y="164"/>
                  </a:lnTo>
                  <a:lnTo>
                    <a:pt x="553" y="172"/>
                  </a:lnTo>
                  <a:lnTo>
                    <a:pt x="551" y="175"/>
                  </a:lnTo>
                  <a:lnTo>
                    <a:pt x="547" y="169"/>
                  </a:lnTo>
                  <a:lnTo>
                    <a:pt x="547" y="178"/>
                  </a:lnTo>
                  <a:lnTo>
                    <a:pt x="539" y="184"/>
                  </a:lnTo>
                  <a:lnTo>
                    <a:pt x="544" y="167"/>
                  </a:lnTo>
                  <a:lnTo>
                    <a:pt x="545" y="167"/>
                  </a:lnTo>
                  <a:lnTo>
                    <a:pt x="548" y="164"/>
                  </a:lnTo>
                  <a:lnTo>
                    <a:pt x="548" y="160"/>
                  </a:lnTo>
                  <a:lnTo>
                    <a:pt x="547" y="157"/>
                  </a:lnTo>
                  <a:lnTo>
                    <a:pt x="545" y="157"/>
                  </a:lnTo>
                  <a:lnTo>
                    <a:pt x="541" y="163"/>
                  </a:lnTo>
                  <a:lnTo>
                    <a:pt x="544" y="152"/>
                  </a:lnTo>
                  <a:lnTo>
                    <a:pt x="542" y="152"/>
                  </a:lnTo>
                  <a:lnTo>
                    <a:pt x="541" y="150"/>
                  </a:lnTo>
                  <a:lnTo>
                    <a:pt x="541" y="149"/>
                  </a:lnTo>
                  <a:lnTo>
                    <a:pt x="535" y="143"/>
                  </a:lnTo>
                  <a:lnTo>
                    <a:pt x="533" y="143"/>
                  </a:lnTo>
                  <a:lnTo>
                    <a:pt x="529" y="147"/>
                  </a:lnTo>
                  <a:lnTo>
                    <a:pt x="527" y="144"/>
                  </a:lnTo>
                  <a:lnTo>
                    <a:pt x="524" y="143"/>
                  </a:lnTo>
                  <a:lnTo>
                    <a:pt x="522" y="140"/>
                  </a:lnTo>
                  <a:lnTo>
                    <a:pt x="519" y="138"/>
                  </a:lnTo>
                  <a:lnTo>
                    <a:pt x="518" y="137"/>
                  </a:lnTo>
                  <a:lnTo>
                    <a:pt x="515" y="135"/>
                  </a:lnTo>
                  <a:lnTo>
                    <a:pt x="509" y="135"/>
                  </a:lnTo>
                  <a:lnTo>
                    <a:pt x="506" y="134"/>
                  </a:lnTo>
                  <a:lnTo>
                    <a:pt x="504" y="134"/>
                  </a:lnTo>
                  <a:lnTo>
                    <a:pt x="501" y="131"/>
                  </a:lnTo>
                  <a:lnTo>
                    <a:pt x="498" y="129"/>
                  </a:lnTo>
                  <a:lnTo>
                    <a:pt x="497" y="126"/>
                  </a:lnTo>
                  <a:lnTo>
                    <a:pt x="492" y="125"/>
                  </a:lnTo>
                  <a:lnTo>
                    <a:pt x="491" y="128"/>
                  </a:lnTo>
                  <a:lnTo>
                    <a:pt x="477" y="128"/>
                  </a:lnTo>
                  <a:lnTo>
                    <a:pt x="474" y="131"/>
                  </a:lnTo>
                  <a:lnTo>
                    <a:pt x="473" y="134"/>
                  </a:lnTo>
                  <a:lnTo>
                    <a:pt x="473" y="137"/>
                  </a:lnTo>
                  <a:lnTo>
                    <a:pt x="471" y="138"/>
                  </a:lnTo>
                  <a:lnTo>
                    <a:pt x="471" y="140"/>
                  </a:lnTo>
                  <a:lnTo>
                    <a:pt x="474" y="144"/>
                  </a:lnTo>
                  <a:lnTo>
                    <a:pt x="465" y="144"/>
                  </a:lnTo>
                  <a:lnTo>
                    <a:pt x="464" y="147"/>
                  </a:lnTo>
                  <a:lnTo>
                    <a:pt x="461" y="150"/>
                  </a:lnTo>
                  <a:lnTo>
                    <a:pt x="459" y="154"/>
                  </a:lnTo>
                  <a:lnTo>
                    <a:pt x="459" y="155"/>
                  </a:lnTo>
                  <a:lnTo>
                    <a:pt x="458" y="157"/>
                  </a:lnTo>
                  <a:lnTo>
                    <a:pt x="458" y="161"/>
                  </a:lnTo>
                  <a:lnTo>
                    <a:pt x="455" y="164"/>
                  </a:lnTo>
                  <a:lnTo>
                    <a:pt x="452" y="167"/>
                  </a:lnTo>
                  <a:lnTo>
                    <a:pt x="450" y="167"/>
                  </a:lnTo>
                  <a:lnTo>
                    <a:pt x="452" y="166"/>
                  </a:lnTo>
                  <a:lnTo>
                    <a:pt x="452" y="163"/>
                  </a:lnTo>
                  <a:lnTo>
                    <a:pt x="453" y="160"/>
                  </a:lnTo>
                  <a:lnTo>
                    <a:pt x="453" y="157"/>
                  </a:lnTo>
                  <a:lnTo>
                    <a:pt x="455" y="154"/>
                  </a:lnTo>
                  <a:lnTo>
                    <a:pt x="455" y="152"/>
                  </a:lnTo>
                  <a:lnTo>
                    <a:pt x="453" y="150"/>
                  </a:lnTo>
                  <a:lnTo>
                    <a:pt x="452" y="150"/>
                  </a:lnTo>
                  <a:lnTo>
                    <a:pt x="450" y="152"/>
                  </a:lnTo>
                  <a:lnTo>
                    <a:pt x="449" y="152"/>
                  </a:lnTo>
                  <a:lnTo>
                    <a:pt x="446" y="155"/>
                  </a:lnTo>
                  <a:lnTo>
                    <a:pt x="443" y="154"/>
                  </a:lnTo>
                  <a:lnTo>
                    <a:pt x="434" y="154"/>
                  </a:lnTo>
                  <a:lnTo>
                    <a:pt x="431" y="152"/>
                  </a:lnTo>
                  <a:lnTo>
                    <a:pt x="428" y="149"/>
                  </a:lnTo>
                  <a:lnTo>
                    <a:pt x="428" y="137"/>
                  </a:lnTo>
                  <a:lnTo>
                    <a:pt x="426" y="135"/>
                  </a:lnTo>
                  <a:lnTo>
                    <a:pt x="426" y="132"/>
                  </a:lnTo>
                  <a:lnTo>
                    <a:pt x="425" y="132"/>
                  </a:lnTo>
                  <a:lnTo>
                    <a:pt x="423" y="134"/>
                  </a:lnTo>
                  <a:lnTo>
                    <a:pt x="420" y="135"/>
                  </a:lnTo>
                  <a:lnTo>
                    <a:pt x="417" y="137"/>
                  </a:lnTo>
                  <a:lnTo>
                    <a:pt x="416" y="140"/>
                  </a:lnTo>
                  <a:lnTo>
                    <a:pt x="414" y="141"/>
                  </a:lnTo>
                  <a:lnTo>
                    <a:pt x="408" y="144"/>
                  </a:lnTo>
                  <a:lnTo>
                    <a:pt x="406" y="146"/>
                  </a:lnTo>
                  <a:lnTo>
                    <a:pt x="396" y="146"/>
                  </a:lnTo>
                  <a:lnTo>
                    <a:pt x="393" y="144"/>
                  </a:lnTo>
                  <a:lnTo>
                    <a:pt x="403" y="141"/>
                  </a:lnTo>
                  <a:lnTo>
                    <a:pt x="405" y="138"/>
                  </a:lnTo>
                  <a:lnTo>
                    <a:pt x="410" y="134"/>
                  </a:lnTo>
                  <a:lnTo>
                    <a:pt x="410" y="129"/>
                  </a:lnTo>
                  <a:lnTo>
                    <a:pt x="411" y="128"/>
                  </a:lnTo>
                  <a:lnTo>
                    <a:pt x="416" y="117"/>
                  </a:lnTo>
                  <a:lnTo>
                    <a:pt x="426" y="108"/>
                  </a:lnTo>
                  <a:lnTo>
                    <a:pt x="429" y="107"/>
                  </a:lnTo>
                  <a:lnTo>
                    <a:pt x="434" y="102"/>
                  </a:lnTo>
                  <a:lnTo>
                    <a:pt x="434" y="99"/>
                  </a:lnTo>
                  <a:lnTo>
                    <a:pt x="435" y="96"/>
                  </a:lnTo>
                  <a:lnTo>
                    <a:pt x="438" y="93"/>
                  </a:lnTo>
                  <a:lnTo>
                    <a:pt x="441" y="92"/>
                  </a:lnTo>
                  <a:lnTo>
                    <a:pt x="443" y="90"/>
                  </a:lnTo>
                  <a:lnTo>
                    <a:pt x="446" y="89"/>
                  </a:lnTo>
                  <a:lnTo>
                    <a:pt x="440" y="87"/>
                  </a:lnTo>
                  <a:lnTo>
                    <a:pt x="444" y="81"/>
                  </a:lnTo>
                  <a:lnTo>
                    <a:pt x="444" y="77"/>
                  </a:lnTo>
                  <a:lnTo>
                    <a:pt x="443" y="75"/>
                  </a:lnTo>
                  <a:lnTo>
                    <a:pt x="440" y="74"/>
                  </a:lnTo>
                  <a:lnTo>
                    <a:pt x="435" y="74"/>
                  </a:lnTo>
                  <a:lnTo>
                    <a:pt x="432" y="72"/>
                  </a:lnTo>
                  <a:lnTo>
                    <a:pt x="431" y="71"/>
                  </a:lnTo>
                  <a:lnTo>
                    <a:pt x="429" y="66"/>
                  </a:lnTo>
                  <a:lnTo>
                    <a:pt x="428" y="57"/>
                  </a:lnTo>
                  <a:lnTo>
                    <a:pt x="426" y="44"/>
                  </a:lnTo>
                  <a:lnTo>
                    <a:pt x="425" y="36"/>
                  </a:lnTo>
                  <a:lnTo>
                    <a:pt x="423" y="30"/>
                  </a:lnTo>
                  <a:lnTo>
                    <a:pt x="422" y="25"/>
                  </a:lnTo>
                  <a:lnTo>
                    <a:pt x="420" y="22"/>
                  </a:lnTo>
                  <a:lnTo>
                    <a:pt x="416" y="21"/>
                  </a:lnTo>
                  <a:lnTo>
                    <a:pt x="414" y="21"/>
                  </a:lnTo>
                  <a:lnTo>
                    <a:pt x="414" y="24"/>
                  </a:lnTo>
                  <a:lnTo>
                    <a:pt x="416" y="25"/>
                  </a:lnTo>
                  <a:lnTo>
                    <a:pt x="416" y="28"/>
                  </a:lnTo>
                  <a:lnTo>
                    <a:pt x="411" y="28"/>
                  </a:lnTo>
                  <a:lnTo>
                    <a:pt x="411" y="27"/>
                  </a:lnTo>
                  <a:lnTo>
                    <a:pt x="410" y="28"/>
                  </a:lnTo>
                  <a:lnTo>
                    <a:pt x="408" y="31"/>
                  </a:lnTo>
                  <a:lnTo>
                    <a:pt x="408" y="33"/>
                  </a:lnTo>
                  <a:lnTo>
                    <a:pt x="406" y="34"/>
                  </a:lnTo>
                  <a:lnTo>
                    <a:pt x="405" y="37"/>
                  </a:lnTo>
                  <a:lnTo>
                    <a:pt x="402" y="41"/>
                  </a:lnTo>
                  <a:lnTo>
                    <a:pt x="397" y="51"/>
                  </a:lnTo>
                  <a:lnTo>
                    <a:pt x="397" y="56"/>
                  </a:lnTo>
                  <a:lnTo>
                    <a:pt x="391" y="65"/>
                  </a:lnTo>
                  <a:lnTo>
                    <a:pt x="390" y="65"/>
                  </a:lnTo>
                  <a:lnTo>
                    <a:pt x="388" y="66"/>
                  </a:lnTo>
                  <a:lnTo>
                    <a:pt x="384" y="66"/>
                  </a:lnTo>
                  <a:lnTo>
                    <a:pt x="379" y="63"/>
                  </a:lnTo>
                  <a:lnTo>
                    <a:pt x="378" y="65"/>
                  </a:lnTo>
                  <a:lnTo>
                    <a:pt x="375" y="65"/>
                  </a:lnTo>
                  <a:lnTo>
                    <a:pt x="373" y="63"/>
                  </a:lnTo>
                  <a:lnTo>
                    <a:pt x="370" y="63"/>
                  </a:lnTo>
                  <a:lnTo>
                    <a:pt x="369" y="65"/>
                  </a:lnTo>
                  <a:lnTo>
                    <a:pt x="369" y="66"/>
                  </a:lnTo>
                  <a:lnTo>
                    <a:pt x="367" y="68"/>
                  </a:lnTo>
                  <a:lnTo>
                    <a:pt x="361" y="68"/>
                  </a:lnTo>
                  <a:lnTo>
                    <a:pt x="358" y="65"/>
                  </a:lnTo>
                  <a:lnTo>
                    <a:pt x="358" y="63"/>
                  </a:lnTo>
                  <a:lnTo>
                    <a:pt x="354" y="62"/>
                  </a:lnTo>
                  <a:lnTo>
                    <a:pt x="352" y="60"/>
                  </a:lnTo>
                  <a:lnTo>
                    <a:pt x="351" y="57"/>
                  </a:lnTo>
                  <a:lnTo>
                    <a:pt x="349" y="57"/>
                  </a:lnTo>
                  <a:lnTo>
                    <a:pt x="346" y="59"/>
                  </a:lnTo>
                  <a:lnTo>
                    <a:pt x="345" y="60"/>
                  </a:lnTo>
                  <a:lnTo>
                    <a:pt x="340" y="62"/>
                  </a:lnTo>
                  <a:lnTo>
                    <a:pt x="334" y="62"/>
                  </a:lnTo>
                  <a:lnTo>
                    <a:pt x="334" y="59"/>
                  </a:lnTo>
                  <a:lnTo>
                    <a:pt x="333" y="59"/>
                  </a:lnTo>
                  <a:lnTo>
                    <a:pt x="330" y="60"/>
                  </a:lnTo>
                  <a:lnTo>
                    <a:pt x="330" y="66"/>
                  </a:lnTo>
                  <a:lnTo>
                    <a:pt x="333" y="69"/>
                  </a:lnTo>
                  <a:lnTo>
                    <a:pt x="333" y="71"/>
                  </a:lnTo>
                  <a:lnTo>
                    <a:pt x="334" y="72"/>
                  </a:lnTo>
                  <a:lnTo>
                    <a:pt x="333" y="74"/>
                  </a:lnTo>
                  <a:lnTo>
                    <a:pt x="328" y="74"/>
                  </a:lnTo>
                  <a:lnTo>
                    <a:pt x="322" y="71"/>
                  </a:lnTo>
                  <a:lnTo>
                    <a:pt x="321" y="71"/>
                  </a:lnTo>
                  <a:lnTo>
                    <a:pt x="318" y="69"/>
                  </a:lnTo>
                  <a:lnTo>
                    <a:pt x="318" y="71"/>
                  </a:lnTo>
                  <a:lnTo>
                    <a:pt x="316" y="72"/>
                  </a:lnTo>
                  <a:lnTo>
                    <a:pt x="315" y="72"/>
                  </a:lnTo>
                  <a:lnTo>
                    <a:pt x="312" y="69"/>
                  </a:lnTo>
                  <a:lnTo>
                    <a:pt x="309" y="69"/>
                  </a:lnTo>
                  <a:lnTo>
                    <a:pt x="303" y="74"/>
                  </a:lnTo>
                  <a:lnTo>
                    <a:pt x="303" y="75"/>
                  </a:lnTo>
                  <a:lnTo>
                    <a:pt x="295" y="75"/>
                  </a:lnTo>
                  <a:lnTo>
                    <a:pt x="294" y="78"/>
                  </a:lnTo>
                  <a:lnTo>
                    <a:pt x="289" y="78"/>
                  </a:lnTo>
                  <a:lnTo>
                    <a:pt x="286" y="81"/>
                  </a:lnTo>
                  <a:lnTo>
                    <a:pt x="286" y="86"/>
                  </a:lnTo>
                  <a:lnTo>
                    <a:pt x="284" y="87"/>
                  </a:lnTo>
                  <a:lnTo>
                    <a:pt x="275" y="87"/>
                  </a:lnTo>
                  <a:lnTo>
                    <a:pt x="274" y="84"/>
                  </a:lnTo>
                  <a:lnTo>
                    <a:pt x="271" y="84"/>
                  </a:lnTo>
                  <a:lnTo>
                    <a:pt x="262" y="74"/>
                  </a:lnTo>
                  <a:lnTo>
                    <a:pt x="262" y="66"/>
                  </a:lnTo>
                  <a:lnTo>
                    <a:pt x="256" y="60"/>
                  </a:lnTo>
                  <a:lnTo>
                    <a:pt x="254" y="57"/>
                  </a:lnTo>
                  <a:lnTo>
                    <a:pt x="254" y="56"/>
                  </a:lnTo>
                  <a:lnTo>
                    <a:pt x="256" y="53"/>
                  </a:lnTo>
                  <a:lnTo>
                    <a:pt x="256" y="51"/>
                  </a:lnTo>
                  <a:lnTo>
                    <a:pt x="257" y="48"/>
                  </a:lnTo>
                  <a:lnTo>
                    <a:pt x="260" y="36"/>
                  </a:lnTo>
                  <a:lnTo>
                    <a:pt x="263" y="33"/>
                  </a:lnTo>
                  <a:lnTo>
                    <a:pt x="265" y="30"/>
                  </a:lnTo>
                  <a:lnTo>
                    <a:pt x="265" y="27"/>
                  </a:lnTo>
                  <a:lnTo>
                    <a:pt x="263" y="27"/>
                  </a:lnTo>
                  <a:lnTo>
                    <a:pt x="262" y="25"/>
                  </a:lnTo>
                  <a:lnTo>
                    <a:pt x="262" y="18"/>
                  </a:lnTo>
                  <a:lnTo>
                    <a:pt x="260" y="18"/>
                  </a:lnTo>
                  <a:lnTo>
                    <a:pt x="257" y="19"/>
                  </a:lnTo>
                  <a:lnTo>
                    <a:pt x="256" y="19"/>
                  </a:lnTo>
                  <a:lnTo>
                    <a:pt x="254" y="18"/>
                  </a:lnTo>
                  <a:lnTo>
                    <a:pt x="254" y="16"/>
                  </a:lnTo>
                  <a:lnTo>
                    <a:pt x="256" y="15"/>
                  </a:lnTo>
                  <a:lnTo>
                    <a:pt x="257" y="12"/>
                  </a:lnTo>
                  <a:lnTo>
                    <a:pt x="257" y="6"/>
                  </a:lnTo>
                  <a:lnTo>
                    <a:pt x="256" y="3"/>
                  </a:lnTo>
                  <a:lnTo>
                    <a:pt x="253" y="0"/>
                  </a:lnTo>
                  <a:lnTo>
                    <a:pt x="251" y="3"/>
                  </a:lnTo>
                  <a:lnTo>
                    <a:pt x="245" y="1"/>
                  </a:lnTo>
                  <a:lnTo>
                    <a:pt x="245" y="12"/>
                  </a:lnTo>
                  <a:lnTo>
                    <a:pt x="244" y="13"/>
                  </a:lnTo>
                  <a:lnTo>
                    <a:pt x="241" y="13"/>
                  </a:lnTo>
                  <a:lnTo>
                    <a:pt x="241" y="16"/>
                  </a:lnTo>
                  <a:lnTo>
                    <a:pt x="235" y="16"/>
                  </a:lnTo>
                  <a:lnTo>
                    <a:pt x="232" y="18"/>
                  </a:lnTo>
                  <a:lnTo>
                    <a:pt x="224" y="24"/>
                  </a:lnTo>
                  <a:lnTo>
                    <a:pt x="221" y="25"/>
                  </a:lnTo>
                  <a:lnTo>
                    <a:pt x="217" y="25"/>
                  </a:lnTo>
                  <a:lnTo>
                    <a:pt x="215" y="24"/>
                  </a:lnTo>
                  <a:lnTo>
                    <a:pt x="211" y="24"/>
                  </a:lnTo>
                  <a:lnTo>
                    <a:pt x="209" y="25"/>
                  </a:lnTo>
                  <a:lnTo>
                    <a:pt x="209" y="28"/>
                  </a:lnTo>
                  <a:lnTo>
                    <a:pt x="208" y="31"/>
                  </a:lnTo>
                  <a:lnTo>
                    <a:pt x="208" y="36"/>
                  </a:lnTo>
                  <a:lnTo>
                    <a:pt x="206" y="37"/>
                  </a:lnTo>
                  <a:lnTo>
                    <a:pt x="203" y="36"/>
                  </a:lnTo>
                  <a:lnTo>
                    <a:pt x="200" y="33"/>
                  </a:lnTo>
                  <a:lnTo>
                    <a:pt x="199" y="30"/>
                  </a:lnTo>
                  <a:lnTo>
                    <a:pt x="197" y="28"/>
                  </a:lnTo>
                  <a:lnTo>
                    <a:pt x="194" y="28"/>
                  </a:lnTo>
                  <a:lnTo>
                    <a:pt x="193" y="30"/>
                  </a:lnTo>
                  <a:lnTo>
                    <a:pt x="188" y="28"/>
                  </a:lnTo>
                  <a:lnTo>
                    <a:pt x="185" y="30"/>
                  </a:lnTo>
                  <a:lnTo>
                    <a:pt x="182" y="30"/>
                  </a:lnTo>
                  <a:lnTo>
                    <a:pt x="182" y="25"/>
                  </a:lnTo>
                  <a:lnTo>
                    <a:pt x="181" y="24"/>
                  </a:lnTo>
                  <a:lnTo>
                    <a:pt x="170" y="24"/>
                  </a:lnTo>
                  <a:lnTo>
                    <a:pt x="170" y="22"/>
                  </a:lnTo>
                  <a:lnTo>
                    <a:pt x="169" y="21"/>
                  </a:lnTo>
                  <a:lnTo>
                    <a:pt x="169" y="28"/>
                  </a:lnTo>
                  <a:lnTo>
                    <a:pt x="173" y="33"/>
                  </a:lnTo>
                  <a:lnTo>
                    <a:pt x="176" y="34"/>
                  </a:lnTo>
                  <a:lnTo>
                    <a:pt x="178" y="36"/>
                  </a:lnTo>
                  <a:lnTo>
                    <a:pt x="178" y="44"/>
                  </a:lnTo>
                  <a:lnTo>
                    <a:pt x="176" y="47"/>
                  </a:lnTo>
                  <a:lnTo>
                    <a:pt x="179" y="50"/>
                  </a:lnTo>
                  <a:lnTo>
                    <a:pt x="181" y="53"/>
                  </a:lnTo>
                  <a:lnTo>
                    <a:pt x="181" y="60"/>
                  </a:lnTo>
                  <a:lnTo>
                    <a:pt x="194" y="62"/>
                  </a:lnTo>
                  <a:lnTo>
                    <a:pt x="196" y="63"/>
                  </a:lnTo>
                  <a:lnTo>
                    <a:pt x="196" y="65"/>
                  </a:lnTo>
                  <a:lnTo>
                    <a:pt x="194" y="68"/>
                  </a:lnTo>
                  <a:lnTo>
                    <a:pt x="193" y="69"/>
                  </a:lnTo>
                  <a:lnTo>
                    <a:pt x="181" y="69"/>
                  </a:lnTo>
                  <a:lnTo>
                    <a:pt x="181" y="77"/>
                  </a:lnTo>
                  <a:lnTo>
                    <a:pt x="179" y="80"/>
                  </a:lnTo>
                  <a:lnTo>
                    <a:pt x="170" y="86"/>
                  </a:lnTo>
                  <a:lnTo>
                    <a:pt x="169" y="87"/>
                  </a:lnTo>
                  <a:lnTo>
                    <a:pt x="164" y="87"/>
                  </a:lnTo>
                  <a:lnTo>
                    <a:pt x="161" y="90"/>
                  </a:lnTo>
                  <a:lnTo>
                    <a:pt x="158" y="96"/>
                  </a:lnTo>
                  <a:lnTo>
                    <a:pt x="155" y="99"/>
                  </a:lnTo>
                  <a:lnTo>
                    <a:pt x="152" y="99"/>
                  </a:lnTo>
                  <a:lnTo>
                    <a:pt x="152" y="93"/>
                  </a:lnTo>
                  <a:lnTo>
                    <a:pt x="150" y="92"/>
                  </a:lnTo>
                  <a:lnTo>
                    <a:pt x="149" y="93"/>
                  </a:lnTo>
                  <a:lnTo>
                    <a:pt x="146" y="95"/>
                  </a:lnTo>
                  <a:lnTo>
                    <a:pt x="144" y="96"/>
                  </a:lnTo>
                  <a:lnTo>
                    <a:pt x="141" y="98"/>
                  </a:lnTo>
                  <a:lnTo>
                    <a:pt x="140" y="98"/>
                  </a:lnTo>
                  <a:lnTo>
                    <a:pt x="137" y="96"/>
                  </a:lnTo>
                  <a:lnTo>
                    <a:pt x="135" y="96"/>
                  </a:lnTo>
                  <a:lnTo>
                    <a:pt x="132" y="93"/>
                  </a:lnTo>
                  <a:lnTo>
                    <a:pt x="132" y="92"/>
                  </a:lnTo>
                  <a:lnTo>
                    <a:pt x="131" y="89"/>
                  </a:lnTo>
                  <a:lnTo>
                    <a:pt x="129" y="87"/>
                  </a:lnTo>
                  <a:lnTo>
                    <a:pt x="123" y="87"/>
                  </a:lnTo>
                  <a:lnTo>
                    <a:pt x="123" y="78"/>
                  </a:lnTo>
                  <a:lnTo>
                    <a:pt x="122" y="75"/>
                  </a:lnTo>
                  <a:lnTo>
                    <a:pt x="122" y="72"/>
                  </a:lnTo>
                  <a:lnTo>
                    <a:pt x="120" y="71"/>
                  </a:lnTo>
                  <a:lnTo>
                    <a:pt x="120" y="68"/>
                  </a:lnTo>
                  <a:lnTo>
                    <a:pt x="119" y="68"/>
                  </a:lnTo>
                  <a:lnTo>
                    <a:pt x="110" y="75"/>
                  </a:lnTo>
                  <a:lnTo>
                    <a:pt x="104" y="69"/>
                  </a:lnTo>
                  <a:lnTo>
                    <a:pt x="102" y="69"/>
                  </a:lnTo>
                  <a:lnTo>
                    <a:pt x="101" y="71"/>
                  </a:lnTo>
                  <a:lnTo>
                    <a:pt x="101" y="75"/>
                  </a:lnTo>
                  <a:lnTo>
                    <a:pt x="84" y="77"/>
                  </a:lnTo>
                  <a:lnTo>
                    <a:pt x="81" y="74"/>
                  </a:lnTo>
                  <a:lnTo>
                    <a:pt x="75" y="74"/>
                  </a:lnTo>
                  <a:lnTo>
                    <a:pt x="74" y="75"/>
                  </a:lnTo>
                  <a:lnTo>
                    <a:pt x="72" y="78"/>
                  </a:lnTo>
                  <a:lnTo>
                    <a:pt x="72" y="81"/>
                  </a:lnTo>
                  <a:lnTo>
                    <a:pt x="74" y="86"/>
                  </a:lnTo>
                  <a:lnTo>
                    <a:pt x="74" y="89"/>
                  </a:lnTo>
                  <a:lnTo>
                    <a:pt x="81" y="92"/>
                  </a:lnTo>
                  <a:lnTo>
                    <a:pt x="84" y="90"/>
                  </a:lnTo>
                  <a:lnTo>
                    <a:pt x="87" y="93"/>
                  </a:lnTo>
                  <a:lnTo>
                    <a:pt x="87" y="95"/>
                  </a:lnTo>
                  <a:lnTo>
                    <a:pt x="89" y="96"/>
                  </a:lnTo>
                  <a:lnTo>
                    <a:pt x="89" y="98"/>
                  </a:lnTo>
                  <a:lnTo>
                    <a:pt x="87" y="99"/>
                  </a:lnTo>
                  <a:lnTo>
                    <a:pt x="80" y="99"/>
                  </a:lnTo>
                  <a:lnTo>
                    <a:pt x="77" y="98"/>
                  </a:lnTo>
                  <a:lnTo>
                    <a:pt x="69" y="99"/>
                  </a:lnTo>
                  <a:lnTo>
                    <a:pt x="68" y="116"/>
                  </a:lnTo>
                  <a:lnTo>
                    <a:pt x="69" y="116"/>
                  </a:lnTo>
                  <a:lnTo>
                    <a:pt x="72" y="119"/>
                  </a:lnTo>
                  <a:lnTo>
                    <a:pt x="75" y="122"/>
                  </a:lnTo>
                  <a:lnTo>
                    <a:pt x="77" y="123"/>
                  </a:lnTo>
                  <a:lnTo>
                    <a:pt x="77" y="129"/>
                  </a:lnTo>
                  <a:lnTo>
                    <a:pt x="80" y="131"/>
                  </a:lnTo>
                  <a:lnTo>
                    <a:pt x="80" y="132"/>
                  </a:lnTo>
                  <a:lnTo>
                    <a:pt x="83" y="135"/>
                  </a:lnTo>
                  <a:lnTo>
                    <a:pt x="84" y="138"/>
                  </a:lnTo>
                  <a:lnTo>
                    <a:pt x="84" y="141"/>
                  </a:lnTo>
                  <a:lnTo>
                    <a:pt x="83" y="144"/>
                  </a:lnTo>
                  <a:lnTo>
                    <a:pt x="80" y="147"/>
                  </a:lnTo>
                  <a:lnTo>
                    <a:pt x="81" y="161"/>
                  </a:lnTo>
                  <a:lnTo>
                    <a:pt x="75" y="173"/>
                  </a:lnTo>
                  <a:lnTo>
                    <a:pt x="74" y="191"/>
                  </a:lnTo>
                  <a:lnTo>
                    <a:pt x="74" y="200"/>
                  </a:lnTo>
                  <a:lnTo>
                    <a:pt x="72" y="203"/>
                  </a:lnTo>
                  <a:lnTo>
                    <a:pt x="71" y="205"/>
                  </a:lnTo>
                  <a:lnTo>
                    <a:pt x="66" y="205"/>
                  </a:lnTo>
                  <a:lnTo>
                    <a:pt x="66" y="203"/>
                  </a:lnTo>
                  <a:lnTo>
                    <a:pt x="63" y="200"/>
                  </a:lnTo>
                  <a:lnTo>
                    <a:pt x="59" y="200"/>
                  </a:lnTo>
                  <a:lnTo>
                    <a:pt x="57" y="202"/>
                  </a:lnTo>
                  <a:lnTo>
                    <a:pt x="56" y="205"/>
                  </a:lnTo>
                  <a:lnTo>
                    <a:pt x="54" y="206"/>
                  </a:lnTo>
                  <a:lnTo>
                    <a:pt x="46" y="205"/>
                  </a:lnTo>
                  <a:lnTo>
                    <a:pt x="45" y="208"/>
                  </a:lnTo>
                  <a:lnTo>
                    <a:pt x="36" y="208"/>
                  </a:lnTo>
                  <a:lnTo>
                    <a:pt x="33" y="209"/>
                  </a:lnTo>
                  <a:lnTo>
                    <a:pt x="31" y="211"/>
                  </a:lnTo>
                  <a:lnTo>
                    <a:pt x="28" y="212"/>
                  </a:lnTo>
                  <a:lnTo>
                    <a:pt x="25" y="215"/>
                  </a:lnTo>
                  <a:lnTo>
                    <a:pt x="25" y="217"/>
                  </a:lnTo>
                  <a:lnTo>
                    <a:pt x="24" y="218"/>
                  </a:lnTo>
                  <a:lnTo>
                    <a:pt x="24" y="220"/>
                  </a:lnTo>
                  <a:lnTo>
                    <a:pt x="18" y="220"/>
                  </a:lnTo>
                  <a:lnTo>
                    <a:pt x="18" y="233"/>
                  </a:lnTo>
                  <a:lnTo>
                    <a:pt x="13" y="239"/>
                  </a:lnTo>
                  <a:lnTo>
                    <a:pt x="13" y="242"/>
                  </a:lnTo>
                  <a:lnTo>
                    <a:pt x="15" y="244"/>
                  </a:lnTo>
                  <a:lnTo>
                    <a:pt x="15" y="248"/>
                  </a:lnTo>
                  <a:lnTo>
                    <a:pt x="16" y="250"/>
                  </a:lnTo>
                  <a:lnTo>
                    <a:pt x="15" y="250"/>
                  </a:lnTo>
                  <a:lnTo>
                    <a:pt x="13" y="248"/>
                  </a:lnTo>
                  <a:lnTo>
                    <a:pt x="6" y="256"/>
                  </a:lnTo>
                  <a:lnTo>
                    <a:pt x="4" y="259"/>
                  </a:lnTo>
                  <a:lnTo>
                    <a:pt x="4" y="265"/>
                  </a:lnTo>
                  <a:lnTo>
                    <a:pt x="6" y="267"/>
                  </a:lnTo>
                  <a:lnTo>
                    <a:pt x="3" y="268"/>
                  </a:lnTo>
                  <a:lnTo>
                    <a:pt x="0" y="270"/>
                  </a:lnTo>
                  <a:lnTo>
                    <a:pt x="0" y="274"/>
                  </a:lnTo>
                  <a:lnTo>
                    <a:pt x="3" y="276"/>
                  </a:lnTo>
                  <a:lnTo>
                    <a:pt x="6" y="277"/>
                  </a:lnTo>
                  <a:lnTo>
                    <a:pt x="7" y="283"/>
                  </a:lnTo>
                  <a:lnTo>
                    <a:pt x="7" y="285"/>
                  </a:lnTo>
                  <a:lnTo>
                    <a:pt x="9" y="286"/>
                  </a:lnTo>
                  <a:lnTo>
                    <a:pt x="12" y="292"/>
                  </a:lnTo>
                  <a:lnTo>
                    <a:pt x="15" y="295"/>
                  </a:lnTo>
                  <a:lnTo>
                    <a:pt x="18" y="297"/>
                  </a:lnTo>
                  <a:lnTo>
                    <a:pt x="24" y="303"/>
                  </a:lnTo>
                  <a:lnTo>
                    <a:pt x="22" y="304"/>
                  </a:lnTo>
                  <a:lnTo>
                    <a:pt x="21" y="307"/>
                  </a:lnTo>
                  <a:lnTo>
                    <a:pt x="18" y="309"/>
                  </a:lnTo>
                  <a:lnTo>
                    <a:pt x="16" y="312"/>
                  </a:lnTo>
                  <a:lnTo>
                    <a:pt x="27" y="312"/>
                  </a:lnTo>
                  <a:lnTo>
                    <a:pt x="30" y="313"/>
                  </a:lnTo>
                  <a:lnTo>
                    <a:pt x="31" y="313"/>
                  </a:lnTo>
                  <a:lnTo>
                    <a:pt x="33" y="315"/>
                  </a:lnTo>
                  <a:lnTo>
                    <a:pt x="33" y="318"/>
                  </a:lnTo>
                  <a:lnTo>
                    <a:pt x="34" y="321"/>
                  </a:lnTo>
                  <a:lnTo>
                    <a:pt x="36" y="322"/>
                  </a:lnTo>
                  <a:lnTo>
                    <a:pt x="36" y="324"/>
                  </a:lnTo>
                  <a:lnTo>
                    <a:pt x="53" y="322"/>
                  </a:lnTo>
                  <a:lnTo>
                    <a:pt x="66" y="309"/>
                  </a:lnTo>
                  <a:lnTo>
                    <a:pt x="66" y="313"/>
                  </a:lnTo>
                  <a:lnTo>
                    <a:pt x="68" y="316"/>
                  </a:lnTo>
                  <a:lnTo>
                    <a:pt x="68" y="321"/>
                  </a:lnTo>
                  <a:lnTo>
                    <a:pt x="66" y="322"/>
                  </a:lnTo>
                  <a:lnTo>
                    <a:pt x="66" y="325"/>
                  </a:lnTo>
                  <a:lnTo>
                    <a:pt x="65" y="328"/>
                  </a:lnTo>
                  <a:lnTo>
                    <a:pt x="65" y="331"/>
                  </a:lnTo>
                  <a:lnTo>
                    <a:pt x="66" y="336"/>
                  </a:lnTo>
                  <a:lnTo>
                    <a:pt x="66" y="343"/>
                  </a:lnTo>
                  <a:lnTo>
                    <a:pt x="69" y="342"/>
                  </a:lnTo>
                  <a:lnTo>
                    <a:pt x="69" y="343"/>
                  </a:lnTo>
                  <a:lnTo>
                    <a:pt x="71" y="345"/>
                  </a:lnTo>
                  <a:lnTo>
                    <a:pt x="74" y="345"/>
                  </a:lnTo>
                  <a:lnTo>
                    <a:pt x="74" y="343"/>
                  </a:lnTo>
                  <a:lnTo>
                    <a:pt x="75" y="343"/>
                  </a:lnTo>
                  <a:lnTo>
                    <a:pt x="77" y="342"/>
                  </a:lnTo>
                  <a:lnTo>
                    <a:pt x="86" y="342"/>
                  </a:lnTo>
                  <a:lnTo>
                    <a:pt x="89" y="343"/>
                  </a:lnTo>
                  <a:lnTo>
                    <a:pt x="96" y="343"/>
                  </a:lnTo>
                  <a:lnTo>
                    <a:pt x="98" y="345"/>
                  </a:lnTo>
                  <a:lnTo>
                    <a:pt x="98" y="346"/>
                  </a:lnTo>
                  <a:lnTo>
                    <a:pt x="102" y="346"/>
                  </a:lnTo>
                  <a:lnTo>
                    <a:pt x="108" y="343"/>
                  </a:lnTo>
                  <a:lnTo>
                    <a:pt x="110" y="342"/>
                  </a:lnTo>
                  <a:lnTo>
                    <a:pt x="113" y="337"/>
                  </a:lnTo>
                  <a:lnTo>
                    <a:pt x="123" y="337"/>
                  </a:lnTo>
                  <a:lnTo>
                    <a:pt x="125" y="330"/>
                  </a:lnTo>
                  <a:lnTo>
                    <a:pt x="134" y="330"/>
                  </a:lnTo>
                  <a:lnTo>
                    <a:pt x="134" y="328"/>
                  </a:lnTo>
                  <a:lnTo>
                    <a:pt x="135" y="327"/>
                  </a:lnTo>
                  <a:lnTo>
                    <a:pt x="137" y="324"/>
                  </a:lnTo>
                  <a:lnTo>
                    <a:pt x="138" y="322"/>
                  </a:lnTo>
                  <a:lnTo>
                    <a:pt x="141" y="321"/>
                  </a:lnTo>
                  <a:lnTo>
                    <a:pt x="150" y="321"/>
                  </a:lnTo>
                  <a:lnTo>
                    <a:pt x="155" y="318"/>
                  </a:lnTo>
                  <a:lnTo>
                    <a:pt x="158" y="321"/>
                  </a:lnTo>
                  <a:lnTo>
                    <a:pt x="159" y="321"/>
                  </a:lnTo>
                  <a:lnTo>
                    <a:pt x="159" y="319"/>
                  </a:lnTo>
                  <a:lnTo>
                    <a:pt x="162" y="318"/>
                  </a:lnTo>
                  <a:lnTo>
                    <a:pt x="165" y="318"/>
                  </a:lnTo>
                  <a:lnTo>
                    <a:pt x="165" y="325"/>
                  </a:lnTo>
                  <a:lnTo>
                    <a:pt x="164" y="327"/>
                  </a:lnTo>
                  <a:lnTo>
                    <a:pt x="164" y="328"/>
                  </a:lnTo>
                  <a:lnTo>
                    <a:pt x="162" y="330"/>
                  </a:lnTo>
                  <a:lnTo>
                    <a:pt x="162" y="337"/>
                  </a:lnTo>
                  <a:lnTo>
                    <a:pt x="164" y="339"/>
                  </a:lnTo>
                  <a:lnTo>
                    <a:pt x="165" y="342"/>
                  </a:lnTo>
                  <a:lnTo>
                    <a:pt x="165" y="346"/>
                  </a:lnTo>
                  <a:lnTo>
                    <a:pt x="164" y="349"/>
                  </a:lnTo>
                  <a:lnTo>
                    <a:pt x="164" y="352"/>
                  </a:lnTo>
                  <a:lnTo>
                    <a:pt x="167" y="355"/>
                  </a:lnTo>
                  <a:lnTo>
                    <a:pt x="170" y="357"/>
                  </a:lnTo>
                  <a:lnTo>
                    <a:pt x="172" y="358"/>
                  </a:lnTo>
                  <a:lnTo>
                    <a:pt x="173" y="366"/>
                  </a:lnTo>
                  <a:lnTo>
                    <a:pt x="179" y="366"/>
                  </a:lnTo>
                  <a:lnTo>
                    <a:pt x="181" y="367"/>
                  </a:lnTo>
                  <a:lnTo>
                    <a:pt x="181" y="369"/>
                  </a:lnTo>
                  <a:lnTo>
                    <a:pt x="182" y="372"/>
                  </a:lnTo>
                  <a:lnTo>
                    <a:pt x="182" y="373"/>
                  </a:lnTo>
                  <a:lnTo>
                    <a:pt x="184" y="375"/>
                  </a:lnTo>
                  <a:lnTo>
                    <a:pt x="187" y="376"/>
                  </a:lnTo>
                  <a:lnTo>
                    <a:pt x="196" y="376"/>
                  </a:lnTo>
                  <a:lnTo>
                    <a:pt x="197" y="375"/>
                  </a:lnTo>
                  <a:lnTo>
                    <a:pt x="199" y="378"/>
                  </a:lnTo>
                  <a:lnTo>
                    <a:pt x="202" y="380"/>
                  </a:lnTo>
                  <a:lnTo>
                    <a:pt x="205" y="380"/>
                  </a:lnTo>
                  <a:lnTo>
                    <a:pt x="206" y="378"/>
                  </a:lnTo>
                  <a:lnTo>
                    <a:pt x="209" y="378"/>
                  </a:lnTo>
                  <a:lnTo>
                    <a:pt x="209" y="380"/>
                  </a:lnTo>
                  <a:lnTo>
                    <a:pt x="211" y="383"/>
                  </a:lnTo>
                  <a:lnTo>
                    <a:pt x="214" y="384"/>
                  </a:lnTo>
                  <a:lnTo>
                    <a:pt x="217" y="389"/>
                  </a:lnTo>
                  <a:lnTo>
                    <a:pt x="220" y="390"/>
                  </a:lnTo>
                  <a:lnTo>
                    <a:pt x="226" y="390"/>
                  </a:lnTo>
                  <a:lnTo>
                    <a:pt x="226" y="392"/>
                  </a:lnTo>
                  <a:lnTo>
                    <a:pt x="230" y="395"/>
                  </a:lnTo>
                  <a:lnTo>
                    <a:pt x="233" y="396"/>
                  </a:lnTo>
                  <a:lnTo>
                    <a:pt x="235" y="398"/>
                  </a:lnTo>
                  <a:lnTo>
                    <a:pt x="250" y="398"/>
                  </a:lnTo>
                  <a:lnTo>
                    <a:pt x="256" y="401"/>
                  </a:lnTo>
                  <a:lnTo>
                    <a:pt x="257" y="404"/>
                  </a:lnTo>
                  <a:lnTo>
                    <a:pt x="259" y="405"/>
                  </a:lnTo>
                  <a:lnTo>
                    <a:pt x="259" y="413"/>
                  </a:lnTo>
                  <a:lnTo>
                    <a:pt x="260" y="416"/>
                  </a:lnTo>
                  <a:lnTo>
                    <a:pt x="262" y="417"/>
                  </a:lnTo>
                  <a:lnTo>
                    <a:pt x="263" y="420"/>
                  </a:lnTo>
                  <a:lnTo>
                    <a:pt x="263" y="429"/>
                  </a:lnTo>
                  <a:lnTo>
                    <a:pt x="259" y="429"/>
                  </a:lnTo>
                  <a:lnTo>
                    <a:pt x="259" y="431"/>
                  </a:lnTo>
                  <a:lnTo>
                    <a:pt x="260" y="432"/>
                  </a:lnTo>
                  <a:lnTo>
                    <a:pt x="262" y="435"/>
                  </a:lnTo>
                  <a:lnTo>
                    <a:pt x="265" y="437"/>
                  </a:lnTo>
                  <a:lnTo>
                    <a:pt x="268" y="438"/>
                  </a:lnTo>
                  <a:lnTo>
                    <a:pt x="265" y="441"/>
                  </a:lnTo>
                  <a:lnTo>
                    <a:pt x="265" y="452"/>
                  </a:lnTo>
                  <a:lnTo>
                    <a:pt x="268" y="453"/>
                  </a:lnTo>
                  <a:lnTo>
                    <a:pt x="275" y="455"/>
                  </a:lnTo>
                  <a:lnTo>
                    <a:pt x="288" y="456"/>
                  </a:lnTo>
                  <a:lnTo>
                    <a:pt x="303" y="456"/>
                  </a:lnTo>
                  <a:lnTo>
                    <a:pt x="303" y="458"/>
                  </a:lnTo>
                  <a:lnTo>
                    <a:pt x="301" y="459"/>
                  </a:lnTo>
                  <a:lnTo>
                    <a:pt x="301" y="464"/>
                  </a:lnTo>
                  <a:lnTo>
                    <a:pt x="300" y="468"/>
                  </a:lnTo>
                  <a:lnTo>
                    <a:pt x="300" y="471"/>
                  </a:lnTo>
                  <a:lnTo>
                    <a:pt x="301" y="474"/>
                  </a:lnTo>
                  <a:lnTo>
                    <a:pt x="304" y="476"/>
                  </a:lnTo>
                  <a:lnTo>
                    <a:pt x="307" y="477"/>
                  </a:lnTo>
                  <a:lnTo>
                    <a:pt x="313" y="480"/>
                  </a:lnTo>
                  <a:lnTo>
                    <a:pt x="316" y="483"/>
                  </a:lnTo>
                  <a:lnTo>
                    <a:pt x="318" y="486"/>
                  </a:lnTo>
                  <a:lnTo>
                    <a:pt x="321" y="496"/>
                  </a:lnTo>
                  <a:lnTo>
                    <a:pt x="321" y="500"/>
                  </a:lnTo>
                  <a:lnTo>
                    <a:pt x="319" y="503"/>
                  </a:lnTo>
                  <a:lnTo>
                    <a:pt x="319" y="509"/>
                  </a:lnTo>
                  <a:lnTo>
                    <a:pt x="318" y="511"/>
                  </a:lnTo>
                  <a:lnTo>
                    <a:pt x="318" y="512"/>
                  </a:lnTo>
                  <a:lnTo>
                    <a:pt x="319" y="515"/>
                  </a:lnTo>
                  <a:lnTo>
                    <a:pt x="318" y="518"/>
                  </a:lnTo>
                  <a:lnTo>
                    <a:pt x="316" y="520"/>
                  </a:lnTo>
                  <a:lnTo>
                    <a:pt x="315" y="523"/>
                  </a:lnTo>
                  <a:lnTo>
                    <a:pt x="315" y="529"/>
                  </a:lnTo>
                  <a:lnTo>
                    <a:pt x="316" y="530"/>
                  </a:lnTo>
                  <a:lnTo>
                    <a:pt x="319" y="532"/>
                  </a:lnTo>
                  <a:lnTo>
                    <a:pt x="318" y="533"/>
                  </a:lnTo>
                  <a:lnTo>
                    <a:pt x="315" y="535"/>
                  </a:lnTo>
                  <a:lnTo>
                    <a:pt x="313" y="536"/>
                  </a:lnTo>
                  <a:lnTo>
                    <a:pt x="313" y="541"/>
                  </a:lnTo>
                  <a:lnTo>
                    <a:pt x="315" y="542"/>
                  </a:lnTo>
                  <a:lnTo>
                    <a:pt x="318" y="544"/>
                  </a:lnTo>
                  <a:lnTo>
                    <a:pt x="318" y="553"/>
                  </a:lnTo>
                  <a:lnTo>
                    <a:pt x="321" y="553"/>
                  </a:lnTo>
                  <a:lnTo>
                    <a:pt x="321" y="557"/>
                  </a:lnTo>
                  <a:lnTo>
                    <a:pt x="319" y="560"/>
                  </a:lnTo>
                  <a:lnTo>
                    <a:pt x="319" y="571"/>
                  </a:lnTo>
                  <a:lnTo>
                    <a:pt x="321" y="574"/>
                  </a:lnTo>
                  <a:lnTo>
                    <a:pt x="322" y="577"/>
                  </a:lnTo>
                  <a:lnTo>
                    <a:pt x="331" y="580"/>
                  </a:lnTo>
                  <a:lnTo>
                    <a:pt x="342" y="581"/>
                  </a:lnTo>
                  <a:lnTo>
                    <a:pt x="361" y="581"/>
                  </a:lnTo>
                  <a:lnTo>
                    <a:pt x="364" y="583"/>
                  </a:lnTo>
                  <a:lnTo>
                    <a:pt x="366" y="584"/>
                  </a:lnTo>
                  <a:lnTo>
                    <a:pt x="366" y="590"/>
                  </a:lnTo>
                  <a:lnTo>
                    <a:pt x="367" y="595"/>
                  </a:lnTo>
                  <a:lnTo>
                    <a:pt x="367" y="601"/>
                  </a:lnTo>
                  <a:lnTo>
                    <a:pt x="369" y="606"/>
                  </a:lnTo>
                  <a:lnTo>
                    <a:pt x="369" y="610"/>
                  </a:lnTo>
                  <a:lnTo>
                    <a:pt x="372" y="618"/>
                  </a:lnTo>
                  <a:lnTo>
                    <a:pt x="375" y="619"/>
                  </a:lnTo>
                  <a:lnTo>
                    <a:pt x="378" y="619"/>
                  </a:lnTo>
                  <a:lnTo>
                    <a:pt x="384" y="615"/>
                  </a:lnTo>
                  <a:lnTo>
                    <a:pt x="387" y="615"/>
                  </a:lnTo>
                  <a:lnTo>
                    <a:pt x="390" y="616"/>
                  </a:lnTo>
                  <a:lnTo>
                    <a:pt x="393" y="619"/>
                  </a:lnTo>
                  <a:lnTo>
                    <a:pt x="394" y="622"/>
                  </a:lnTo>
                  <a:lnTo>
                    <a:pt x="394" y="627"/>
                  </a:lnTo>
                  <a:lnTo>
                    <a:pt x="393" y="631"/>
                  </a:lnTo>
                  <a:lnTo>
                    <a:pt x="393" y="639"/>
                  </a:lnTo>
                  <a:lnTo>
                    <a:pt x="391" y="640"/>
                  </a:lnTo>
                  <a:lnTo>
                    <a:pt x="391" y="642"/>
                  </a:lnTo>
                  <a:lnTo>
                    <a:pt x="390" y="645"/>
                  </a:lnTo>
                  <a:lnTo>
                    <a:pt x="390" y="648"/>
                  </a:lnTo>
                  <a:lnTo>
                    <a:pt x="391" y="654"/>
                  </a:lnTo>
                  <a:lnTo>
                    <a:pt x="394" y="652"/>
                  </a:lnTo>
                  <a:lnTo>
                    <a:pt x="396" y="649"/>
                  </a:lnTo>
                  <a:lnTo>
                    <a:pt x="400" y="649"/>
                  </a:lnTo>
                  <a:lnTo>
                    <a:pt x="402" y="652"/>
                  </a:lnTo>
                  <a:lnTo>
                    <a:pt x="405" y="658"/>
                  </a:lnTo>
                  <a:lnTo>
                    <a:pt x="405" y="661"/>
                  </a:lnTo>
                  <a:lnTo>
                    <a:pt x="406" y="661"/>
                  </a:lnTo>
                  <a:lnTo>
                    <a:pt x="408" y="663"/>
                  </a:lnTo>
                  <a:lnTo>
                    <a:pt x="408" y="670"/>
                  </a:lnTo>
                  <a:lnTo>
                    <a:pt x="410" y="675"/>
                  </a:lnTo>
                  <a:lnTo>
                    <a:pt x="410" y="684"/>
                  </a:lnTo>
                  <a:lnTo>
                    <a:pt x="396" y="690"/>
                  </a:lnTo>
                  <a:lnTo>
                    <a:pt x="394" y="691"/>
                  </a:lnTo>
                  <a:lnTo>
                    <a:pt x="393" y="694"/>
                  </a:lnTo>
                  <a:lnTo>
                    <a:pt x="393" y="699"/>
                  </a:lnTo>
                  <a:lnTo>
                    <a:pt x="384" y="699"/>
                  </a:lnTo>
                  <a:lnTo>
                    <a:pt x="384" y="703"/>
                  </a:lnTo>
                  <a:lnTo>
                    <a:pt x="382" y="705"/>
                  </a:lnTo>
                  <a:lnTo>
                    <a:pt x="379" y="711"/>
                  </a:lnTo>
                  <a:lnTo>
                    <a:pt x="373" y="712"/>
                  </a:lnTo>
                  <a:lnTo>
                    <a:pt x="373" y="716"/>
                  </a:lnTo>
                  <a:lnTo>
                    <a:pt x="372" y="719"/>
                  </a:lnTo>
                  <a:lnTo>
                    <a:pt x="372" y="722"/>
                  </a:lnTo>
                  <a:lnTo>
                    <a:pt x="367" y="728"/>
                  </a:lnTo>
                  <a:lnTo>
                    <a:pt x="364" y="728"/>
                  </a:lnTo>
                  <a:lnTo>
                    <a:pt x="364" y="734"/>
                  </a:lnTo>
                  <a:lnTo>
                    <a:pt x="363" y="735"/>
                  </a:lnTo>
                  <a:lnTo>
                    <a:pt x="361" y="738"/>
                  </a:lnTo>
                  <a:lnTo>
                    <a:pt x="360" y="740"/>
                  </a:lnTo>
                  <a:lnTo>
                    <a:pt x="355" y="740"/>
                  </a:lnTo>
                  <a:lnTo>
                    <a:pt x="354" y="741"/>
                  </a:lnTo>
                  <a:lnTo>
                    <a:pt x="354" y="744"/>
                  </a:lnTo>
                  <a:lnTo>
                    <a:pt x="352" y="747"/>
                  </a:lnTo>
                  <a:lnTo>
                    <a:pt x="352" y="750"/>
                  </a:lnTo>
                  <a:lnTo>
                    <a:pt x="358" y="750"/>
                  </a:lnTo>
                  <a:lnTo>
                    <a:pt x="360" y="749"/>
                  </a:lnTo>
                  <a:lnTo>
                    <a:pt x="363" y="747"/>
                  </a:lnTo>
                  <a:lnTo>
                    <a:pt x="366" y="747"/>
                  </a:lnTo>
                  <a:lnTo>
                    <a:pt x="367" y="749"/>
                  </a:lnTo>
                  <a:lnTo>
                    <a:pt x="373" y="752"/>
                  </a:lnTo>
                  <a:lnTo>
                    <a:pt x="375" y="755"/>
                  </a:lnTo>
                  <a:lnTo>
                    <a:pt x="378" y="756"/>
                  </a:lnTo>
                  <a:lnTo>
                    <a:pt x="379" y="758"/>
                  </a:lnTo>
                  <a:lnTo>
                    <a:pt x="382" y="761"/>
                  </a:lnTo>
                  <a:lnTo>
                    <a:pt x="385" y="765"/>
                  </a:lnTo>
                  <a:lnTo>
                    <a:pt x="385" y="768"/>
                  </a:lnTo>
                  <a:lnTo>
                    <a:pt x="388" y="768"/>
                  </a:lnTo>
                  <a:lnTo>
                    <a:pt x="388" y="767"/>
                  </a:lnTo>
                  <a:lnTo>
                    <a:pt x="391" y="762"/>
                  </a:lnTo>
                  <a:lnTo>
                    <a:pt x="393" y="762"/>
                  </a:lnTo>
                  <a:lnTo>
                    <a:pt x="396" y="765"/>
                  </a:lnTo>
                  <a:lnTo>
                    <a:pt x="397" y="768"/>
                  </a:lnTo>
                  <a:lnTo>
                    <a:pt x="402" y="773"/>
                  </a:lnTo>
                  <a:lnTo>
                    <a:pt x="406" y="773"/>
                  </a:lnTo>
                  <a:lnTo>
                    <a:pt x="411" y="777"/>
                  </a:lnTo>
                  <a:lnTo>
                    <a:pt x="413" y="777"/>
                  </a:lnTo>
                  <a:lnTo>
                    <a:pt x="413" y="780"/>
                  </a:lnTo>
                  <a:lnTo>
                    <a:pt x="414" y="782"/>
                  </a:lnTo>
                  <a:lnTo>
                    <a:pt x="417" y="783"/>
                  </a:lnTo>
                  <a:lnTo>
                    <a:pt x="423" y="785"/>
                  </a:lnTo>
                  <a:lnTo>
                    <a:pt x="426" y="785"/>
                  </a:lnTo>
                  <a:lnTo>
                    <a:pt x="428" y="788"/>
                  </a:lnTo>
                  <a:lnTo>
                    <a:pt x="429" y="789"/>
                  </a:lnTo>
                  <a:lnTo>
                    <a:pt x="431" y="792"/>
                  </a:lnTo>
                  <a:lnTo>
                    <a:pt x="435" y="797"/>
                  </a:lnTo>
                  <a:lnTo>
                    <a:pt x="437" y="797"/>
                  </a:lnTo>
                  <a:lnTo>
                    <a:pt x="440" y="798"/>
                  </a:lnTo>
                  <a:lnTo>
                    <a:pt x="441" y="798"/>
                  </a:lnTo>
                  <a:lnTo>
                    <a:pt x="441" y="803"/>
                  </a:lnTo>
                  <a:lnTo>
                    <a:pt x="438" y="809"/>
                  </a:lnTo>
                  <a:lnTo>
                    <a:pt x="437" y="810"/>
                  </a:lnTo>
                  <a:lnTo>
                    <a:pt x="437" y="816"/>
                  </a:lnTo>
                  <a:lnTo>
                    <a:pt x="438" y="816"/>
                  </a:lnTo>
                  <a:lnTo>
                    <a:pt x="438" y="824"/>
                  </a:lnTo>
                  <a:lnTo>
                    <a:pt x="443" y="824"/>
                  </a:lnTo>
                  <a:lnTo>
                    <a:pt x="443" y="822"/>
                  </a:lnTo>
                  <a:lnTo>
                    <a:pt x="444" y="819"/>
                  </a:lnTo>
                  <a:lnTo>
                    <a:pt x="447" y="818"/>
                  </a:lnTo>
                  <a:lnTo>
                    <a:pt x="449" y="815"/>
                  </a:lnTo>
                  <a:lnTo>
                    <a:pt x="452" y="812"/>
                  </a:lnTo>
                  <a:lnTo>
                    <a:pt x="453" y="809"/>
                  </a:lnTo>
                  <a:lnTo>
                    <a:pt x="453" y="800"/>
                  </a:lnTo>
                  <a:lnTo>
                    <a:pt x="452" y="798"/>
                  </a:lnTo>
                  <a:lnTo>
                    <a:pt x="452" y="797"/>
                  </a:lnTo>
                  <a:lnTo>
                    <a:pt x="458" y="789"/>
                  </a:lnTo>
                  <a:lnTo>
                    <a:pt x="453" y="788"/>
                  </a:lnTo>
                  <a:lnTo>
                    <a:pt x="452" y="785"/>
                  </a:lnTo>
                  <a:lnTo>
                    <a:pt x="452" y="782"/>
                  </a:lnTo>
                  <a:lnTo>
                    <a:pt x="455" y="779"/>
                  </a:lnTo>
                  <a:lnTo>
                    <a:pt x="458" y="779"/>
                  </a:lnTo>
                  <a:lnTo>
                    <a:pt x="458" y="773"/>
                  </a:lnTo>
                  <a:lnTo>
                    <a:pt x="462" y="773"/>
                  </a:lnTo>
                  <a:lnTo>
                    <a:pt x="465" y="770"/>
                  </a:lnTo>
                  <a:lnTo>
                    <a:pt x="465" y="759"/>
                  </a:lnTo>
                  <a:lnTo>
                    <a:pt x="467" y="758"/>
                  </a:lnTo>
                  <a:lnTo>
                    <a:pt x="468" y="755"/>
                  </a:lnTo>
                  <a:lnTo>
                    <a:pt x="471" y="752"/>
                  </a:lnTo>
                  <a:lnTo>
                    <a:pt x="474" y="750"/>
                  </a:lnTo>
                  <a:lnTo>
                    <a:pt x="476" y="749"/>
                  </a:lnTo>
                  <a:lnTo>
                    <a:pt x="477" y="749"/>
                  </a:lnTo>
                  <a:lnTo>
                    <a:pt x="477" y="758"/>
                  </a:lnTo>
                  <a:lnTo>
                    <a:pt x="476" y="759"/>
                  </a:lnTo>
                  <a:lnTo>
                    <a:pt x="476" y="761"/>
                  </a:lnTo>
                  <a:lnTo>
                    <a:pt x="474" y="762"/>
                  </a:lnTo>
                  <a:lnTo>
                    <a:pt x="474" y="768"/>
                  </a:lnTo>
                  <a:lnTo>
                    <a:pt x="471" y="770"/>
                  </a:lnTo>
                  <a:lnTo>
                    <a:pt x="471" y="773"/>
                  </a:lnTo>
                  <a:lnTo>
                    <a:pt x="465" y="780"/>
                  </a:lnTo>
                  <a:lnTo>
                    <a:pt x="458" y="786"/>
                  </a:lnTo>
                  <a:lnTo>
                    <a:pt x="459" y="788"/>
                  </a:lnTo>
                  <a:lnTo>
                    <a:pt x="464" y="788"/>
                  </a:lnTo>
                  <a:lnTo>
                    <a:pt x="464" y="783"/>
                  </a:lnTo>
                  <a:lnTo>
                    <a:pt x="465" y="782"/>
                  </a:lnTo>
                  <a:lnTo>
                    <a:pt x="468" y="782"/>
                  </a:lnTo>
                  <a:lnTo>
                    <a:pt x="470" y="780"/>
                  </a:lnTo>
                  <a:lnTo>
                    <a:pt x="471" y="780"/>
                  </a:lnTo>
                  <a:lnTo>
                    <a:pt x="474" y="776"/>
                  </a:lnTo>
                  <a:lnTo>
                    <a:pt x="477" y="770"/>
                  </a:lnTo>
                  <a:lnTo>
                    <a:pt x="483" y="753"/>
                  </a:lnTo>
                  <a:lnTo>
                    <a:pt x="486" y="741"/>
                  </a:lnTo>
                  <a:lnTo>
                    <a:pt x="489" y="735"/>
                  </a:lnTo>
                  <a:lnTo>
                    <a:pt x="491" y="731"/>
                  </a:lnTo>
                  <a:lnTo>
                    <a:pt x="492" y="728"/>
                  </a:lnTo>
                  <a:lnTo>
                    <a:pt x="497" y="725"/>
                  </a:lnTo>
                  <a:lnTo>
                    <a:pt x="498" y="722"/>
                  </a:lnTo>
                  <a:lnTo>
                    <a:pt x="504" y="716"/>
                  </a:lnTo>
                  <a:lnTo>
                    <a:pt x="504" y="712"/>
                  </a:lnTo>
                  <a:lnTo>
                    <a:pt x="503" y="711"/>
                  </a:lnTo>
                  <a:lnTo>
                    <a:pt x="507" y="708"/>
                  </a:lnTo>
                  <a:lnTo>
                    <a:pt x="506" y="699"/>
                  </a:lnTo>
                  <a:lnTo>
                    <a:pt x="507" y="693"/>
                  </a:lnTo>
                  <a:lnTo>
                    <a:pt x="504" y="691"/>
                  </a:lnTo>
                  <a:lnTo>
                    <a:pt x="506" y="690"/>
                  </a:lnTo>
                  <a:lnTo>
                    <a:pt x="507" y="685"/>
                  </a:lnTo>
                  <a:lnTo>
                    <a:pt x="507" y="682"/>
                  </a:lnTo>
                  <a:lnTo>
                    <a:pt x="506" y="681"/>
                  </a:lnTo>
                  <a:lnTo>
                    <a:pt x="503" y="679"/>
                  </a:lnTo>
                  <a:lnTo>
                    <a:pt x="501" y="678"/>
                  </a:lnTo>
                  <a:lnTo>
                    <a:pt x="501" y="669"/>
                  </a:lnTo>
                  <a:lnTo>
                    <a:pt x="497" y="666"/>
                  </a:lnTo>
                  <a:lnTo>
                    <a:pt x="503" y="666"/>
                  </a:lnTo>
                  <a:lnTo>
                    <a:pt x="501" y="660"/>
                  </a:lnTo>
                  <a:lnTo>
                    <a:pt x="498" y="657"/>
                  </a:lnTo>
                  <a:lnTo>
                    <a:pt x="500" y="657"/>
                  </a:lnTo>
                  <a:lnTo>
                    <a:pt x="503" y="655"/>
                  </a:lnTo>
                  <a:lnTo>
                    <a:pt x="503" y="652"/>
                  </a:lnTo>
                  <a:lnTo>
                    <a:pt x="501" y="652"/>
                  </a:lnTo>
                  <a:lnTo>
                    <a:pt x="498" y="649"/>
                  </a:lnTo>
                  <a:lnTo>
                    <a:pt x="497" y="648"/>
                  </a:lnTo>
                  <a:lnTo>
                    <a:pt x="503" y="643"/>
                  </a:lnTo>
                  <a:lnTo>
                    <a:pt x="506" y="646"/>
                  </a:lnTo>
                  <a:lnTo>
                    <a:pt x="509" y="648"/>
                  </a:lnTo>
                  <a:lnTo>
                    <a:pt x="510" y="648"/>
                  </a:lnTo>
                  <a:lnTo>
                    <a:pt x="510" y="640"/>
                  </a:lnTo>
                  <a:lnTo>
                    <a:pt x="513" y="634"/>
                  </a:lnTo>
                  <a:lnTo>
                    <a:pt x="516" y="633"/>
                  </a:lnTo>
                  <a:lnTo>
                    <a:pt x="518" y="633"/>
                  </a:lnTo>
                  <a:lnTo>
                    <a:pt x="524" y="630"/>
                  </a:lnTo>
                  <a:lnTo>
                    <a:pt x="525" y="627"/>
                  </a:lnTo>
                  <a:lnTo>
                    <a:pt x="525" y="624"/>
                  </a:lnTo>
                  <a:lnTo>
                    <a:pt x="527" y="622"/>
                  </a:lnTo>
                  <a:lnTo>
                    <a:pt x="530" y="622"/>
                  </a:lnTo>
                  <a:lnTo>
                    <a:pt x="533" y="621"/>
                  </a:lnTo>
                  <a:lnTo>
                    <a:pt x="536" y="621"/>
                  </a:lnTo>
                  <a:lnTo>
                    <a:pt x="536" y="618"/>
                  </a:lnTo>
                  <a:lnTo>
                    <a:pt x="542" y="618"/>
                  </a:lnTo>
                  <a:lnTo>
                    <a:pt x="542" y="612"/>
                  </a:lnTo>
                  <a:lnTo>
                    <a:pt x="554" y="612"/>
                  </a:lnTo>
                  <a:lnTo>
                    <a:pt x="556" y="618"/>
                  </a:lnTo>
                  <a:lnTo>
                    <a:pt x="559" y="616"/>
                  </a:lnTo>
                  <a:lnTo>
                    <a:pt x="554" y="610"/>
                  </a:lnTo>
                  <a:lnTo>
                    <a:pt x="559" y="606"/>
                  </a:lnTo>
                  <a:lnTo>
                    <a:pt x="560" y="606"/>
                  </a:lnTo>
                  <a:lnTo>
                    <a:pt x="563" y="604"/>
                  </a:lnTo>
                  <a:lnTo>
                    <a:pt x="569" y="604"/>
                  </a:lnTo>
                  <a:lnTo>
                    <a:pt x="565" y="599"/>
                  </a:lnTo>
                  <a:lnTo>
                    <a:pt x="568" y="598"/>
                  </a:lnTo>
                  <a:lnTo>
                    <a:pt x="569" y="596"/>
                  </a:lnTo>
                  <a:lnTo>
                    <a:pt x="574" y="596"/>
                  </a:lnTo>
                  <a:lnTo>
                    <a:pt x="574" y="603"/>
                  </a:lnTo>
                  <a:lnTo>
                    <a:pt x="575" y="603"/>
                  </a:lnTo>
                  <a:lnTo>
                    <a:pt x="575" y="601"/>
                  </a:lnTo>
                  <a:lnTo>
                    <a:pt x="577" y="598"/>
                  </a:lnTo>
                  <a:lnTo>
                    <a:pt x="578" y="596"/>
                  </a:lnTo>
                  <a:lnTo>
                    <a:pt x="587" y="598"/>
                  </a:lnTo>
                  <a:lnTo>
                    <a:pt x="587" y="596"/>
                  </a:lnTo>
                  <a:lnTo>
                    <a:pt x="589" y="595"/>
                  </a:lnTo>
                  <a:lnTo>
                    <a:pt x="589" y="593"/>
                  </a:lnTo>
                  <a:lnTo>
                    <a:pt x="590" y="592"/>
                  </a:lnTo>
                  <a:lnTo>
                    <a:pt x="593" y="590"/>
                  </a:lnTo>
                  <a:lnTo>
                    <a:pt x="595" y="590"/>
                  </a:lnTo>
                  <a:lnTo>
                    <a:pt x="596" y="592"/>
                  </a:lnTo>
                  <a:lnTo>
                    <a:pt x="596" y="598"/>
                  </a:lnTo>
                  <a:lnTo>
                    <a:pt x="614" y="596"/>
                  </a:lnTo>
                  <a:lnTo>
                    <a:pt x="616" y="592"/>
                  </a:lnTo>
                  <a:lnTo>
                    <a:pt x="614" y="589"/>
                  </a:lnTo>
                  <a:lnTo>
                    <a:pt x="616" y="587"/>
                  </a:lnTo>
                  <a:lnTo>
                    <a:pt x="617" y="584"/>
                  </a:lnTo>
                  <a:lnTo>
                    <a:pt x="620" y="581"/>
                  </a:lnTo>
                  <a:lnTo>
                    <a:pt x="629" y="577"/>
                  </a:lnTo>
                  <a:lnTo>
                    <a:pt x="632" y="577"/>
                  </a:lnTo>
                  <a:lnTo>
                    <a:pt x="631" y="572"/>
                  </a:lnTo>
                  <a:lnTo>
                    <a:pt x="631" y="553"/>
                  </a:lnTo>
                  <a:lnTo>
                    <a:pt x="638" y="545"/>
                  </a:lnTo>
                  <a:lnTo>
                    <a:pt x="638" y="539"/>
                  </a:lnTo>
                  <a:lnTo>
                    <a:pt x="643" y="536"/>
                  </a:lnTo>
                  <a:lnTo>
                    <a:pt x="643" y="529"/>
                  </a:lnTo>
                  <a:lnTo>
                    <a:pt x="644" y="529"/>
                  </a:lnTo>
                  <a:lnTo>
                    <a:pt x="648" y="527"/>
                  </a:lnTo>
                  <a:lnTo>
                    <a:pt x="649" y="527"/>
                  </a:lnTo>
                  <a:lnTo>
                    <a:pt x="649" y="526"/>
                  </a:lnTo>
                  <a:lnTo>
                    <a:pt x="651" y="524"/>
                  </a:lnTo>
                  <a:lnTo>
                    <a:pt x="651" y="512"/>
                  </a:lnTo>
                  <a:lnTo>
                    <a:pt x="649" y="509"/>
                  </a:lnTo>
                  <a:lnTo>
                    <a:pt x="649" y="505"/>
                  </a:lnTo>
                  <a:lnTo>
                    <a:pt x="648" y="500"/>
                  </a:lnTo>
                  <a:lnTo>
                    <a:pt x="651" y="493"/>
                  </a:lnTo>
                  <a:lnTo>
                    <a:pt x="658" y="485"/>
                  </a:lnTo>
                  <a:lnTo>
                    <a:pt x="658" y="483"/>
                  </a:lnTo>
                  <a:lnTo>
                    <a:pt x="657" y="480"/>
                  </a:lnTo>
                  <a:lnTo>
                    <a:pt x="657" y="479"/>
                  </a:lnTo>
                  <a:lnTo>
                    <a:pt x="655" y="476"/>
                  </a:lnTo>
                  <a:lnTo>
                    <a:pt x="657" y="462"/>
                  </a:lnTo>
                  <a:lnTo>
                    <a:pt x="657" y="459"/>
                  </a:lnTo>
                  <a:lnTo>
                    <a:pt x="658" y="458"/>
                  </a:lnTo>
                  <a:lnTo>
                    <a:pt x="658" y="450"/>
                  </a:lnTo>
                  <a:lnTo>
                    <a:pt x="660" y="447"/>
                  </a:lnTo>
                  <a:lnTo>
                    <a:pt x="660" y="440"/>
                  </a:lnTo>
                  <a:lnTo>
                    <a:pt x="657" y="431"/>
                  </a:lnTo>
                  <a:lnTo>
                    <a:pt x="655" y="420"/>
                  </a:lnTo>
                  <a:lnTo>
                    <a:pt x="655" y="417"/>
                  </a:lnTo>
                  <a:lnTo>
                    <a:pt x="657" y="408"/>
                  </a:lnTo>
                  <a:lnTo>
                    <a:pt x="657" y="405"/>
                  </a:lnTo>
                  <a:lnTo>
                    <a:pt x="655" y="402"/>
                  </a:lnTo>
                  <a:lnTo>
                    <a:pt x="655" y="393"/>
                  </a:lnTo>
                  <a:lnTo>
                    <a:pt x="657" y="390"/>
                  </a:lnTo>
                  <a:lnTo>
                    <a:pt x="660" y="387"/>
                  </a:lnTo>
                  <a:lnTo>
                    <a:pt x="657" y="381"/>
                  </a:lnTo>
                  <a:lnTo>
                    <a:pt x="660" y="378"/>
                  </a:lnTo>
                  <a:lnTo>
                    <a:pt x="663" y="378"/>
                  </a:lnTo>
                  <a:lnTo>
                    <a:pt x="663" y="380"/>
                  </a:lnTo>
                  <a:lnTo>
                    <a:pt x="664" y="383"/>
                  </a:lnTo>
                  <a:lnTo>
                    <a:pt x="666" y="384"/>
                  </a:lnTo>
                  <a:lnTo>
                    <a:pt x="669" y="383"/>
                  </a:lnTo>
                  <a:lnTo>
                    <a:pt x="670" y="380"/>
                  </a:lnTo>
                  <a:lnTo>
                    <a:pt x="673" y="378"/>
                  </a:lnTo>
                  <a:lnTo>
                    <a:pt x="675" y="375"/>
                  </a:lnTo>
                  <a:lnTo>
                    <a:pt x="676" y="373"/>
                  </a:lnTo>
                  <a:lnTo>
                    <a:pt x="678" y="370"/>
                  </a:lnTo>
                  <a:lnTo>
                    <a:pt x="678" y="367"/>
                  </a:lnTo>
                  <a:lnTo>
                    <a:pt x="679" y="363"/>
                  </a:lnTo>
                  <a:lnTo>
                    <a:pt x="679" y="360"/>
                  </a:lnTo>
                  <a:lnTo>
                    <a:pt x="681" y="355"/>
                  </a:lnTo>
                  <a:lnTo>
                    <a:pt x="681" y="352"/>
                  </a:lnTo>
                  <a:lnTo>
                    <a:pt x="682" y="351"/>
                  </a:lnTo>
                  <a:lnTo>
                    <a:pt x="685" y="351"/>
                  </a:lnTo>
                  <a:lnTo>
                    <a:pt x="688" y="346"/>
                  </a:lnTo>
                  <a:lnTo>
                    <a:pt x="690" y="343"/>
                  </a:lnTo>
                  <a:lnTo>
                    <a:pt x="691" y="342"/>
                  </a:lnTo>
                  <a:lnTo>
                    <a:pt x="691" y="339"/>
                  </a:lnTo>
                  <a:lnTo>
                    <a:pt x="694" y="337"/>
                  </a:lnTo>
                  <a:lnTo>
                    <a:pt x="696" y="336"/>
                  </a:lnTo>
                  <a:lnTo>
                    <a:pt x="699" y="336"/>
                  </a:lnTo>
                  <a:lnTo>
                    <a:pt x="702" y="333"/>
                  </a:lnTo>
                  <a:lnTo>
                    <a:pt x="702" y="328"/>
                  </a:lnTo>
                  <a:lnTo>
                    <a:pt x="703" y="328"/>
                  </a:lnTo>
                  <a:lnTo>
                    <a:pt x="712" y="319"/>
                  </a:lnTo>
                  <a:lnTo>
                    <a:pt x="715" y="312"/>
                  </a:lnTo>
                  <a:lnTo>
                    <a:pt x="720" y="303"/>
                  </a:lnTo>
                  <a:lnTo>
                    <a:pt x="723" y="297"/>
                  </a:lnTo>
                  <a:lnTo>
                    <a:pt x="724" y="294"/>
                  </a:lnTo>
                  <a:lnTo>
                    <a:pt x="726" y="292"/>
                  </a:lnTo>
                  <a:lnTo>
                    <a:pt x="727" y="289"/>
                  </a:lnTo>
                  <a:lnTo>
                    <a:pt x="729" y="288"/>
                  </a:lnTo>
                  <a:lnTo>
                    <a:pt x="729" y="283"/>
                  </a:lnTo>
                  <a:lnTo>
                    <a:pt x="727" y="280"/>
                  </a:lnTo>
                  <a:lnTo>
                    <a:pt x="727" y="262"/>
                  </a:lnTo>
                  <a:lnTo>
                    <a:pt x="727" y="262"/>
                  </a:lnTo>
                  <a:lnTo>
                    <a:pt x="727" y="262"/>
                  </a:lnTo>
                  <a:close/>
                </a:path>
              </a:pathLst>
            </a:custGeom>
            <a:solidFill>
              <a:schemeClr val="accent1"/>
            </a:solid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218" name="Freeform 41"/>
            <p:cNvSpPr/>
            <p:nvPr/>
          </p:nvSpPr>
          <p:spPr bwMode="auto">
            <a:xfrm>
              <a:off x="3937680" y="4596176"/>
              <a:ext cx="387396" cy="455685"/>
            </a:xfrm>
            <a:custGeom>
              <a:avLst/>
              <a:gdLst>
                <a:gd name="T0" fmla="*/ 232 w 234"/>
                <a:gd name="T1" fmla="*/ 186 h 277"/>
                <a:gd name="T2" fmla="*/ 229 w 234"/>
                <a:gd name="T3" fmla="*/ 167 h 277"/>
                <a:gd name="T4" fmla="*/ 214 w 234"/>
                <a:gd name="T5" fmla="*/ 158 h 277"/>
                <a:gd name="T6" fmla="*/ 214 w 234"/>
                <a:gd name="T7" fmla="*/ 143 h 277"/>
                <a:gd name="T8" fmla="*/ 188 w 234"/>
                <a:gd name="T9" fmla="*/ 139 h 277"/>
                <a:gd name="T10" fmla="*/ 181 w 234"/>
                <a:gd name="T11" fmla="*/ 122 h 277"/>
                <a:gd name="T12" fmla="*/ 172 w 234"/>
                <a:gd name="T13" fmla="*/ 113 h 277"/>
                <a:gd name="T14" fmla="*/ 175 w 234"/>
                <a:gd name="T15" fmla="*/ 101 h 277"/>
                <a:gd name="T16" fmla="*/ 170 w 234"/>
                <a:gd name="T17" fmla="*/ 88 h 277"/>
                <a:gd name="T18" fmla="*/ 146 w 234"/>
                <a:gd name="T19" fmla="*/ 79 h 277"/>
                <a:gd name="T20" fmla="*/ 133 w 234"/>
                <a:gd name="T21" fmla="*/ 73 h 277"/>
                <a:gd name="T22" fmla="*/ 122 w 234"/>
                <a:gd name="T23" fmla="*/ 64 h 277"/>
                <a:gd name="T24" fmla="*/ 115 w 234"/>
                <a:gd name="T25" fmla="*/ 64 h 277"/>
                <a:gd name="T26" fmla="*/ 100 w 234"/>
                <a:gd name="T27" fmla="*/ 60 h 277"/>
                <a:gd name="T28" fmla="*/ 94 w 234"/>
                <a:gd name="T29" fmla="*/ 53 h 277"/>
                <a:gd name="T30" fmla="*/ 85 w 234"/>
                <a:gd name="T31" fmla="*/ 41 h 277"/>
                <a:gd name="T32" fmla="*/ 77 w 234"/>
                <a:gd name="T33" fmla="*/ 32 h 277"/>
                <a:gd name="T34" fmla="*/ 75 w 234"/>
                <a:gd name="T35" fmla="*/ 21 h 277"/>
                <a:gd name="T36" fmla="*/ 78 w 234"/>
                <a:gd name="T37" fmla="*/ 8 h 277"/>
                <a:gd name="T38" fmla="*/ 72 w 234"/>
                <a:gd name="T39" fmla="*/ 3 h 277"/>
                <a:gd name="T40" fmla="*/ 54 w 234"/>
                <a:gd name="T41" fmla="*/ 3 h 277"/>
                <a:gd name="T42" fmla="*/ 47 w 234"/>
                <a:gd name="T43" fmla="*/ 11 h 277"/>
                <a:gd name="T44" fmla="*/ 27 w 234"/>
                <a:gd name="T45" fmla="*/ 21 h 277"/>
                <a:gd name="T46" fmla="*/ 11 w 234"/>
                <a:gd name="T47" fmla="*/ 30 h 277"/>
                <a:gd name="T48" fmla="*/ 0 w 234"/>
                <a:gd name="T49" fmla="*/ 26 h 277"/>
                <a:gd name="T50" fmla="*/ 8 w 234"/>
                <a:gd name="T51" fmla="*/ 42 h 277"/>
                <a:gd name="T52" fmla="*/ 17 w 234"/>
                <a:gd name="T53" fmla="*/ 60 h 277"/>
                <a:gd name="T54" fmla="*/ 15 w 234"/>
                <a:gd name="T55" fmla="*/ 79 h 277"/>
                <a:gd name="T56" fmla="*/ 17 w 234"/>
                <a:gd name="T57" fmla="*/ 94 h 277"/>
                <a:gd name="T58" fmla="*/ 9 w 234"/>
                <a:gd name="T59" fmla="*/ 107 h 277"/>
                <a:gd name="T60" fmla="*/ 14 w 234"/>
                <a:gd name="T61" fmla="*/ 118 h 277"/>
                <a:gd name="T62" fmla="*/ 20 w 234"/>
                <a:gd name="T63" fmla="*/ 136 h 277"/>
                <a:gd name="T64" fmla="*/ 20 w 234"/>
                <a:gd name="T65" fmla="*/ 146 h 277"/>
                <a:gd name="T66" fmla="*/ 12 w 234"/>
                <a:gd name="T67" fmla="*/ 166 h 277"/>
                <a:gd name="T68" fmla="*/ 26 w 234"/>
                <a:gd name="T69" fmla="*/ 196 h 277"/>
                <a:gd name="T70" fmla="*/ 38 w 234"/>
                <a:gd name="T71" fmla="*/ 204 h 277"/>
                <a:gd name="T72" fmla="*/ 38 w 234"/>
                <a:gd name="T73" fmla="*/ 216 h 277"/>
                <a:gd name="T74" fmla="*/ 33 w 234"/>
                <a:gd name="T75" fmla="*/ 225 h 277"/>
                <a:gd name="T76" fmla="*/ 38 w 234"/>
                <a:gd name="T77" fmla="*/ 237 h 277"/>
                <a:gd name="T78" fmla="*/ 47 w 234"/>
                <a:gd name="T79" fmla="*/ 243 h 277"/>
                <a:gd name="T80" fmla="*/ 54 w 234"/>
                <a:gd name="T81" fmla="*/ 274 h 277"/>
                <a:gd name="T82" fmla="*/ 74 w 234"/>
                <a:gd name="T83" fmla="*/ 270 h 277"/>
                <a:gd name="T84" fmla="*/ 85 w 234"/>
                <a:gd name="T85" fmla="*/ 258 h 277"/>
                <a:gd name="T86" fmla="*/ 113 w 234"/>
                <a:gd name="T87" fmla="*/ 262 h 277"/>
                <a:gd name="T88" fmla="*/ 152 w 234"/>
                <a:gd name="T89" fmla="*/ 267 h 277"/>
                <a:gd name="T90" fmla="*/ 154 w 234"/>
                <a:gd name="T91" fmla="*/ 235 h 277"/>
                <a:gd name="T92" fmla="*/ 152 w 234"/>
                <a:gd name="T93" fmla="*/ 222 h 277"/>
                <a:gd name="T94" fmla="*/ 187 w 234"/>
                <a:gd name="T95" fmla="*/ 205 h 277"/>
                <a:gd name="T96" fmla="*/ 226 w 234"/>
                <a:gd name="T97" fmla="*/ 220 h 277"/>
                <a:gd name="T98" fmla="*/ 229 w 234"/>
                <a:gd name="T99" fmla="*/ 214 h 277"/>
                <a:gd name="T100" fmla="*/ 231 w 234"/>
                <a:gd name="T101" fmla="*/ 202 h 277"/>
                <a:gd name="T102" fmla="*/ 231 w 234"/>
                <a:gd name="T103" fmla="*/ 196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4" h="277">
                  <a:moveTo>
                    <a:pt x="231" y="196"/>
                  </a:moveTo>
                  <a:lnTo>
                    <a:pt x="231" y="195"/>
                  </a:lnTo>
                  <a:lnTo>
                    <a:pt x="232" y="192"/>
                  </a:lnTo>
                  <a:lnTo>
                    <a:pt x="232" y="186"/>
                  </a:lnTo>
                  <a:lnTo>
                    <a:pt x="234" y="183"/>
                  </a:lnTo>
                  <a:lnTo>
                    <a:pt x="234" y="180"/>
                  </a:lnTo>
                  <a:lnTo>
                    <a:pt x="231" y="170"/>
                  </a:lnTo>
                  <a:lnTo>
                    <a:pt x="229" y="167"/>
                  </a:lnTo>
                  <a:lnTo>
                    <a:pt x="226" y="164"/>
                  </a:lnTo>
                  <a:lnTo>
                    <a:pt x="220" y="161"/>
                  </a:lnTo>
                  <a:lnTo>
                    <a:pt x="219" y="160"/>
                  </a:lnTo>
                  <a:lnTo>
                    <a:pt x="214" y="158"/>
                  </a:lnTo>
                  <a:lnTo>
                    <a:pt x="213" y="154"/>
                  </a:lnTo>
                  <a:lnTo>
                    <a:pt x="213" y="151"/>
                  </a:lnTo>
                  <a:lnTo>
                    <a:pt x="214" y="146"/>
                  </a:lnTo>
                  <a:lnTo>
                    <a:pt x="214" y="143"/>
                  </a:lnTo>
                  <a:lnTo>
                    <a:pt x="216" y="142"/>
                  </a:lnTo>
                  <a:lnTo>
                    <a:pt x="216" y="140"/>
                  </a:lnTo>
                  <a:lnTo>
                    <a:pt x="201" y="140"/>
                  </a:lnTo>
                  <a:lnTo>
                    <a:pt x="188" y="139"/>
                  </a:lnTo>
                  <a:lnTo>
                    <a:pt x="181" y="137"/>
                  </a:lnTo>
                  <a:lnTo>
                    <a:pt x="179" y="136"/>
                  </a:lnTo>
                  <a:lnTo>
                    <a:pt x="179" y="125"/>
                  </a:lnTo>
                  <a:lnTo>
                    <a:pt x="181" y="122"/>
                  </a:lnTo>
                  <a:lnTo>
                    <a:pt x="179" y="119"/>
                  </a:lnTo>
                  <a:lnTo>
                    <a:pt x="175" y="118"/>
                  </a:lnTo>
                  <a:lnTo>
                    <a:pt x="173" y="115"/>
                  </a:lnTo>
                  <a:lnTo>
                    <a:pt x="172" y="113"/>
                  </a:lnTo>
                  <a:lnTo>
                    <a:pt x="172" y="112"/>
                  </a:lnTo>
                  <a:lnTo>
                    <a:pt x="176" y="112"/>
                  </a:lnTo>
                  <a:lnTo>
                    <a:pt x="176" y="104"/>
                  </a:lnTo>
                  <a:lnTo>
                    <a:pt x="175" y="101"/>
                  </a:lnTo>
                  <a:lnTo>
                    <a:pt x="173" y="100"/>
                  </a:lnTo>
                  <a:lnTo>
                    <a:pt x="172" y="97"/>
                  </a:lnTo>
                  <a:lnTo>
                    <a:pt x="172" y="89"/>
                  </a:lnTo>
                  <a:lnTo>
                    <a:pt x="170" y="88"/>
                  </a:lnTo>
                  <a:lnTo>
                    <a:pt x="169" y="83"/>
                  </a:lnTo>
                  <a:lnTo>
                    <a:pt x="163" y="80"/>
                  </a:lnTo>
                  <a:lnTo>
                    <a:pt x="148" y="80"/>
                  </a:lnTo>
                  <a:lnTo>
                    <a:pt x="146" y="79"/>
                  </a:lnTo>
                  <a:lnTo>
                    <a:pt x="143" y="77"/>
                  </a:lnTo>
                  <a:lnTo>
                    <a:pt x="139" y="74"/>
                  </a:lnTo>
                  <a:lnTo>
                    <a:pt x="139" y="73"/>
                  </a:lnTo>
                  <a:lnTo>
                    <a:pt x="133" y="73"/>
                  </a:lnTo>
                  <a:lnTo>
                    <a:pt x="130" y="71"/>
                  </a:lnTo>
                  <a:lnTo>
                    <a:pt x="127" y="68"/>
                  </a:lnTo>
                  <a:lnTo>
                    <a:pt x="124" y="67"/>
                  </a:lnTo>
                  <a:lnTo>
                    <a:pt x="122" y="64"/>
                  </a:lnTo>
                  <a:lnTo>
                    <a:pt x="122" y="62"/>
                  </a:lnTo>
                  <a:lnTo>
                    <a:pt x="119" y="62"/>
                  </a:lnTo>
                  <a:lnTo>
                    <a:pt x="118" y="64"/>
                  </a:lnTo>
                  <a:lnTo>
                    <a:pt x="115" y="64"/>
                  </a:lnTo>
                  <a:lnTo>
                    <a:pt x="112" y="62"/>
                  </a:lnTo>
                  <a:lnTo>
                    <a:pt x="110" y="59"/>
                  </a:lnTo>
                  <a:lnTo>
                    <a:pt x="109" y="60"/>
                  </a:lnTo>
                  <a:lnTo>
                    <a:pt x="100" y="60"/>
                  </a:lnTo>
                  <a:lnTo>
                    <a:pt x="97" y="59"/>
                  </a:lnTo>
                  <a:lnTo>
                    <a:pt x="95" y="57"/>
                  </a:lnTo>
                  <a:lnTo>
                    <a:pt x="95" y="56"/>
                  </a:lnTo>
                  <a:lnTo>
                    <a:pt x="94" y="53"/>
                  </a:lnTo>
                  <a:lnTo>
                    <a:pt x="94" y="51"/>
                  </a:lnTo>
                  <a:lnTo>
                    <a:pt x="92" y="50"/>
                  </a:lnTo>
                  <a:lnTo>
                    <a:pt x="86" y="50"/>
                  </a:lnTo>
                  <a:lnTo>
                    <a:pt x="85" y="41"/>
                  </a:lnTo>
                  <a:lnTo>
                    <a:pt x="83" y="39"/>
                  </a:lnTo>
                  <a:lnTo>
                    <a:pt x="80" y="38"/>
                  </a:lnTo>
                  <a:lnTo>
                    <a:pt x="77" y="35"/>
                  </a:lnTo>
                  <a:lnTo>
                    <a:pt x="77" y="32"/>
                  </a:lnTo>
                  <a:lnTo>
                    <a:pt x="78" y="30"/>
                  </a:lnTo>
                  <a:lnTo>
                    <a:pt x="78" y="26"/>
                  </a:lnTo>
                  <a:lnTo>
                    <a:pt x="77" y="23"/>
                  </a:lnTo>
                  <a:lnTo>
                    <a:pt x="75" y="21"/>
                  </a:lnTo>
                  <a:lnTo>
                    <a:pt x="75" y="12"/>
                  </a:lnTo>
                  <a:lnTo>
                    <a:pt x="77" y="11"/>
                  </a:lnTo>
                  <a:lnTo>
                    <a:pt x="77" y="9"/>
                  </a:lnTo>
                  <a:lnTo>
                    <a:pt x="78" y="8"/>
                  </a:lnTo>
                  <a:lnTo>
                    <a:pt x="78" y="0"/>
                  </a:lnTo>
                  <a:lnTo>
                    <a:pt x="75" y="0"/>
                  </a:lnTo>
                  <a:lnTo>
                    <a:pt x="72" y="2"/>
                  </a:lnTo>
                  <a:lnTo>
                    <a:pt x="72" y="3"/>
                  </a:lnTo>
                  <a:lnTo>
                    <a:pt x="71" y="3"/>
                  </a:lnTo>
                  <a:lnTo>
                    <a:pt x="68" y="0"/>
                  </a:lnTo>
                  <a:lnTo>
                    <a:pt x="65" y="3"/>
                  </a:lnTo>
                  <a:lnTo>
                    <a:pt x="54" y="3"/>
                  </a:lnTo>
                  <a:lnTo>
                    <a:pt x="51" y="5"/>
                  </a:lnTo>
                  <a:lnTo>
                    <a:pt x="50" y="6"/>
                  </a:lnTo>
                  <a:lnTo>
                    <a:pt x="48" y="9"/>
                  </a:lnTo>
                  <a:lnTo>
                    <a:pt x="47" y="11"/>
                  </a:lnTo>
                  <a:lnTo>
                    <a:pt x="47" y="12"/>
                  </a:lnTo>
                  <a:lnTo>
                    <a:pt x="38" y="12"/>
                  </a:lnTo>
                  <a:lnTo>
                    <a:pt x="36" y="21"/>
                  </a:lnTo>
                  <a:lnTo>
                    <a:pt x="27" y="21"/>
                  </a:lnTo>
                  <a:lnTo>
                    <a:pt x="24" y="26"/>
                  </a:lnTo>
                  <a:lnTo>
                    <a:pt x="21" y="27"/>
                  </a:lnTo>
                  <a:lnTo>
                    <a:pt x="15" y="30"/>
                  </a:lnTo>
                  <a:lnTo>
                    <a:pt x="11" y="30"/>
                  </a:lnTo>
                  <a:lnTo>
                    <a:pt x="11" y="29"/>
                  </a:lnTo>
                  <a:lnTo>
                    <a:pt x="9" y="27"/>
                  </a:lnTo>
                  <a:lnTo>
                    <a:pt x="3" y="27"/>
                  </a:lnTo>
                  <a:lnTo>
                    <a:pt x="0" y="26"/>
                  </a:lnTo>
                  <a:lnTo>
                    <a:pt x="0" y="30"/>
                  </a:lnTo>
                  <a:lnTo>
                    <a:pt x="2" y="35"/>
                  </a:lnTo>
                  <a:lnTo>
                    <a:pt x="5" y="38"/>
                  </a:lnTo>
                  <a:lnTo>
                    <a:pt x="8" y="42"/>
                  </a:lnTo>
                  <a:lnTo>
                    <a:pt x="11" y="45"/>
                  </a:lnTo>
                  <a:lnTo>
                    <a:pt x="14" y="51"/>
                  </a:lnTo>
                  <a:lnTo>
                    <a:pt x="17" y="57"/>
                  </a:lnTo>
                  <a:lnTo>
                    <a:pt x="17" y="60"/>
                  </a:lnTo>
                  <a:lnTo>
                    <a:pt x="15" y="62"/>
                  </a:lnTo>
                  <a:lnTo>
                    <a:pt x="14" y="65"/>
                  </a:lnTo>
                  <a:lnTo>
                    <a:pt x="12" y="67"/>
                  </a:lnTo>
                  <a:lnTo>
                    <a:pt x="15" y="79"/>
                  </a:lnTo>
                  <a:lnTo>
                    <a:pt x="11" y="88"/>
                  </a:lnTo>
                  <a:lnTo>
                    <a:pt x="12" y="88"/>
                  </a:lnTo>
                  <a:lnTo>
                    <a:pt x="15" y="91"/>
                  </a:lnTo>
                  <a:lnTo>
                    <a:pt x="17" y="94"/>
                  </a:lnTo>
                  <a:lnTo>
                    <a:pt x="17" y="95"/>
                  </a:lnTo>
                  <a:lnTo>
                    <a:pt x="15" y="98"/>
                  </a:lnTo>
                  <a:lnTo>
                    <a:pt x="12" y="101"/>
                  </a:lnTo>
                  <a:lnTo>
                    <a:pt x="9" y="107"/>
                  </a:lnTo>
                  <a:lnTo>
                    <a:pt x="11" y="112"/>
                  </a:lnTo>
                  <a:lnTo>
                    <a:pt x="12" y="115"/>
                  </a:lnTo>
                  <a:lnTo>
                    <a:pt x="14" y="116"/>
                  </a:lnTo>
                  <a:lnTo>
                    <a:pt x="14" y="118"/>
                  </a:lnTo>
                  <a:lnTo>
                    <a:pt x="11" y="124"/>
                  </a:lnTo>
                  <a:lnTo>
                    <a:pt x="14" y="127"/>
                  </a:lnTo>
                  <a:lnTo>
                    <a:pt x="20" y="131"/>
                  </a:lnTo>
                  <a:lnTo>
                    <a:pt x="20" y="136"/>
                  </a:lnTo>
                  <a:lnTo>
                    <a:pt x="27" y="139"/>
                  </a:lnTo>
                  <a:lnTo>
                    <a:pt x="24" y="146"/>
                  </a:lnTo>
                  <a:lnTo>
                    <a:pt x="20" y="143"/>
                  </a:lnTo>
                  <a:lnTo>
                    <a:pt x="20" y="146"/>
                  </a:lnTo>
                  <a:lnTo>
                    <a:pt x="17" y="152"/>
                  </a:lnTo>
                  <a:lnTo>
                    <a:pt x="14" y="154"/>
                  </a:lnTo>
                  <a:lnTo>
                    <a:pt x="9" y="160"/>
                  </a:lnTo>
                  <a:lnTo>
                    <a:pt x="12" y="166"/>
                  </a:lnTo>
                  <a:lnTo>
                    <a:pt x="11" y="167"/>
                  </a:lnTo>
                  <a:lnTo>
                    <a:pt x="15" y="175"/>
                  </a:lnTo>
                  <a:lnTo>
                    <a:pt x="21" y="175"/>
                  </a:lnTo>
                  <a:lnTo>
                    <a:pt x="26" y="196"/>
                  </a:lnTo>
                  <a:lnTo>
                    <a:pt x="29" y="198"/>
                  </a:lnTo>
                  <a:lnTo>
                    <a:pt x="30" y="198"/>
                  </a:lnTo>
                  <a:lnTo>
                    <a:pt x="36" y="201"/>
                  </a:lnTo>
                  <a:lnTo>
                    <a:pt x="38" y="204"/>
                  </a:lnTo>
                  <a:lnTo>
                    <a:pt x="38" y="205"/>
                  </a:lnTo>
                  <a:lnTo>
                    <a:pt x="36" y="208"/>
                  </a:lnTo>
                  <a:lnTo>
                    <a:pt x="33" y="211"/>
                  </a:lnTo>
                  <a:lnTo>
                    <a:pt x="38" y="216"/>
                  </a:lnTo>
                  <a:lnTo>
                    <a:pt x="36" y="217"/>
                  </a:lnTo>
                  <a:lnTo>
                    <a:pt x="35" y="220"/>
                  </a:lnTo>
                  <a:lnTo>
                    <a:pt x="33" y="222"/>
                  </a:lnTo>
                  <a:lnTo>
                    <a:pt x="33" y="225"/>
                  </a:lnTo>
                  <a:lnTo>
                    <a:pt x="35" y="228"/>
                  </a:lnTo>
                  <a:lnTo>
                    <a:pt x="36" y="231"/>
                  </a:lnTo>
                  <a:lnTo>
                    <a:pt x="36" y="237"/>
                  </a:lnTo>
                  <a:lnTo>
                    <a:pt x="38" y="237"/>
                  </a:lnTo>
                  <a:lnTo>
                    <a:pt x="39" y="238"/>
                  </a:lnTo>
                  <a:lnTo>
                    <a:pt x="42" y="240"/>
                  </a:lnTo>
                  <a:lnTo>
                    <a:pt x="44" y="241"/>
                  </a:lnTo>
                  <a:lnTo>
                    <a:pt x="47" y="243"/>
                  </a:lnTo>
                  <a:lnTo>
                    <a:pt x="48" y="244"/>
                  </a:lnTo>
                  <a:lnTo>
                    <a:pt x="48" y="261"/>
                  </a:lnTo>
                  <a:lnTo>
                    <a:pt x="54" y="268"/>
                  </a:lnTo>
                  <a:lnTo>
                    <a:pt x="54" y="274"/>
                  </a:lnTo>
                  <a:lnTo>
                    <a:pt x="56" y="277"/>
                  </a:lnTo>
                  <a:lnTo>
                    <a:pt x="71" y="277"/>
                  </a:lnTo>
                  <a:lnTo>
                    <a:pt x="71" y="270"/>
                  </a:lnTo>
                  <a:lnTo>
                    <a:pt x="74" y="270"/>
                  </a:lnTo>
                  <a:lnTo>
                    <a:pt x="74" y="264"/>
                  </a:lnTo>
                  <a:lnTo>
                    <a:pt x="80" y="262"/>
                  </a:lnTo>
                  <a:lnTo>
                    <a:pt x="83" y="256"/>
                  </a:lnTo>
                  <a:lnTo>
                    <a:pt x="85" y="258"/>
                  </a:lnTo>
                  <a:lnTo>
                    <a:pt x="91" y="261"/>
                  </a:lnTo>
                  <a:lnTo>
                    <a:pt x="94" y="261"/>
                  </a:lnTo>
                  <a:lnTo>
                    <a:pt x="98" y="262"/>
                  </a:lnTo>
                  <a:lnTo>
                    <a:pt x="113" y="262"/>
                  </a:lnTo>
                  <a:lnTo>
                    <a:pt x="121" y="276"/>
                  </a:lnTo>
                  <a:lnTo>
                    <a:pt x="124" y="261"/>
                  </a:lnTo>
                  <a:lnTo>
                    <a:pt x="143" y="259"/>
                  </a:lnTo>
                  <a:lnTo>
                    <a:pt x="152" y="267"/>
                  </a:lnTo>
                  <a:lnTo>
                    <a:pt x="152" y="261"/>
                  </a:lnTo>
                  <a:lnTo>
                    <a:pt x="155" y="243"/>
                  </a:lnTo>
                  <a:lnTo>
                    <a:pt x="155" y="237"/>
                  </a:lnTo>
                  <a:lnTo>
                    <a:pt x="154" y="235"/>
                  </a:lnTo>
                  <a:lnTo>
                    <a:pt x="154" y="234"/>
                  </a:lnTo>
                  <a:lnTo>
                    <a:pt x="151" y="226"/>
                  </a:lnTo>
                  <a:lnTo>
                    <a:pt x="151" y="223"/>
                  </a:lnTo>
                  <a:lnTo>
                    <a:pt x="152" y="222"/>
                  </a:lnTo>
                  <a:lnTo>
                    <a:pt x="155" y="220"/>
                  </a:lnTo>
                  <a:lnTo>
                    <a:pt x="158" y="217"/>
                  </a:lnTo>
                  <a:lnTo>
                    <a:pt x="160" y="210"/>
                  </a:lnTo>
                  <a:lnTo>
                    <a:pt x="187" y="205"/>
                  </a:lnTo>
                  <a:lnTo>
                    <a:pt x="207" y="202"/>
                  </a:lnTo>
                  <a:lnTo>
                    <a:pt x="222" y="213"/>
                  </a:lnTo>
                  <a:lnTo>
                    <a:pt x="226" y="222"/>
                  </a:lnTo>
                  <a:lnTo>
                    <a:pt x="226" y="220"/>
                  </a:lnTo>
                  <a:lnTo>
                    <a:pt x="228" y="219"/>
                  </a:lnTo>
                  <a:lnTo>
                    <a:pt x="231" y="217"/>
                  </a:lnTo>
                  <a:lnTo>
                    <a:pt x="232" y="216"/>
                  </a:lnTo>
                  <a:lnTo>
                    <a:pt x="229" y="214"/>
                  </a:lnTo>
                  <a:lnTo>
                    <a:pt x="228" y="213"/>
                  </a:lnTo>
                  <a:lnTo>
                    <a:pt x="228" y="207"/>
                  </a:lnTo>
                  <a:lnTo>
                    <a:pt x="229" y="204"/>
                  </a:lnTo>
                  <a:lnTo>
                    <a:pt x="231" y="202"/>
                  </a:lnTo>
                  <a:lnTo>
                    <a:pt x="232" y="199"/>
                  </a:lnTo>
                  <a:lnTo>
                    <a:pt x="231" y="196"/>
                  </a:lnTo>
                  <a:lnTo>
                    <a:pt x="231" y="196"/>
                  </a:lnTo>
                  <a:lnTo>
                    <a:pt x="231" y="196"/>
                  </a:lnTo>
                  <a:close/>
                </a:path>
              </a:pathLst>
            </a:custGeom>
            <a:solidFill>
              <a:schemeClr val="accent1"/>
            </a:solid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219" name="Freeform 42"/>
            <p:cNvSpPr>
              <a:spLocks noEditPoints="1"/>
            </p:cNvSpPr>
            <p:nvPr/>
          </p:nvSpPr>
          <p:spPr bwMode="auto">
            <a:xfrm>
              <a:off x="4003902" y="5020603"/>
              <a:ext cx="473482" cy="1051198"/>
            </a:xfrm>
            <a:custGeom>
              <a:avLst/>
              <a:gdLst>
                <a:gd name="T0" fmla="*/ 272 w 286"/>
                <a:gd name="T1" fmla="*/ 116 h 639"/>
                <a:gd name="T2" fmla="*/ 277 w 286"/>
                <a:gd name="T3" fmla="*/ 77 h 639"/>
                <a:gd name="T4" fmla="*/ 256 w 286"/>
                <a:gd name="T5" fmla="*/ 108 h 639"/>
                <a:gd name="T6" fmla="*/ 239 w 286"/>
                <a:gd name="T7" fmla="*/ 117 h 639"/>
                <a:gd name="T8" fmla="*/ 199 w 286"/>
                <a:gd name="T9" fmla="*/ 111 h 639"/>
                <a:gd name="T10" fmla="*/ 211 w 286"/>
                <a:gd name="T11" fmla="*/ 86 h 639"/>
                <a:gd name="T12" fmla="*/ 203 w 286"/>
                <a:gd name="T13" fmla="*/ 68 h 639"/>
                <a:gd name="T14" fmla="*/ 173 w 286"/>
                <a:gd name="T15" fmla="*/ 51 h 639"/>
                <a:gd name="T16" fmla="*/ 140 w 286"/>
                <a:gd name="T17" fmla="*/ 35 h 639"/>
                <a:gd name="T18" fmla="*/ 114 w 286"/>
                <a:gd name="T19" fmla="*/ 9 h 639"/>
                <a:gd name="T20" fmla="*/ 45 w 286"/>
                <a:gd name="T21" fmla="*/ 0 h 639"/>
                <a:gd name="T22" fmla="*/ 28 w 286"/>
                <a:gd name="T23" fmla="*/ 47 h 639"/>
                <a:gd name="T24" fmla="*/ 10 w 286"/>
                <a:gd name="T25" fmla="*/ 65 h 639"/>
                <a:gd name="T26" fmla="*/ 21 w 286"/>
                <a:gd name="T27" fmla="*/ 87 h 639"/>
                <a:gd name="T28" fmla="*/ 24 w 286"/>
                <a:gd name="T29" fmla="*/ 107 h 639"/>
                <a:gd name="T30" fmla="*/ 7 w 286"/>
                <a:gd name="T31" fmla="*/ 129 h 639"/>
                <a:gd name="T32" fmla="*/ 9 w 286"/>
                <a:gd name="T33" fmla="*/ 179 h 639"/>
                <a:gd name="T34" fmla="*/ 9 w 286"/>
                <a:gd name="T35" fmla="*/ 209 h 639"/>
                <a:gd name="T36" fmla="*/ 19 w 286"/>
                <a:gd name="T37" fmla="*/ 239 h 639"/>
                <a:gd name="T38" fmla="*/ 25 w 286"/>
                <a:gd name="T39" fmla="*/ 276 h 639"/>
                <a:gd name="T40" fmla="*/ 28 w 286"/>
                <a:gd name="T41" fmla="*/ 301 h 639"/>
                <a:gd name="T42" fmla="*/ 25 w 286"/>
                <a:gd name="T43" fmla="*/ 336 h 639"/>
                <a:gd name="T44" fmla="*/ 31 w 286"/>
                <a:gd name="T45" fmla="*/ 358 h 639"/>
                <a:gd name="T46" fmla="*/ 36 w 286"/>
                <a:gd name="T47" fmla="*/ 392 h 639"/>
                <a:gd name="T48" fmla="*/ 51 w 286"/>
                <a:gd name="T49" fmla="*/ 423 h 639"/>
                <a:gd name="T50" fmla="*/ 57 w 286"/>
                <a:gd name="T51" fmla="*/ 449 h 639"/>
                <a:gd name="T52" fmla="*/ 74 w 286"/>
                <a:gd name="T53" fmla="*/ 474 h 639"/>
                <a:gd name="T54" fmla="*/ 71 w 286"/>
                <a:gd name="T55" fmla="*/ 485 h 639"/>
                <a:gd name="T56" fmla="*/ 87 w 286"/>
                <a:gd name="T57" fmla="*/ 518 h 639"/>
                <a:gd name="T58" fmla="*/ 87 w 286"/>
                <a:gd name="T59" fmla="*/ 556 h 639"/>
                <a:gd name="T60" fmla="*/ 81 w 286"/>
                <a:gd name="T61" fmla="*/ 575 h 639"/>
                <a:gd name="T62" fmla="*/ 96 w 286"/>
                <a:gd name="T63" fmla="*/ 603 h 639"/>
                <a:gd name="T64" fmla="*/ 123 w 286"/>
                <a:gd name="T65" fmla="*/ 622 h 639"/>
                <a:gd name="T66" fmla="*/ 176 w 286"/>
                <a:gd name="T67" fmla="*/ 633 h 639"/>
                <a:gd name="T68" fmla="*/ 166 w 286"/>
                <a:gd name="T69" fmla="*/ 612 h 639"/>
                <a:gd name="T70" fmla="*/ 159 w 286"/>
                <a:gd name="T71" fmla="*/ 592 h 639"/>
                <a:gd name="T72" fmla="*/ 176 w 286"/>
                <a:gd name="T73" fmla="*/ 577 h 639"/>
                <a:gd name="T74" fmla="*/ 190 w 286"/>
                <a:gd name="T75" fmla="*/ 544 h 639"/>
                <a:gd name="T76" fmla="*/ 167 w 286"/>
                <a:gd name="T77" fmla="*/ 526 h 639"/>
                <a:gd name="T78" fmla="*/ 150 w 286"/>
                <a:gd name="T79" fmla="*/ 499 h 639"/>
                <a:gd name="T80" fmla="*/ 175 w 286"/>
                <a:gd name="T81" fmla="*/ 468 h 639"/>
                <a:gd name="T82" fmla="*/ 179 w 286"/>
                <a:gd name="T83" fmla="*/ 446 h 639"/>
                <a:gd name="T84" fmla="*/ 185 w 286"/>
                <a:gd name="T85" fmla="*/ 443 h 639"/>
                <a:gd name="T86" fmla="*/ 181 w 286"/>
                <a:gd name="T87" fmla="*/ 431 h 639"/>
                <a:gd name="T88" fmla="*/ 156 w 286"/>
                <a:gd name="T89" fmla="*/ 410 h 639"/>
                <a:gd name="T90" fmla="*/ 167 w 286"/>
                <a:gd name="T91" fmla="*/ 401 h 639"/>
                <a:gd name="T92" fmla="*/ 203 w 286"/>
                <a:gd name="T93" fmla="*/ 395 h 639"/>
                <a:gd name="T94" fmla="*/ 194 w 286"/>
                <a:gd name="T95" fmla="*/ 369 h 639"/>
                <a:gd name="T96" fmla="*/ 193 w 286"/>
                <a:gd name="T97" fmla="*/ 361 h 639"/>
                <a:gd name="T98" fmla="*/ 235 w 286"/>
                <a:gd name="T99" fmla="*/ 355 h 639"/>
                <a:gd name="T100" fmla="*/ 272 w 286"/>
                <a:gd name="T101" fmla="*/ 306 h 639"/>
                <a:gd name="T102" fmla="*/ 259 w 286"/>
                <a:gd name="T103" fmla="*/ 285 h 639"/>
                <a:gd name="T104" fmla="*/ 230 w 286"/>
                <a:gd name="T105" fmla="*/ 259 h 639"/>
                <a:gd name="T106" fmla="*/ 233 w 286"/>
                <a:gd name="T107" fmla="*/ 229 h 639"/>
                <a:gd name="T108" fmla="*/ 230 w 286"/>
                <a:gd name="T109" fmla="*/ 206 h 639"/>
                <a:gd name="T110" fmla="*/ 229 w 286"/>
                <a:gd name="T111" fmla="*/ 170 h 639"/>
                <a:gd name="T112" fmla="*/ 248 w 286"/>
                <a:gd name="T113" fmla="*/ 149 h 639"/>
                <a:gd name="T114" fmla="*/ 244 w 286"/>
                <a:gd name="T115" fmla="*/ 267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6" h="639">
                  <a:moveTo>
                    <a:pt x="250" y="140"/>
                  </a:moveTo>
                  <a:lnTo>
                    <a:pt x="256" y="137"/>
                  </a:lnTo>
                  <a:lnTo>
                    <a:pt x="257" y="131"/>
                  </a:lnTo>
                  <a:lnTo>
                    <a:pt x="259" y="129"/>
                  </a:lnTo>
                  <a:lnTo>
                    <a:pt x="259" y="125"/>
                  </a:lnTo>
                  <a:lnTo>
                    <a:pt x="269" y="125"/>
                  </a:lnTo>
                  <a:lnTo>
                    <a:pt x="269" y="120"/>
                  </a:lnTo>
                  <a:lnTo>
                    <a:pt x="271" y="117"/>
                  </a:lnTo>
                  <a:lnTo>
                    <a:pt x="272" y="116"/>
                  </a:lnTo>
                  <a:lnTo>
                    <a:pt x="286" y="111"/>
                  </a:lnTo>
                  <a:lnTo>
                    <a:pt x="286" y="102"/>
                  </a:lnTo>
                  <a:lnTo>
                    <a:pt x="285" y="96"/>
                  </a:lnTo>
                  <a:lnTo>
                    <a:pt x="285" y="89"/>
                  </a:lnTo>
                  <a:lnTo>
                    <a:pt x="283" y="87"/>
                  </a:lnTo>
                  <a:lnTo>
                    <a:pt x="281" y="87"/>
                  </a:lnTo>
                  <a:lnTo>
                    <a:pt x="281" y="84"/>
                  </a:lnTo>
                  <a:lnTo>
                    <a:pt x="278" y="78"/>
                  </a:lnTo>
                  <a:lnTo>
                    <a:pt x="277" y="77"/>
                  </a:lnTo>
                  <a:lnTo>
                    <a:pt x="272" y="77"/>
                  </a:lnTo>
                  <a:lnTo>
                    <a:pt x="271" y="78"/>
                  </a:lnTo>
                  <a:lnTo>
                    <a:pt x="266" y="80"/>
                  </a:lnTo>
                  <a:lnTo>
                    <a:pt x="266" y="99"/>
                  </a:lnTo>
                  <a:lnTo>
                    <a:pt x="263" y="102"/>
                  </a:lnTo>
                  <a:lnTo>
                    <a:pt x="262" y="105"/>
                  </a:lnTo>
                  <a:lnTo>
                    <a:pt x="259" y="107"/>
                  </a:lnTo>
                  <a:lnTo>
                    <a:pt x="257" y="108"/>
                  </a:lnTo>
                  <a:lnTo>
                    <a:pt x="256" y="108"/>
                  </a:lnTo>
                  <a:lnTo>
                    <a:pt x="253" y="111"/>
                  </a:lnTo>
                  <a:lnTo>
                    <a:pt x="250" y="117"/>
                  </a:lnTo>
                  <a:lnTo>
                    <a:pt x="248" y="119"/>
                  </a:lnTo>
                  <a:lnTo>
                    <a:pt x="248" y="117"/>
                  </a:lnTo>
                  <a:lnTo>
                    <a:pt x="247" y="116"/>
                  </a:lnTo>
                  <a:lnTo>
                    <a:pt x="244" y="116"/>
                  </a:lnTo>
                  <a:lnTo>
                    <a:pt x="242" y="117"/>
                  </a:lnTo>
                  <a:lnTo>
                    <a:pt x="242" y="122"/>
                  </a:lnTo>
                  <a:lnTo>
                    <a:pt x="239" y="117"/>
                  </a:lnTo>
                  <a:lnTo>
                    <a:pt x="223" y="117"/>
                  </a:lnTo>
                  <a:lnTo>
                    <a:pt x="218" y="116"/>
                  </a:lnTo>
                  <a:lnTo>
                    <a:pt x="215" y="114"/>
                  </a:lnTo>
                  <a:lnTo>
                    <a:pt x="214" y="113"/>
                  </a:lnTo>
                  <a:lnTo>
                    <a:pt x="211" y="111"/>
                  </a:lnTo>
                  <a:lnTo>
                    <a:pt x="209" y="111"/>
                  </a:lnTo>
                  <a:lnTo>
                    <a:pt x="206" y="113"/>
                  </a:lnTo>
                  <a:lnTo>
                    <a:pt x="200" y="113"/>
                  </a:lnTo>
                  <a:lnTo>
                    <a:pt x="199" y="111"/>
                  </a:lnTo>
                  <a:lnTo>
                    <a:pt x="199" y="108"/>
                  </a:lnTo>
                  <a:lnTo>
                    <a:pt x="200" y="105"/>
                  </a:lnTo>
                  <a:lnTo>
                    <a:pt x="202" y="104"/>
                  </a:lnTo>
                  <a:lnTo>
                    <a:pt x="203" y="99"/>
                  </a:lnTo>
                  <a:lnTo>
                    <a:pt x="205" y="98"/>
                  </a:lnTo>
                  <a:lnTo>
                    <a:pt x="205" y="89"/>
                  </a:lnTo>
                  <a:lnTo>
                    <a:pt x="209" y="89"/>
                  </a:lnTo>
                  <a:lnTo>
                    <a:pt x="211" y="87"/>
                  </a:lnTo>
                  <a:lnTo>
                    <a:pt x="211" y="86"/>
                  </a:lnTo>
                  <a:lnTo>
                    <a:pt x="209" y="83"/>
                  </a:lnTo>
                  <a:lnTo>
                    <a:pt x="208" y="81"/>
                  </a:lnTo>
                  <a:lnTo>
                    <a:pt x="209" y="78"/>
                  </a:lnTo>
                  <a:lnTo>
                    <a:pt x="211" y="77"/>
                  </a:lnTo>
                  <a:lnTo>
                    <a:pt x="211" y="74"/>
                  </a:lnTo>
                  <a:lnTo>
                    <a:pt x="212" y="72"/>
                  </a:lnTo>
                  <a:lnTo>
                    <a:pt x="211" y="71"/>
                  </a:lnTo>
                  <a:lnTo>
                    <a:pt x="208" y="69"/>
                  </a:lnTo>
                  <a:lnTo>
                    <a:pt x="203" y="68"/>
                  </a:lnTo>
                  <a:lnTo>
                    <a:pt x="200" y="66"/>
                  </a:lnTo>
                  <a:lnTo>
                    <a:pt x="197" y="66"/>
                  </a:lnTo>
                  <a:lnTo>
                    <a:pt x="194" y="65"/>
                  </a:lnTo>
                  <a:lnTo>
                    <a:pt x="185" y="59"/>
                  </a:lnTo>
                  <a:lnTo>
                    <a:pt x="181" y="56"/>
                  </a:lnTo>
                  <a:lnTo>
                    <a:pt x="178" y="54"/>
                  </a:lnTo>
                  <a:lnTo>
                    <a:pt x="176" y="53"/>
                  </a:lnTo>
                  <a:lnTo>
                    <a:pt x="175" y="53"/>
                  </a:lnTo>
                  <a:lnTo>
                    <a:pt x="173" y="51"/>
                  </a:lnTo>
                  <a:lnTo>
                    <a:pt x="170" y="50"/>
                  </a:lnTo>
                  <a:lnTo>
                    <a:pt x="169" y="48"/>
                  </a:lnTo>
                  <a:lnTo>
                    <a:pt x="166" y="47"/>
                  </a:lnTo>
                  <a:lnTo>
                    <a:pt x="156" y="47"/>
                  </a:lnTo>
                  <a:lnTo>
                    <a:pt x="147" y="42"/>
                  </a:lnTo>
                  <a:lnTo>
                    <a:pt x="146" y="41"/>
                  </a:lnTo>
                  <a:lnTo>
                    <a:pt x="144" y="41"/>
                  </a:lnTo>
                  <a:lnTo>
                    <a:pt x="143" y="36"/>
                  </a:lnTo>
                  <a:lnTo>
                    <a:pt x="140" y="35"/>
                  </a:lnTo>
                  <a:lnTo>
                    <a:pt x="135" y="30"/>
                  </a:lnTo>
                  <a:lnTo>
                    <a:pt x="129" y="25"/>
                  </a:lnTo>
                  <a:lnTo>
                    <a:pt x="128" y="24"/>
                  </a:lnTo>
                  <a:lnTo>
                    <a:pt x="126" y="21"/>
                  </a:lnTo>
                  <a:lnTo>
                    <a:pt x="123" y="19"/>
                  </a:lnTo>
                  <a:lnTo>
                    <a:pt x="120" y="16"/>
                  </a:lnTo>
                  <a:lnTo>
                    <a:pt x="119" y="15"/>
                  </a:lnTo>
                  <a:lnTo>
                    <a:pt x="119" y="13"/>
                  </a:lnTo>
                  <a:lnTo>
                    <a:pt x="114" y="9"/>
                  </a:lnTo>
                  <a:lnTo>
                    <a:pt x="105" y="3"/>
                  </a:lnTo>
                  <a:lnTo>
                    <a:pt x="87" y="4"/>
                  </a:lnTo>
                  <a:lnTo>
                    <a:pt x="83" y="18"/>
                  </a:lnTo>
                  <a:lnTo>
                    <a:pt x="75" y="6"/>
                  </a:lnTo>
                  <a:lnTo>
                    <a:pt x="62" y="6"/>
                  </a:lnTo>
                  <a:lnTo>
                    <a:pt x="57" y="4"/>
                  </a:lnTo>
                  <a:lnTo>
                    <a:pt x="54" y="4"/>
                  </a:lnTo>
                  <a:lnTo>
                    <a:pt x="47" y="1"/>
                  </a:lnTo>
                  <a:lnTo>
                    <a:pt x="45" y="0"/>
                  </a:lnTo>
                  <a:lnTo>
                    <a:pt x="42" y="6"/>
                  </a:lnTo>
                  <a:lnTo>
                    <a:pt x="36" y="7"/>
                  </a:lnTo>
                  <a:lnTo>
                    <a:pt x="36" y="12"/>
                  </a:lnTo>
                  <a:lnTo>
                    <a:pt x="33" y="12"/>
                  </a:lnTo>
                  <a:lnTo>
                    <a:pt x="33" y="19"/>
                  </a:lnTo>
                  <a:lnTo>
                    <a:pt x="30" y="19"/>
                  </a:lnTo>
                  <a:lnTo>
                    <a:pt x="33" y="24"/>
                  </a:lnTo>
                  <a:lnTo>
                    <a:pt x="30" y="47"/>
                  </a:lnTo>
                  <a:lnTo>
                    <a:pt x="28" y="47"/>
                  </a:lnTo>
                  <a:lnTo>
                    <a:pt x="27" y="48"/>
                  </a:lnTo>
                  <a:lnTo>
                    <a:pt x="24" y="50"/>
                  </a:lnTo>
                  <a:lnTo>
                    <a:pt x="19" y="51"/>
                  </a:lnTo>
                  <a:lnTo>
                    <a:pt x="16" y="54"/>
                  </a:lnTo>
                  <a:lnTo>
                    <a:pt x="13" y="56"/>
                  </a:lnTo>
                  <a:lnTo>
                    <a:pt x="10" y="59"/>
                  </a:lnTo>
                  <a:lnTo>
                    <a:pt x="9" y="60"/>
                  </a:lnTo>
                  <a:lnTo>
                    <a:pt x="9" y="62"/>
                  </a:lnTo>
                  <a:lnTo>
                    <a:pt x="10" y="65"/>
                  </a:lnTo>
                  <a:lnTo>
                    <a:pt x="15" y="66"/>
                  </a:lnTo>
                  <a:lnTo>
                    <a:pt x="18" y="66"/>
                  </a:lnTo>
                  <a:lnTo>
                    <a:pt x="18" y="68"/>
                  </a:lnTo>
                  <a:lnTo>
                    <a:pt x="10" y="74"/>
                  </a:lnTo>
                  <a:lnTo>
                    <a:pt x="10" y="78"/>
                  </a:lnTo>
                  <a:lnTo>
                    <a:pt x="13" y="80"/>
                  </a:lnTo>
                  <a:lnTo>
                    <a:pt x="16" y="81"/>
                  </a:lnTo>
                  <a:lnTo>
                    <a:pt x="19" y="84"/>
                  </a:lnTo>
                  <a:lnTo>
                    <a:pt x="21" y="87"/>
                  </a:lnTo>
                  <a:lnTo>
                    <a:pt x="19" y="89"/>
                  </a:lnTo>
                  <a:lnTo>
                    <a:pt x="18" y="92"/>
                  </a:lnTo>
                  <a:lnTo>
                    <a:pt x="15" y="95"/>
                  </a:lnTo>
                  <a:lnTo>
                    <a:pt x="13" y="95"/>
                  </a:lnTo>
                  <a:lnTo>
                    <a:pt x="15" y="95"/>
                  </a:lnTo>
                  <a:lnTo>
                    <a:pt x="16" y="96"/>
                  </a:lnTo>
                  <a:lnTo>
                    <a:pt x="22" y="99"/>
                  </a:lnTo>
                  <a:lnTo>
                    <a:pt x="24" y="104"/>
                  </a:lnTo>
                  <a:lnTo>
                    <a:pt x="24" y="107"/>
                  </a:lnTo>
                  <a:lnTo>
                    <a:pt x="21" y="108"/>
                  </a:lnTo>
                  <a:lnTo>
                    <a:pt x="19" y="110"/>
                  </a:lnTo>
                  <a:lnTo>
                    <a:pt x="15" y="110"/>
                  </a:lnTo>
                  <a:lnTo>
                    <a:pt x="15" y="113"/>
                  </a:lnTo>
                  <a:lnTo>
                    <a:pt x="13" y="117"/>
                  </a:lnTo>
                  <a:lnTo>
                    <a:pt x="13" y="120"/>
                  </a:lnTo>
                  <a:lnTo>
                    <a:pt x="10" y="123"/>
                  </a:lnTo>
                  <a:lnTo>
                    <a:pt x="10" y="126"/>
                  </a:lnTo>
                  <a:lnTo>
                    <a:pt x="7" y="129"/>
                  </a:lnTo>
                  <a:lnTo>
                    <a:pt x="6" y="132"/>
                  </a:lnTo>
                  <a:lnTo>
                    <a:pt x="4" y="134"/>
                  </a:lnTo>
                  <a:lnTo>
                    <a:pt x="4" y="152"/>
                  </a:lnTo>
                  <a:lnTo>
                    <a:pt x="1" y="155"/>
                  </a:lnTo>
                  <a:lnTo>
                    <a:pt x="1" y="158"/>
                  </a:lnTo>
                  <a:lnTo>
                    <a:pt x="4" y="164"/>
                  </a:lnTo>
                  <a:lnTo>
                    <a:pt x="7" y="173"/>
                  </a:lnTo>
                  <a:lnTo>
                    <a:pt x="9" y="178"/>
                  </a:lnTo>
                  <a:lnTo>
                    <a:pt x="9" y="179"/>
                  </a:lnTo>
                  <a:lnTo>
                    <a:pt x="3" y="179"/>
                  </a:lnTo>
                  <a:lnTo>
                    <a:pt x="4" y="193"/>
                  </a:lnTo>
                  <a:lnTo>
                    <a:pt x="1" y="194"/>
                  </a:lnTo>
                  <a:lnTo>
                    <a:pt x="0" y="194"/>
                  </a:lnTo>
                  <a:lnTo>
                    <a:pt x="0" y="200"/>
                  </a:lnTo>
                  <a:lnTo>
                    <a:pt x="1" y="202"/>
                  </a:lnTo>
                  <a:lnTo>
                    <a:pt x="1" y="203"/>
                  </a:lnTo>
                  <a:lnTo>
                    <a:pt x="4" y="205"/>
                  </a:lnTo>
                  <a:lnTo>
                    <a:pt x="9" y="209"/>
                  </a:lnTo>
                  <a:lnTo>
                    <a:pt x="9" y="212"/>
                  </a:lnTo>
                  <a:lnTo>
                    <a:pt x="7" y="215"/>
                  </a:lnTo>
                  <a:lnTo>
                    <a:pt x="7" y="217"/>
                  </a:lnTo>
                  <a:lnTo>
                    <a:pt x="13" y="221"/>
                  </a:lnTo>
                  <a:lnTo>
                    <a:pt x="16" y="229"/>
                  </a:lnTo>
                  <a:lnTo>
                    <a:pt x="18" y="232"/>
                  </a:lnTo>
                  <a:lnTo>
                    <a:pt x="16" y="233"/>
                  </a:lnTo>
                  <a:lnTo>
                    <a:pt x="16" y="236"/>
                  </a:lnTo>
                  <a:lnTo>
                    <a:pt x="19" y="239"/>
                  </a:lnTo>
                  <a:lnTo>
                    <a:pt x="25" y="239"/>
                  </a:lnTo>
                  <a:lnTo>
                    <a:pt x="27" y="250"/>
                  </a:lnTo>
                  <a:lnTo>
                    <a:pt x="28" y="255"/>
                  </a:lnTo>
                  <a:lnTo>
                    <a:pt x="30" y="256"/>
                  </a:lnTo>
                  <a:lnTo>
                    <a:pt x="31" y="259"/>
                  </a:lnTo>
                  <a:lnTo>
                    <a:pt x="31" y="261"/>
                  </a:lnTo>
                  <a:lnTo>
                    <a:pt x="27" y="265"/>
                  </a:lnTo>
                  <a:lnTo>
                    <a:pt x="27" y="271"/>
                  </a:lnTo>
                  <a:lnTo>
                    <a:pt x="25" y="276"/>
                  </a:lnTo>
                  <a:lnTo>
                    <a:pt x="25" y="283"/>
                  </a:lnTo>
                  <a:lnTo>
                    <a:pt x="22" y="283"/>
                  </a:lnTo>
                  <a:lnTo>
                    <a:pt x="24" y="285"/>
                  </a:lnTo>
                  <a:lnTo>
                    <a:pt x="25" y="288"/>
                  </a:lnTo>
                  <a:lnTo>
                    <a:pt x="27" y="291"/>
                  </a:lnTo>
                  <a:lnTo>
                    <a:pt x="28" y="294"/>
                  </a:lnTo>
                  <a:lnTo>
                    <a:pt x="30" y="295"/>
                  </a:lnTo>
                  <a:lnTo>
                    <a:pt x="30" y="298"/>
                  </a:lnTo>
                  <a:lnTo>
                    <a:pt x="28" y="301"/>
                  </a:lnTo>
                  <a:lnTo>
                    <a:pt x="28" y="303"/>
                  </a:lnTo>
                  <a:lnTo>
                    <a:pt x="27" y="307"/>
                  </a:lnTo>
                  <a:lnTo>
                    <a:pt x="21" y="309"/>
                  </a:lnTo>
                  <a:lnTo>
                    <a:pt x="21" y="310"/>
                  </a:lnTo>
                  <a:lnTo>
                    <a:pt x="22" y="312"/>
                  </a:lnTo>
                  <a:lnTo>
                    <a:pt x="22" y="315"/>
                  </a:lnTo>
                  <a:lnTo>
                    <a:pt x="24" y="319"/>
                  </a:lnTo>
                  <a:lnTo>
                    <a:pt x="25" y="322"/>
                  </a:lnTo>
                  <a:lnTo>
                    <a:pt x="25" y="336"/>
                  </a:lnTo>
                  <a:lnTo>
                    <a:pt x="33" y="342"/>
                  </a:lnTo>
                  <a:lnTo>
                    <a:pt x="33" y="346"/>
                  </a:lnTo>
                  <a:lnTo>
                    <a:pt x="34" y="346"/>
                  </a:lnTo>
                  <a:lnTo>
                    <a:pt x="39" y="351"/>
                  </a:lnTo>
                  <a:lnTo>
                    <a:pt x="39" y="352"/>
                  </a:lnTo>
                  <a:lnTo>
                    <a:pt x="37" y="355"/>
                  </a:lnTo>
                  <a:lnTo>
                    <a:pt x="34" y="357"/>
                  </a:lnTo>
                  <a:lnTo>
                    <a:pt x="33" y="358"/>
                  </a:lnTo>
                  <a:lnTo>
                    <a:pt x="31" y="358"/>
                  </a:lnTo>
                  <a:lnTo>
                    <a:pt x="34" y="371"/>
                  </a:lnTo>
                  <a:lnTo>
                    <a:pt x="30" y="374"/>
                  </a:lnTo>
                  <a:lnTo>
                    <a:pt x="34" y="378"/>
                  </a:lnTo>
                  <a:lnTo>
                    <a:pt x="34" y="380"/>
                  </a:lnTo>
                  <a:lnTo>
                    <a:pt x="33" y="383"/>
                  </a:lnTo>
                  <a:lnTo>
                    <a:pt x="33" y="384"/>
                  </a:lnTo>
                  <a:lnTo>
                    <a:pt x="37" y="387"/>
                  </a:lnTo>
                  <a:lnTo>
                    <a:pt x="37" y="390"/>
                  </a:lnTo>
                  <a:lnTo>
                    <a:pt x="36" y="392"/>
                  </a:lnTo>
                  <a:lnTo>
                    <a:pt x="36" y="399"/>
                  </a:lnTo>
                  <a:lnTo>
                    <a:pt x="37" y="401"/>
                  </a:lnTo>
                  <a:lnTo>
                    <a:pt x="39" y="405"/>
                  </a:lnTo>
                  <a:lnTo>
                    <a:pt x="39" y="411"/>
                  </a:lnTo>
                  <a:lnTo>
                    <a:pt x="40" y="414"/>
                  </a:lnTo>
                  <a:lnTo>
                    <a:pt x="45" y="419"/>
                  </a:lnTo>
                  <a:lnTo>
                    <a:pt x="50" y="420"/>
                  </a:lnTo>
                  <a:lnTo>
                    <a:pt x="53" y="423"/>
                  </a:lnTo>
                  <a:lnTo>
                    <a:pt x="51" y="423"/>
                  </a:lnTo>
                  <a:lnTo>
                    <a:pt x="47" y="425"/>
                  </a:lnTo>
                  <a:lnTo>
                    <a:pt x="45" y="426"/>
                  </a:lnTo>
                  <a:lnTo>
                    <a:pt x="45" y="429"/>
                  </a:lnTo>
                  <a:lnTo>
                    <a:pt x="47" y="432"/>
                  </a:lnTo>
                  <a:lnTo>
                    <a:pt x="47" y="437"/>
                  </a:lnTo>
                  <a:lnTo>
                    <a:pt x="50" y="441"/>
                  </a:lnTo>
                  <a:lnTo>
                    <a:pt x="50" y="444"/>
                  </a:lnTo>
                  <a:lnTo>
                    <a:pt x="51" y="446"/>
                  </a:lnTo>
                  <a:lnTo>
                    <a:pt x="57" y="449"/>
                  </a:lnTo>
                  <a:lnTo>
                    <a:pt x="56" y="456"/>
                  </a:lnTo>
                  <a:lnTo>
                    <a:pt x="57" y="456"/>
                  </a:lnTo>
                  <a:lnTo>
                    <a:pt x="60" y="458"/>
                  </a:lnTo>
                  <a:lnTo>
                    <a:pt x="62" y="459"/>
                  </a:lnTo>
                  <a:lnTo>
                    <a:pt x="62" y="461"/>
                  </a:lnTo>
                  <a:lnTo>
                    <a:pt x="63" y="464"/>
                  </a:lnTo>
                  <a:lnTo>
                    <a:pt x="63" y="471"/>
                  </a:lnTo>
                  <a:lnTo>
                    <a:pt x="66" y="474"/>
                  </a:lnTo>
                  <a:lnTo>
                    <a:pt x="74" y="474"/>
                  </a:lnTo>
                  <a:lnTo>
                    <a:pt x="77" y="476"/>
                  </a:lnTo>
                  <a:lnTo>
                    <a:pt x="77" y="479"/>
                  </a:lnTo>
                  <a:lnTo>
                    <a:pt x="75" y="481"/>
                  </a:lnTo>
                  <a:lnTo>
                    <a:pt x="72" y="481"/>
                  </a:lnTo>
                  <a:lnTo>
                    <a:pt x="69" y="482"/>
                  </a:lnTo>
                  <a:lnTo>
                    <a:pt x="65" y="482"/>
                  </a:lnTo>
                  <a:lnTo>
                    <a:pt x="66" y="484"/>
                  </a:lnTo>
                  <a:lnTo>
                    <a:pt x="68" y="484"/>
                  </a:lnTo>
                  <a:lnTo>
                    <a:pt x="71" y="485"/>
                  </a:lnTo>
                  <a:lnTo>
                    <a:pt x="72" y="487"/>
                  </a:lnTo>
                  <a:lnTo>
                    <a:pt x="75" y="487"/>
                  </a:lnTo>
                  <a:lnTo>
                    <a:pt x="81" y="493"/>
                  </a:lnTo>
                  <a:lnTo>
                    <a:pt x="80" y="494"/>
                  </a:lnTo>
                  <a:lnTo>
                    <a:pt x="78" y="497"/>
                  </a:lnTo>
                  <a:lnTo>
                    <a:pt x="75" y="500"/>
                  </a:lnTo>
                  <a:lnTo>
                    <a:pt x="81" y="505"/>
                  </a:lnTo>
                  <a:lnTo>
                    <a:pt x="80" y="511"/>
                  </a:lnTo>
                  <a:lnTo>
                    <a:pt x="87" y="518"/>
                  </a:lnTo>
                  <a:lnTo>
                    <a:pt x="84" y="527"/>
                  </a:lnTo>
                  <a:lnTo>
                    <a:pt x="89" y="533"/>
                  </a:lnTo>
                  <a:lnTo>
                    <a:pt x="84" y="535"/>
                  </a:lnTo>
                  <a:lnTo>
                    <a:pt x="83" y="545"/>
                  </a:lnTo>
                  <a:lnTo>
                    <a:pt x="84" y="545"/>
                  </a:lnTo>
                  <a:lnTo>
                    <a:pt x="92" y="551"/>
                  </a:lnTo>
                  <a:lnTo>
                    <a:pt x="92" y="554"/>
                  </a:lnTo>
                  <a:lnTo>
                    <a:pt x="90" y="554"/>
                  </a:lnTo>
                  <a:lnTo>
                    <a:pt x="87" y="556"/>
                  </a:lnTo>
                  <a:lnTo>
                    <a:pt x="84" y="557"/>
                  </a:lnTo>
                  <a:lnTo>
                    <a:pt x="92" y="563"/>
                  </a:lnTo>
                  <a:lnTo>
                    <a:pt x="92" y="565"/>
                  </a:lnTo>
                  <a:lnTo>
                    <a:pt x="90" y="566"/>
                  </a:lnTo>
                  <a:lnTo>
                    <a:pt x="89" y="566"/>
                  </a:lnTo>
                  <a:lnTo>
                    <a:pt x="87" y="568"/>
                  </a:lnTo>
                  <a:lnTo>
                    <a:pt x="84" y="568"/>
                  </a:lnTo>
                  <a:lnTo>
                    <a:pt x="84" y="574"/>
                  </a:lnTo>
                  <a:lnTo>
                    <a:pt x="81" y="575"/>
                  </a:lnTo>
                  <a:lnTo>
                    <a:pt x="81" y="578"/>
                  </a:lnTo>
                  <a:lnTo>
                    <a:pt x="83" y="581"/>
                  </a:lnTo>
                  <a:lnTo>
                    <a:pt x="84" y="583"/>
                  </a:lnTo>
                  <a:lnTo>
                    <a:pt x="84" y="594"/>
                  </a:lnTo>
                  <a:lnTo>
                    <a:pt x="93" y="595"/>
                  </a:lnTo>
                  <a:lnTo>
                    <a:pt x="93" y="597"/>
                  </a:lnTo>
                  <a:lnTo>
                    <a:pt x="95" y="598"/>
                  </a:lnTo>
                  <a:lnTo>
                    <a:pt x="95" y="601"/>
                  </a:lnTo>
                  <a:lnTo>
                    <a:pt x="96" y="603"/>
                  </a:lnTo>
                  <a:lnTo>
                    <a:pt x="99" y="604"/>
                  </a:lnTo>
                  <a:lnTo>
                    <a:pt x="101" y="604"/>
                  </a:lnTo>
                  <a:lnTo>
                    <a:pt x="104" y="601"/>
                  </a:lnTo>
                  <a:lnTo>
                    <a:pt x="108" y="601"/>
                  </a:lnTo>
                  <a:lnTo>
                    <a:pt x="111" y="603"/>
                  </a:lnTo>
                  <a:lnTo>
                    <a:pt x="114" y="606"/>
                  </a:lnTo>
                  <a:lnTo>
                    <a:pt x="114" y="612"/>
                  </a:lnTo>
                  <a:lnTo>
                    <a:pt x="119" y="618"/>
                  </a:lnTo>
                  <a:lnTo>
                    <a:pt x="123" y="622"/>
                  </a:lnTo>
                  <a:lnTo>
                    <a:pt x="132" y="628"/>
                  </a:lnTo>
                  <a:lnTo>
                    <a:pt x="137" y="633"/>
                  </a:lnTo>
                  <a:lnTo>
                    <a:pt x="140" y="633"/>
                  </a:lnTo>
                  <a:lnTo>
                    <a:pt x="143" y="631"/>
                  </a:lnTo>
                  <a:lnTo>
                    <a:pt x="169" y="631"/>
                  </a:lnTo>
                  <a:lnTo>
                    <a:pt x="175" y="636"/>
                  </a:lnTo>
                  <a:lnTo>
                    <a:pt x="173" y="639"/>
                  </a:lnTo>
                  <a:lnTo>
                    <a:pt x="175" y="634"/>
                  </a:lnTo>
                  <a:lnTo>
                    <a:pt x="176" y="633"/>
                  </a:lnTo>
                  <a:lnTo>
                    <a:pt x="179" y="633"/>
                  </a:lnTo>
                  <a:lnTo>
                    <a:pt x="181" y="634"/>
                  </a:lnTo>
                  <a:lnTo>
                    <a:pt x="184" y="634"/>
                  </a:lnTo>
                  <a:lnTo>
                    <a:pt x="187" y="636"/>
                  </a:lnTo>
                  <a:lnTo>
                    <a:pt x="188" y="637"/>
                  </a:lnTo>
                  <a:lnTo>
                    <a:pt x="178" y="622"/>
                  </a:lnTo>
                  <a:lnTo>
                    <a:pt x="173" y="622"/>
                  </a:lnTo>
                  <a:lnTo>
                    <a:pt x="175" y="619"/>
                  </a:lnTo>
                  <a:lnTo>
                    <a:pt x="166" y="612"/>
                  </a:lnTo>
                  <a:lnTo>
                    <a:pt x="166" y="604"/>
                  </a:lnTo>
                  <a:lnTo>
                    <a:pt x="163" y="601"/>
                  </a:lnTo>
                  <a:lnTo>
                    <a:pt x="164" y="598"/>
                  </a:lnTo>
                  <a:lnTo>
                    <a:pt x="166" y="598"/>
                  </a:lnTo>
                  <a:lnTo>
                    <a:pt x="169" y="595"/>
                  </a:lnTo>
                  <a:lnTo>
                    <a:pt x="169" y="594"/>
                  </a:lnTo>
                  <a:lnTo>
                    <a:pt x="167" y="594"/>
                  </a:lnTo>
                  <a:lnTo>
                    <a:pt x="164" y="592"/>
                  </a:lnTo>
                  <a:lnTo>
                    <a:pt x="159" y="592"/>
                  </a:lnTo>
                  <a:lnTo>
                    <a:pt x="163" y="587"/>
                  </a:lnTo>
                  <a:lnTo>
                    <a:pt x="163" y="583"/>
                  </a:lnTo>
                  <a:lnTo>
                    <a:pt x="167" y="591"/>
                  </a:lnTo>
                  <a:lnTo>
                    <a:pt x="170" y="592"/>
                  </a:lnTo>
                  <a:lnTo>
                    <a:pt x="175" y="592"/>
                  </a:lnTo>
                  <a:lnTo>
                    <a:pt x="176" y="591"/>
                  </a:lnTo>
                  <a:lnTo>
                    <a:pt x="178" y="586"/>
                  </a:lnTo>
                  <a:lnTo>
                    <a:pt x="178" y="581"/>
                  </a:lnTo>
                  <a:lnTo>
                    <a:pt x="176" y="577"/>
                  </a:lnTo>
                  <a:lnTo>
                    <a:pt x="175" y="574"/>
                  </a:lnTo>
                  <a:lnTo>
                    <a:pt x="175" y="569"/>
                  </a:lnTo>
                  <a:lnTo>
                    <a:pt x="178" y="563"/>
                  </a:lnTo>
                  <a:lnTo>
                    <a:pt x="181" y="560"/>
                  </a:lnTo>
                  <a:lnTo>
                    <a:pt x="185" y="557"/>
                  </a:lnTo>
                  <a:lnTo>
                    <a:pt x="193" y="548"/>
                  </a:lnTo>
                  <a:lnTo>
                    <a:pt x="190" y="545"/>
                  </a:lnTo>
                  <a:lnTo>
                    <a:pt x="184" y="545"/>
                  </a:lnTo>
                  <a:lnTo>
                    <a:pt x="190" y="544"/>
                  </a:lnTo>
                  <a:lnTo>
                    <a:pt x="190" y="539"/>
                  </a:lnTo>
                  <a:lnTo>
                    <a:pt x="187" y="533"/>
                  </a:lnTo>
                  <a:lnTo>
                    <a:pt x="185" y="532"/>
                  </a:lnTo>
                  <a:lnTo>
                    <a:pt x="182" y="530"/>
                  </a:lnTo>
                  <a:lnTo>
                    <a:pt x="181" y="530"/>
                  </a:lnTo>
                  <a:lnTo>
                    <a:pt x="179" y="532"/>
                  </a:lnTo>
                  <a:lnTo>
                    <a:pt x="176" y="527"/>
                  </a:lnTo>
                  <a:lnTo>
                    <a:pt x="169" y="527"/>
                  </a:lnTo>
                  <a:lnTo>
                    <a:pt x="167" y="526"/>
                  </a:lnTo>
                  <a:lnTo>
                    <a:pt x="164" y="524"/>
                  </a:lnTo>
                  <a:lnTo>
                    <a:pt x="159" y="521"/>
                  </a:lnTo>
                  <a:lnTo>
                    <a:pt x="152" y="515"/>
                  </a:lnTo>
                  <a:lnTo>
                    <a:pt x="149" y="509"/>
                  </a:lnTo>
                  <a:lnTo>
                    <a:pt x="147" y="506"/>
                  </a:lnTo>
                  <a:lnTo>
                    <a:pt x="147" y="503"/>
                  </a:lnTo>
                  <a:lnTo>
                    <a:pt x="149" y="500"/>
                  </a:lnTo>
                  <a:lnTo>
                    <a:pt x="149" y="499"/>
                  </a:lnTo>
                  <a:lnTo>
                    <a:pt x="150" y="499"/>
                  </a:lnTo>
                  <a:lnTo>
                    <a:pt x="152" y="497"/>
                  </a:lnTo>
                  <a:lnTo>
                    <a:pt x="155" y="491"/>
                  </a:lnTo>
                  <a:lnTo>
                    <a:pt x="159" y="491"/>
                  </a:lnTo>
                  <a:lnTo>
                    <a:pt x="161" y="487"/>
                  </a:lnTo>
                  <a:lnTo>
                    <a:pt x="175" y="487"/>
                  </a:lnTo>
                  <a:lnTo>
                    <a:pt x="172" y="484"/>
                  </a:lnTo>
                  <a:lnTo>
                    <a:pt x="172" y="476"/>
                  </a:lnTo>
                  <a:lnTo>
                    <a:pt x="175" y="476"/>
                  </a:lnTo>
                  <a:lnTo>
                    <a:pt x="175" y="468"/>
                  </a:lnTo>
                  <a:lnTo>
                    <a:pt x="173" y="467"/>
                  </a:lnTo>
                  <a:lnTo>
                    <a:pt x="172" y="464"/>
                  </a:lnTo>
                  <a:lnTo>
                    <a:pt x="169" y="461"/>
                  </a:lnTo>
                  <a:lnTo>
                    <a:pt x="169" y="456"/>
                  </a:lnTo>
                  <a:lnTo>
                    <a:pt x="170" y="452"/>
                  </a:lnTo>
                  <a:lnTo>
                    <a:pt x="172" y="449"/>
                  </a:lnTo>
                  <a:lnTo>
                    <a:pt x="175" y="447"/>
                  </a:lnTo>
                  <a:lnTo>
                    <a:pt x="176" y="446"/>
                  </a:lnTo>
                  <a:lnTo>
                    <a:pt x="179" y="446"/>
                  </a:lnTo>
                  <a:lnTo>
                    <a:pt x="179" y="443"/>
                  </a:lnTo>
                  <a:lnTo>
                    <a:pt x="173" y="443"/>
                  </a:lnTo>
                  <a:lnTo>
                    <a:pt x="170" y="441"/>
                  </a:lnTo>
                  <a:lnTo>
                    <a:pt x="169" y="438"/>
                  </a:lnTo>
                  <a:lnTo>
                    <a:pt x="169" y="437"/>
                  </a:lnTo>
                  <a:lnTo>
                    <a:pt x="172" y="435"/>
                  </a:lnTo>
                  <a:lnTo>
                    <a:pt x="175" y="435"/>
                  </a:lnTo>
                  <a:lnTo>
                    <a:pt x="184" y="441"/>
                  </a:lnTo>
                  <a:lnTo>
                    <a:pt x="185" y="443"/>
                  </a:lnTo>
                  <a:lnTo>
                    <a:pt x="187" y="443"/>
                  </a:lnTo>
                  <a:lnTo>
                    <a:pt x="188" y="441"/>
                  </a:lnTo>
                  <a:lnTo>
                    <a:pt x="191" y="438"/>
                  </a:lnTo>
                  <a:lnTo>
                    <a:pt x="191" y="432"/>
                  </a:lnTo>
                  <a:lnTo>
                    <a:pt x="190" y="429"/>
                  </a:lnTo>
                  <a:lnTo>
                    <a:pt x="185" y="425"/>
                  </a:lnTo>
                  <a:lnTo>
                    <a:pt x="182" y="425"/>
                  </a:lnTo>
                  <a:lnTo>
                    <a:pt x="181" y="426"/>
                  </a:lnTo>
                  <a:lnTo>
                    <a:pt x="181" y="431"/>
                  </a:lnTo>
                  <a:lnTo>
                    <a:pt x="179" y="432"/>
                  </a:lnTo>
                  <a:lnTo>
                    <a:pt x="175" y="432"/>
                  </a:lnTo>
                  <a:lnTo>
                    <a:pt x="172" y="431"/>
                  </a:lnTo>
                  <a:lnTo>
                    <a:pt x="170" y="429"/>
                  </a:lnTo>
                  <a:lnTo>
                    <a:pt x="170" y="428"/>
                  </a:lnTo>
                  <a:lnTo>
                    <a:pt x="161" y="428"/>
                  </a:lnTo>
                  <a:lnTo>
                    <a:pt x="159" y="426"/>
                  </a:lnTo>
                  <a:lnTo>
                    <a:pt x="159" y="411"/>
                  </a:lnTo>
                  <a:lnTo>
                    <a:pt x="156" y="410"/>
                  </a:lnTo>
                  <a:lnTo>
                    <a:pt x="155" y="407"/>
                  </a:lnTo>
                  <a:lnTo>
                    <a:pt x="153" y="401"/>
                  </a:lnTo>
                  <a:lnTo>
                    <a:pt x="153" y="398"/>
                  </a:lnTo>
                  <a:lnTo>
                    <a:pt x="155" y="396"/>
                  </a:lnTo>
                  <a:lnTo>
                    <a:pt x="156" y="396"/>
                  </a:lnTo>
                  <a:lnTo>
                    <a:pt x="159" y="398"/>
                  </a:lnTo>
                  <a:lnTo>
                    <a:pt x="163" y="398"/>
                  </a:lnTo>
                  <a:lnTo>
                    <a:pt x="164" y="399"/>
                  </a:lnTo>
                  <a:lnTo>
                    <a:pt x="167" y="401"/>
                  </a:lnTo>
                  <a:lnTo>
                    <a:pt x="176" y="405"/>
                  </a:lnTo>
                  <a:lnTo>
                    <a:pt x="181" y="408"/>
                  </a:lnTo>
                  <a:lnTo>
                    <a:pt x="185" y="408"/>
                  </a:lnTo>
                  <a:lnTo>
                    <a:pt x="190" y="407"/>
                  </a:lnTo>
                  <a:lnTo>
                    <a:pt x="193" y="404"/>
                  </a:lnTo>
                  <a:lnTo>
                    <a:pt x="197" y="401"/>
                  </a:lnTo>
                  <a:lnTo>
                    <a:pt x="202" y="399"/>
                  </a:lnTo>
                  <a:lnTo>
                    <a:pt x="203" y="398"/>
                  </a:lnTo>
                  <a:lnTo>
                    <a:pt x="203" y="395"/>
                  </a:lnTo>
                  <a:lnTo>
                    <a:pt x="200" y="393"/>
                  </a:lnTo>
                  <a:lnTo>
                    <a:pt x="197" y="390"/>
                  </a:lnTo>
                  <a:lnTo>
                    <a:pt x="193" y="389"/>
                  </a:lnTo>
                  <a:lnTo>
                    <a:pt x="193" y="383"/>
                  </a:lnTo>
                  <a:lnTo>
                    <a:pt x="194" y="380"/>
                  </a:lnTo>
                  <a:lnTo>
                    <a:pt x="197" y="378"/>
                  </a:lnTo>
                  <a:lnTo>
                    <a:pt x="197" y="375"/>
                  </a:lnTo>
                  <a:lnTo>
                    <a:pt x="199" y="372"/>
                  </a:lnTo>
                  <a:lnTo>
                    <a:pt x="194" y="369"/>
                  </a:lnTo>
                  <a:lnTo>
                    <a:pt x="190" y="369"/>
                  </a:lnTo>
                  <a:lnTo>
                    <a:pt x="188" y="361"/>
                  </a:lnTo>
                  <a:lnTo>
                    <a:pt x="187" y="360"/>
                  </a:lnTo>
                  <a:lnTo>
                    <a:pt x="187" y="357"/>
                  </a:lnTo>
                  <a:lnTo>
                    <a:pt x="188" y="355"/>
                  </a:lnTo>
                  <a:lnTo>
                    <a:pt x="190" y="355"/>
                  </a:lnTo>
                  <a:lnTo>
                    <a:pt x="191" y="358"/>
                  </a:lnTo>
                  <a:lnTo>
                    <a:pt x="193" y="360"/>
                  </a:lnTo>
                  <a:lnTo>
                    <a:pt x="193" y="361"/>
                  </a:lnTo>
                  <a:lnTo>
                    <a:pt x="194" y="366"/>
                  </a:lnTo>
                  <a:lnTo>
                    <a:pt x="199" y="366"/>
                  </a:lnTo>
                  <a:lnTo>
                    <a:pt x="197" y="360"/>
                  </a:lnTo>
                  <a:lnTo>
                    <a:pt x="217" y="361"/>
                  </a:lnTo>
                  <a:lnTo>
                    <a:pt x="218" y="360"/>
                  </a:lnTo>
                  <a:lnTo>
                    <a:pt x="220" y="360"/>
                  </a:lnTo>
                  <a:lnTo>
                    <a:pt x="221" y="358"/>
                  </a:lnTo>
                  <a:lnTo>
                    <a:pt x="226" y="357"/>
                  </a:lnTo>
                  <a:lnTo>
                    <a:pt x="235" y="355"/>
                  </a:lnTo>
                  <a:lnTo>
                    <a:pt x="244" y="352"/>
                  </a:lnTo>
                  <a:lnTo>
                    <a:pt x="254" y="349"/>
                  </a:lnTo>
                  <a:lnTo>
                    <a:pt x="262" y="346"/>
                  </a:lnTo>
                  <a:lnTo>
                    <a:pt x="265" y="345"/>
                  </a:lnTo>
                  <a:lnTo>
                    <a:pt x="265" y="336"/>
                  </a:lnTo>
                  <a:lnTo>
                    <a:pt x="271" y="333"/>
                  </a:lnTo>
                  <a:lnTo>
                    <a:pt x="274" y="318"/>
                  </a:lnTo>
                  <a:lnTo>
                    <a:pt x="272" y="312"/>
                  </a:lnTo>
                  <a:lnTo>
                    <a:pt x="272" y="306"/>
                  </a:lnTo>
                  <a:lnTo>
                    <a:pt x="271" y="306"/>
                  </a:lnTo>
                  <a:lnTo>
                    <a:pt x="269" y="304"/>
                  </a:lnTo>
                  <a:lnTo>
                    <a:pt x="262" y="301"/>
                  </a:lnTo>
                  <a:lnTo>
                    <a:pt x="259" y="301"/>
                  </a:lnTo>
                  <a:lnTo>
                    <a:pt x="257" y="300"/>
                  </a:lnTo>
                  <a:lnTo>
                    <a:pt x="256" y="300"/>
                  </a:lnTo>
                  <a:lnTo>
                    <a:pt x="254" y="298"/>
                  </a:lnTo>
                  <a:lnTo>
                    <a:pt x="259" y="294"/>
                  </a:lnTo>
                  <a:lnTo>
                    <a:pt x="259" y="285"/>
                  </a:lnTo>
                  <a:lnTo>
                    <a:pt x="257" y="282"/>
                  </a:lnTo>
                  <a:lnTo>
                    <a:pt x="256" y="280"/>
                  </a:lnTo>
                  <a:lnTo>
                    <a:pt x="250" y="277"/>
                  </a:lnTo>
                  <a:lnTo>
                    <a:pt x="241" y="274"/>
                  </a:lnTo>
                  <a:lnTo>
                    <a:pt x="238" y="273"/>
                  </a:lnTo>
                  <a:lnTo>
                    <a:pt x="233" y="270"/>
                  </a:lnTo>
                  <a:lnTo>
                    <a:pt x="229" y="267"/>
                  </a:lnTo>
                  <a:lnTo>
                    <a:pt x="229" y="262"/>
                  </a:lnTo>
                  <a:lnTo>
                    <a:pt x="230" y="259"/>
                  </a:lnTo>
                  <a:lnTo>
                    <a:pt x="233" y="259"/>
                  </a:lnTo>
                  <a:lnTo>
                    <a:pt x="233" y="258"/>
                  </a:lnTo>
                  <a:lnTo>
                    <a:pt x="224" y="247"/>
                  </a:lnTo>
                  <a:lnTo>
                    <a:pt x="224" y="235"/>
                  </a:lnTo>
                  <a:lnTo>
                    <a:pt x="230" y="235"/>
                  </a:lnTo>
                  <a:lnTo>
                    <a:pt x="233" y="233"/>
                  </a:lnTo>
                  <a:lnTo>
                    <a:pt x="235" y="233"/>
                  </a:lnTo>
                  <a:lnTo>
                    <a:pt x="235" y="232"/>
                  </a:lnTo>
                  <a:lnTo>
                    <a:pt x="233" y="229"/>
                  </a:lnTo>
                  <a:lnTo>
                    <a:pt x="229" y="227"/>
                  </a:lnTo>
                  <a:lnTo>
                    <a:pt x="227" y="224"/>
                  </a:lnTo>
                  <a:lnTo>
                    <a:pt x="226" y="223"/>
                  </a:lnTo>
                  <a:lnTo>
                    <a:pt x="229" y="218"/>
                  </a:lnTo>
                  <a:lnTo>
                    <a:pt x="226" y="215"/>
                  </a:lnTo>
                  <a:lnTo>
                    <a:pt x="224" y="211"/>
                  </a:lnTo>
                  <a:lnTo>
                    <a:pt x="223" y="209"/>
                  </a:lnTo>
                  <a:lnTo>
                    <a:pt x="226" y="206"/>
                  </a:lnTo>
                  <a:lnTo>
                    <a:pt x="230" y="206"/>
                  </a:lnTo>
                  <a:lnTo>
                    <a:pt x="224" y="202"/>
                  </a:lnTo>
                  <a:lnTo>
                    <a:pt x="224" y="193"/>
                  </a:lnTo>
                  <a:lnTo>
                    <a:pt x="230" y="190"/>
                  </a:lnTo>
                  <a:lnTo>
                    <a:pt x="229" y="190"/>
                  </a:lnTo>
                  <a:lnTo>
                    <a:pt x="223" y="184"/>
                  </a:lnTo>
                  <a:lnTo>
                    <a:pt x="223" y="182"/>
                  </a:lnTo>
                  <a:lnTo>
                    <a:pt x="227" y="178"/>
                  </a:lnTo>
                  <a:lnTo>
                    <a:pt x="227" y="173"/>
                  </a:lnTo>
                  <a:lnTo>
                    <a:pt x="229" y="170"/>
                  </a:lnTo>
                  <a:lnTo>
                    <a:pt x="229" y="167"/>
                  </a:lnTo>
                  <a:lnTo>
                    <a:pt x="230" y="166"/>
                  </a:lnTo>
                  <a:lnTo>
                    <a:pt x="236" y="166"/>
                  </a:lnTo>
                  <a:lnTo>
                    <a:pt x="238" y="164"/>
                  </a:lnTo>
                  <a:lnTo>
                    <a:pt x="239" y="161"/>
                  </a:lnTo>
                  <a:lnTo>
                    <a:pt x="241" y="160"/>
                  </a:lnTo>
                  <a:lnTo>
                    <a:pt x="241" y="154"/>
                  </a:lnTo>
                  <a:lnTo>
                    <a:pt x="244" y="154"/>
                  </a:lnTo>
                  <a:lnTo>
                    <a:pt x="248" y="149"/>
                  </a:lnTo>
                  <a:lnTo>
                    <a:pt x="248" y="146"/>
                  </a:lnTo>
                  <a:lnTo>
                    <a:pt x="250" y="143"/>
                  </a:lnTo>
                  <a:lnTo>
                    <a:pt x="250" y="140"/>
                  </a:lnTo>
                  <a:lnTo>
                    <a:pt x="250" y="140"/>
                  </a:lnTo>
                  <a:lnTo>
                    <a:pt x="250" y="140"/>
                  </a:lnTo>
                  <a:close/>
                  <a:moveTo>
                    <a:pt x="244" y="267"/>
                  </a:moveTo>
                  <a:lnTo>
                    <a:pt x="247" y="267"/>
                  </a:lnTo>
                  <a:lnTo>
                    <a:pt x="244" y="265"/>
                  </a:lnTo>
                  <a:lnTo>
                    <a:pt x="244" y="267"/>
                  </a:lnTo>
                  <a:lnTo>
                    <a:pt x="244" y="267"/>
                  </a:lnTo>
                  <a:lnTo>
                    <a:pt x="244" y="267"/>
                  </a:lnTo>
                  <a:close/>
                </a:path>
              </a:pathLst>
            </a:custGeom>
            <a:solidFill>
              <a:schemeClr val="accent1"/>
            </a:solid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220" name="Freeform 43"/>
            <p:cNvSpPr>
              <a:spLocks noEditPoints="1"/>
            </p:cNvSpPr>
            <p:nvPr/>
          </p:nvSpPr>
          <p:spPr bwMode="auto">
            <a:xfrm>
              <a:off x="5914389" y="2174632"/>
              <a:ext cx="248330" cy="356981"/>
            </a:xfrm>
            <a:custGeom>
              <a:avLst/>
              <a:gdLst>
                <a:gd name="T0" fmla="*/ 43 w 150"/>
                <a:gd name="T1" fmla="*/ 102 h 217"/>
                <a:gd name="T2" fmla="*/ 34 w 150"/>
                <a:gd name="T3" fmla="*/ 89 h 217"/>
                <a:gd name="T4" fmla="*/ 34 w 150"/>
                <a:gd name="T5" fmla="*/ 83 h 217"/>
                <a:gd name="T6" fmla="*/ 30 w 150"/>
                <a:gd name="T7" fmla="*/ 98 h 217"/>
                <a:gd name="T8" fmla="*/ 85 w 150"/>
                <a:gd name="T9" fmla="*/ 31 h 217"/>
                <a:gd name="T10" fmla="*/ 87 w 150"/>
                <a:gd name="T11" fmla="*/ 31 h 217"/>
                <a:gd name="T12" fmla="*/ 28 w 150"/>
                <a:gd name="T13" fmla="*/ 66 h 217"/>
                <a:gd name="T14" fmla="*/ 36 w 150"/>
                <a:gd name="T15" fmla="*/ 67 h 217"/>
                <a:gd name="T16" fmla="*/ 126 w 150"/>
                <a:gd name="T17" fmla="*/ 0 h 217"/>
                <a:gd name="T18" fmla="*/ 117 w 150"/>
                <a:gd name="T19" fmla="*/ 16 h 217"/>
                <a:gd name="T20" fmla="*/ 110 w 150"/>
                <a:gd name="T21" fmla="*/ 10 h 217"/>
                <a:gd name="T22" fmla="*/ 93 w 150"/>
                <a:gd name="T23" fmla="*/ 36 h 217"/>
                <a:gd name="T24" fmla="*/ 49 w 150"/>
                <a:gd name="T25" fmla="*/ 99 h 217"/>
                <a:gd name="T26" fmla="*/ 132 w 150"/>
                <a:gd name="T27" fmla="*/ 155 h 217"/>
                <a:gd name="T28" fmla="*/ 129 w 150"/>
                <a:gd name="T29" fmla="*/ 147 h 217"/>
                <a:gd name="T30" fmla="*/ 123 w 150"/>
                <a:gd name="T31" fmla="*/ 135 h 217"/>
                <a:gd name="T32" fmla="*/ 105 w 150"/>
                <a:gd name="T33" fmla="*/ 119 h 217"/>
                <a:gd name="T34" fmla="*/ 98 w 150"/>
                <a:gd name="T35" fmla="*/ 98 h 217"/>
                <a:gd name="T36" fmla="*/ 70 w 150"/>
                <a:gd name="T37" fmla="*/ 92 h 217"/>
                <a:gd name="T38" fmla="*/ 85 w 150"/>
                <a:gd name="T39" fmla="*/ 87 h 217"/>
                <a:gd name="T40" fmla="*/ 96 w 150"/>
                <a:gd name="T41" fmla="*/ 72 h 217"/>
                <a:gd name="T42" fmla="*/ 104 w 150"/>
                <a:gd name="T43" fmla="*/ 61 h 217"/>
                <a:gd name="T44" fmla="*/ 66 w 150"/>
                <a:gd name="T45" fmla="*/ 63 h 217"/>
                <a:gd name="T46" fmla="*/ 84 w 150"/>
                <a:gd name="T47" fmla="*/ 40 h 217"/>
                <a:gd name="T48" fmla="*/ 55 w 150"/>
                <a:gd name="T49" fmla="*/ 43 h 217"/>
                <a:gd name="T50" fmla="*/ 40 w 150"/>
                <a:gd name="T51" fmla="*/ 58 h 217"/>
                <a:gd name="T52" fmla="*/ 40 w 150"/>
                <a:gd name="T53" fmla="*/ 83 h 217"/>
                <a:gd name="T54" fmla="*/ 40 w 150"/>
                <a:gd name="T55" fmla="*/ 89 h 217"/>
                <a:gd name="T56" fmla="*/ 52 w 150"/>
                <a:gd name="T57" fmla="*/ 98 h 217"/>
                <a:gd name="T58" fmla="*/ 49 w 150"/>
                <a:gd name="T59" fmla="*/ 120 h 217"/>
                <a:gd name="T60" fmla="*/ 79 w 150"/>
                <a:gd name="T61" fmla="*/ 116 h 217"/>
                <a:gd name="T62" fmla="*/ 81 w 150"/>
                <a:gd name="T63" fmla="*/ 131 h 217"/>
                <a:gd name="T64" fmla="*/ 51 w 150"/>
                <a:gd name="T65" fmla="*/ 149 h 217"/>
                <a:gd name="T66" fmla="*/ 52 w 150"/>
                <a:gd name="T67" fmla="*/ 171 h 217"/>
                <a:gd name="T68" fmla="*/ 48 w 150"/>
                <a:gd name="T69" fmla="*/ 182 h 217"/>
                <a:gd name="T70" fmla="*/ 63 w 150"/>
                <a:gd name="T71" fmla="*/ 185 h 217"/>
                <a:gd name="T72" fmla="*/ 82 w 150"/>
                <a:gd name="T73" fmla="*/ 184 h 217"/>
                <a:gd name="T74" fmla="*/ 52 w 150"/>
                <a:gd name="T75" fmla="*/ 194 h 217"/>
                <a:gd name="T76" fmla="*/ 36 w 150"/>
                <a:gd name="T77" fmla="*/ 206 h 217"/>
                <a:gd name="T78" fmla="*/ 31 w 150"/>
                <a:gd name="T79" fmla="*/ 217 h 217"/>
                <a:gd name="T80" fmla="*/ 63 w 150"/>
                <a:gd name="T81" fmla="*/ 212 h 217"/>
                <a:gd name="T82" fmla="*/ 87 w 150"/>
                <a:gd name="T83" fmla="*/ 203 h 217"/>
                <a:gd name="T84" fmla="*/ 104 w 150"/>
                <a:gd name="T85" fmla="*/ 202 h 217"/>
                <a:gd name="T86" fmla="*/ 131 w 150"/>
                <a:gd name="T87" fmla="*/ 199 h 217"/>
                <a:gd name="T88" fmla="*/ 137 w 150"/>
                <a:gd name="T89" fmla="*/ 185 h 217"/>
                <a:gd name="T90" fmla="*/ 150 w 150"/>
                <a:gd name="T91" fmla="*/ 162 h 217"/>
                <a:gd name="T92" fmla="*/ 132 w 150"/>
                <a:gd name="T93" fmla="*/ 155 h 217"/>
                <a:gd name="T94" fmla="*/ 51 w 150"/>
                <a:gd name="T95" fmla="*/ 132 h 217"/>
                <a:gd name="T96" fmla="*/ 34 w 150"/>
                <a:gd name="T97" fmla="*/ 131 h 217"/>
                <a:gd name="T98" fmla="*/ 36 w 150"/>
                <a:gd name="T99" fmla="*/ 114 h 217"/>
                <a:gd name="T100" fmla="*/ 9 w 150"/>
                <a:gd name="T101" fmla="*/ 122 h 217"/>
                <a:gd name="T102" fmla="*/ 12 w 150"/>
                <a:gd name="T103" fmla="*/ 131 h 217"/>
                <a:gd name="T104" fmla="*/ 21 w 150"/>
                <a:gd name="T105" fmla="*/ 60 h 217"/>
                <a:gd name="T106" fmla="*/ 21 w 150"/>
                <a:gd name="T107" fmla="*/ 60 h 217"/>
                <a:gd name="T108" fmla="*/ 39 w 150"/>
                <a:gd name="T109" fmla="*/ 46 h 217"/>
                <a:gd name="T110" fmla="*/ 24 w 150"/>
                <a:gd name="T111" fmla="*/ 51 h 217"/>
                <a:gd name="T112" fmla="*/ 19 w 150"/>
                <a:gd name="T113" fmla="*/ 6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0" h="217">
                  <a:moveTo>
                    <a:pt x="43" y="99"/>
                  </a:moveTo>
                  <a:lnTo>
                    <a:pt x="40" y="99"/>
                  </a:lnTo>
                  <a:lnTo>
                    <a:pt x="39" y="101"/>
                  </a:lnTo>
                  <a:lnTo>
                    <a:pt x="39" y="104"/>
                  </a:lnTo>
                  <a:lnTo>
                    <a:pt x="37" y="108"/>
                  </a:lnTo>
                  <a:lnTo>
                    <a:pt x="40" y="105"/>
                  </a:lnTo>
                  <a:lnTo>
                    <a:pt x="43" y="102"/>
                  </a:lnTo>
                  <a:lnTo>
                    <a:pt x="43" y="99"/>
                  </a:lnTo>
                  <a:lnTo>
                    <a:pt x="43" y="99"/>
                  </a:lnTo>
                  <a:lnTo>
                    <a:pt x="43" y="99"/>
                  </a:lnTo>
                  <a:close/>
                  <a:moveTo>
                    <a:pt x="34" y="83"/>
                  </a:moveTo>
                  <a:lnTo>
                    <a:pt x="33" y="83"/>
                  </a:lnTo>
                  <a:lnTo>
                    <a:pt x="33" y="89"/>
                  </a:lnTo>
                  <a:lnTo>
                    <a:pt x="34" y="89"/>
                  </a:lnTo>
                  <a:lnTo>
                    <a:pt x="36" y="87"/>
                  </a:lnTo>
                  <a:lnTo>
                    <a:pt x="39" y="87"/>
                  </a:lnTo>
                  <a:lnTo>
                    <a:pt x="37" y="84"/>
                  </a:lnTo>
                  <a:lnTo>
                    <a:pt x="36" y="83"/>
                  </a:lnTo>
                  <a:lnTo>
                    <a:pt x="34" y="83"/>
                  </a:lnTo>
                  <a:lnTo>
                    <a:pt x="34" y="83"/>
                  </a:lnTo>
                  <a:lnTo>
                    <a:pt x="34" y="83"/>
                  </a:lnTo>
                  <a:close/>
                  <a:moveTo>
                    <a:pt x="30" y="102"/>
                  </a:moveTo>
                  <a:lnTo>
                    <a:pt x="33" y="102"/>
                  </a:lnTo>
                  <a:lnTo>
                    <a:pt x="36" y="101"/>
                  </a:lnTo>
                  <a:lnTo>
                    <a:pt x="36" y="98"/>
                  </a:lnTo>
                  <a:lnTo>
                    <a:pt x="34" y="96"/>
                  </a:lnTo>
                  <a:lnTo>
                    <a:pt x="31" y="96"/>
                  </a:lnTo>
                  <a:lnTo>
                    <a:pt x="30" y="98"/>
                  </a:lnTo>
                  <a:lnTo>
                    <a:pt x="28" y="101"/>
                  </a:lnTo>
                  <a:lnTo>
                    <a:pt x="28" y="102"/>
                  </a:lnTo>
                  <a:lnTo>
                    <a:pt x="30" y="102"/>
                  </a:lnTo>
                  <a:lnTo>
                    <a:pt x="30" y="102"/>
                  </a:lnTo>
                  <a:lnTo>
                    <a:pt x="30" y="102"/>
                  </a:lnTo>
                  <a:close/>
                  <a:moveTo>
                    <a:pt x="87" y="31"/>
                  </a:moveTo>
                  <a:lnTo>
                    <a:pt x="85" y="31"/>
                  </a:lnTo>
                  <a:lnTo>
                    <a:pt x="84" y="33"/>
                  </a:lnTo>
                  <a:lnTo>
                    <a:pt x="84" y="36"/>
                  </a:lnTo>
                  <a:lnTo>
                    <a:pt x="87" y="36"/>
                  </a:lnTo>
                  <a:lnTo>
                    <a:pt x="89" y="33"/>
                  </a:lnTo>
                  <a:lnTo>
                    <a:pt x="87" y="31"/>
                  </a:lnTo>
                  <a:lnTo>
                    <a:pt x="87" y="31"/>
                  </a:lnTo>
                  <a:lnTo>
                    <a:pt x="87" y="31"/>
                  </a:lnTo>
                  <a:close/>
                  <a:moveTo>
                    <a:pt x="36" y="67"/>
                  </a:moveTo>
                  <a:lnTo>
                    <a:pt x="36" y="61"/>
                  </a:lnTo>
                  <a:lnTo>
                    <a:pt x="33" y="61"/>
                  </a:lnTo>
                  <a:lnTo>
                    <a:pt x="31" y="63"/>
                  </a:lnTo>
                  <a:lnTo>
                    <a:pt x="31" y="64"/>
                  </a:lnTo>
                  <a:lnTo>
                    <a:pt x="33" y="66"/>
                  </a:lnTo>
                  <a:lnTo>
                    <a:pt x="28" y="66"/>
                  </a:lnTo>
                  <a:lnTo>
                    <a:pt x="28" y="67"/>
                  </a:lnTo>
                  <a:lnTo>
                    <a:pt x="30" y="69"/>
                  </a:lnTo>
                  <a:lnTo>
                    <a:pt x="31" y="69"/>
                  </a:lnTo>
                  <a:lnTo>
                    <a:pt x="33" y="71"/>
                  </a:lnTo>
                  <a:lnTo>
                    <a:pt x="39" y="71"/>
                  </a:lnTo>
                  <a:lnTo>
                    <a:pt x="36" y="67"/>
                  </a:lnTo>
                  <a:lnTo>
                    <a:pt x="36" y="67"/>
                  </a:lnTo>
                  <a:lnTo>
                    <a:pt x="36" y="67"/>
                  </a:lnTo>
                  <a:close/>
                  <a:moveTo>
                    <a:pt x="125" y="0"/>
                  </a:moveTo>
                  <a:lnTo>
                    <a:pt x="123" y="0"/>
                  </a:lnTo>
                  <a:lnTo>
                    <a:pt x="120" y="3"/>
                  </a:lnTo>
                  <a:lnTo>
                    <a:pt x="125" y="3"/>
                  </a:lnTo>
                  <a:lnTo>
                    <a:pt x="125" y="1"/>
                  </a:lnTo>
                  <a:lnTo>
                    <a:pt x="126" y="0"/>
                  </a:lnTo>
                  <a:lnTo>
                    <a:pt x="125" y="0"/>
                  </a:lnTo>
                  <a:lnTo>
                    <a:pt x="125" y="0"/>
                  </a:lnTo>
                  <a:lnTo>
                    <a:pt x="125" y="0"/>
                  </a:lnTo>
                  <a:close/>
                  <a:moveTo>
                    <a:pt x="113" y="13"/>
                  </a:moveTo>
                  <a:lnTo>
                    <a:pt x="113" y="18"/>
                  </a:lnTo>
                  <a:lnTo>
                    <a:pt x="114" y="18"/>
                  </a:lnTo>
                  <a:lnTo>
                    <a:pt x="117" y="16"/>
                  </a:lnTo>
                  <a:lnTo>
                    <a:pt x="119" y="13"/>
                  </a:lnTo>
                  <a:lnTo>
                    <a:pt x="119" y="6"/>
                  </a:lnTo>
                  <a:lnTo>
                    <a:pt x="114" y="3"/>
                  </a:lnTo>
                  <a:lnTo>
                    <a:pt x="113" y="6"/>
                  </a:lnTo>
                  <a:lnTo>
                    <a:pt x="111" y="7"/>
                  </a:lnTo>
                  <a:lnTo>
                    <a:pt x="110" y="7"/>
                  </a:lnTo>
                  <a:lnTo>
                    <a:pt x="110" y="10"/>
                  </a:lnTo>
                  <a:lnTo>
                    <a:pt x="111" y="10"/>
                  </a:lnTo>
                  <a:lnTo>
                    <a:pt x="113" y="13"/>
                  </a:lnTo>
                  <a:lnTo>
                    <a:pt x="113" y="13"/>
                  </a:lnTo>
                  <a:lnTo>
                    <a:pt x="113" y="13"/>
                  </a:lnTo>
                  <a:close/>
                  <a:moveTo>
                    <a:pt x="90" y="36"/>
                  </a:moveTo>
                  <a:lnTo>
                    <a:pt x="90" y="39"/>
                  </a:lnTo>
                  <a:lnTo>
                    <a:pt x="93" y="36"/>
                  </a:lnTo>
                  <a:lnTo>
                    <a:pt x="90" y="36"/>
                  </a:lnTo>
                  <a:lnTo>
                    <a:pt x="90" y="36"/>
                  </a:lnTo>
                  <a:lnTo>
                    <a:pt x="90" y="36"/>
                  </a:lnTo>
                  <a:close/>
                  <a:moveTo>
                    <a:pt x="51" y="105"/>
                  </a:moveTo>
                  <a:lnTo>
                    <a:pt x="51" y="102"/>
                  </a:lnTo>
                  <a:lnTo>
                    <a:pt x="49" y="101"/>
                  </a:lnTo>
                  <a:lnTo>
                    <a:pt x="49" y="99"/>
                  </a:lnTo>
                  <a:lnTo>
                    <a:pt x="46" y="102"/>
                  </a:lnTo>
                  <a:lnTo>
                    <a:pt x="46" y="104"/>
                  </a:lnTo>
                  <a:lnTo>
                    <a:pt x="48" y="105"/>
                  </a:lnTo>
                  <a:lnTo>
                    <a:pt x="51" y="105"/>
                  </a:lnTo>
                  <a:lnTo>
                    <a:pt x="51" y="105"/>
                  </a:lnTo>
                  <a:lnTo>
                    <a:pt x="51" y="105"/>
                  </a:lnTo>
                  <a:close/>
                  <a:moveTo>
                    <a:pt x="132" y="155"/>
                  </a:moveTo>
                  <a:lnTo>
                    <a:pt x="131" y="156"/>
                  </a:lnTo>
                  <a:lnTo>
                    <a:pt x="131" y="158"/>
                  </a:lnTo>
                  <a:lnTo>
                    <a:pt x="126" y="158"/>
                  </a:lnTo>
                  <a:lnTo>
                    <a:pt x="126" y="155"/>
                  </a:lnTo>
                  <a:lnTo>
                    <a:pt x="128" y="152"/>
                  </a:lnTo>
                  <a:lnTo>
                    <a:pt x="131" y="149"/>
                  </a:lnTo>
                  <a:lnTo>
                    <a:pt x="129" y="147"/>
                  </a:lnTo>
                  <a:lnTo>
                    <a:pt x="120" y="141"/>
                  </a:lnTo>
                  <a:lnTo>
                    <a:pt x="119" y="141"/>
                  </a:lnTo>
                  <a:lnTo>
                    <a:pt x="117" y="140"/>
                  </a:lnTo>
                  <a:lnTo>
                    <a:pt x="119" y="140"/>
                  </a:lnTo>
                  <a:lnTo>
                    <a:pt x="120" y="138"/>
                  </a:lnTo>
                  <a:lnTo>
                    <a:pt x="126" y="138"/>
                  </a:lnTo>
                  <a:lnTo>
                    <a:pt x="123" y="135"/>
                  </a:lnTo>
                  <a:lnTo>
                    <a:pt x="123" y="134"/>
                  </a:lnTo>
                  <a:lnTo>
                    <a:pt x="120" y="131"/>
                  </a:lnTo>
                  <a:lnTo>
                    <a:pt x="119" y="128"/>
                  </a:lnTo>
                  <a:lnTo>
                    <a:pt x="113" y="123"/>
                  </a:lnTo>
                  <a:lnTo>
                    <a:pt x="110" y="123"/>
                  </a:lnTo>
                  <a:lnTo>
                    <a:pt x="108" y="120"/>
                  </a:lnTo>
                  <a:lnTo>
                    <a:pt x="105" y="119"/>
                  </a:lnTo>
                  <a:lnTo>
                    <a:pt x="102" y="116"/>
                  </a:lnTo>
                  <a:lnTo>
                    <a:pt x="102" y="108"/>
                  </a:lnTo>
                  <a:lnTo>
                    <a:pt x="104" y="105"/>
                  </a:lnTo>
                  <a:lnTo>
                    <a:pt x="104" y="102"/>
                  </a:lnTo>
                  <a:lnTo>
                    <a:pt x="101" y="102"/>
                  </a:lnTo>
                  <a:lnTo>
                    <a:pt x="99" y="101"/>
                  </a:lnTo>
                  <a:lnTo>
                    <a:pt x="98" y="98"/>
                  </a:lnTo>
                  <a:lnTo>
                    <a:pt x="95" y="95"/>
                  </a:lnTo>
                  <a:lnTo>
                    <a:pt x="90" y="93"/>
                  </a:lnTo>
                  <a:lnTo>
                    <a:pt x="85" y="93"/>
                  </a:lnTo>
                  <a:lnTo>
                    <a:pt x="81" y="95"/>
                  </a:lnTo>
                  <a:lnTo>
                    <a:pt x="76" y="96"/>
                  </a:lnTo>
                  <a:lnTo>
                    <a:pt x="75" y="96"/>
                  </a:lnTo>
                  <a:lnTo>
                    <a:pt x="70" y="92"/>
                  </a:lnTo>
                  <a:lnTo>
                    <a:pt x="73" y="92"/>
                  </a:lnTo>
                  <a:lnTo>
                    <a:pt x="76" y="93"/>
                  </a:lnTo>
                  <a:lnTo>
                    <a:pt x="81" y="93"/>
                  </a:lnTo>
                  <a:lnTo>
                    <a:pt x="87" y="90"/>
                  </a:lnTo>
                  <a:lnTo>
                    <a:pt x="89" y="89"/>
                  </a:lnTo>
                  <a:lnTo>
                    <a:pt x="87" y="89"/>
                  </a:lnTo>
                  <a:lnTo>
                    <a:pt x="85" y="87"/>
                  </a:lnTo>
                  <a:lnTo>
                    <a:pt x="81" y="87"/>
                  </a:lnTo>
                  <a:lnTo>
                    <a:pt x="87" y="86"/>
                  </a:lnTo>
                  <a:lnTo>
                    <a:pt x="89" y="84"/>
                  </a:lnTo>
                  <a:lnTo>
                    <a:pt x="92" y="83"/>
                  </a:lnTo>
                  <a:lnTo>
                    <a:pt x="95" y="80"/>
                  </a:lnTo>
                  <a:lnTo>
                    <a:pt x="95" y="75"/>
                  </a:lnTo>
                  <a:lnTo>
                    <a:pt x="96" y="72"/>
                  </a:lnTo>
                  <a:lnTo>
                    <a:pt x="98" y="71"/>
                  </a:lnTo>
                  <a:lnTo>
                    <a:pt x="99" y="67"/>
                  </a:lnTo>
                  <a:lnTo>
                    <a:pt x="101" y="66"/>
                  </a:lnTo>
                  <a:lnTo>
                    <a:pt x="104" y="64"/>
                  </a:lnTo>
                  <a:lnTo>
                    <a:pt x="105" y="64"/>
                  </a:lnTo>
                  <a:lnTo>
                    <a:pt x="105" y="63"/>
                  </a:lnTo>
                  <a:lnTo>
                    <a:pt x="104" y="61"/>
                  </a:lnTo>
                  <a:lnTo>
                    <a:pt x="84" y="61"/>
                  </a:lnTo>
                  <a:lnTo>
                    <a:pt x="84" y="60"/>
                  </a:lnTo>
                  <a:lnTo>
                    <a:pt x="75" y="60"/>
                  </a:lnTo>
                  <a:lnTo>
                    <a:pt x="72" y="61"/>
                  </a:lnTo>
                  <a:lnTo>
                    <a:pt x="69" y="61"/>
                  </a:lnTo>
                  <a:lnTo>
                    <a:pt x="67" y="63"/>
                  </a:lnTo>
                  <a:lnTo>
                    <a:pt x="66" y="63"/>
                  </a:lnTo>
                  <a:lnTo>
                    <a:pt x="69" y="60"/>
                  </a:lnTo>
                  <a:lnTo>
                    <a:pt x="66" y="57"/>
                  </a:lnTo>
                  <a:lnTo>
                    <a:pt x="70" y="55"/>
                  </a:lnTo>
                  <a:lnTo>
                    <a:pt x="79" y="51"/>
                  </a:lnTo>
                  <a:lnTo>
                    <a:pt x="82" y="49"/>
                  </a:lnTo>
                  <a:lnTo>
                    <a:pt x="85" y="42"/>
                  </a:lnTo>
                  <a:lnTo>
                    <a:pt x="84" y="40"/>
                  </a:lnTo>
                  <a:lnTo>
                    <a:pt x="75" y="40"/>
                  </a:lnTo>
                  <a:lnTo>
                    <a:pt x="72" y="42"/>
                  </a:lnTo>
                  <a:lnTo>
                    <a:pt x="67" y="43"/>
                  </a:lnTo>
                  <a:lnTo>
                    <a:pt x="63" y="43"/>
                  </a:lnTo>
                  <a:lnTo>
                    <a:pt x="60" y="42"/>
                  </a:lnTo>
                  <a:lnTo>
                    <a:pt x="57" y="42"/>
                  </a:lnTo>
                  <a:lnTo>
                    <a:pt x="55" y="43"/>
                  </a:lnTo>
                  <a:lnTo>
                    <a:pt x="55" y="46"/>
                  </a:lnTo>
                  <a:lnTo>
                    <a:pt x="57" y="48"/>
                  </a:lnTo>
                  <a:lnTo>
                    <a:pt x="54" y="48"/>
                  </a:lnTo>
                  <a:lnTo>
                    <a:pt x="51" y="51"/>
                  </a:lnTo>
                  <a:lnTo>
                    <a:pt x="51" y="55"/>
                  </a:lnTo>
                  <a:lnTo>
                    <a:pt x="52" y="57"/>
                  </a:lnTo>
                  <a:lnTo>
                    <a:pt x="40" y="58"/>
                  </a:lnTo>
                  <a:lnTo>
                    <a:pt x="40" y="61"/>
                  </a:lnTo>
                  <a:lnTo>
                    <a:pt x="45" y="63"/>
                  </a:lnTo>
                  <a:lnTo>
                    <a:pt x="48" y="69"/>
                  </a:lnTo>
                  <a:lnTo>
                    <a:pt x="43" y="74"/>
                  </a:lnTo>
                  <a:lnTo>
                    <a:pt x="43" y="78"/>
                  </a:lnTo>
                  <a:lnTo>
                    <a:pt x="37" y="80"/>
                  </a:lnTo>
                  <a:lnTo>
                    <a:pt x="40" y="83"/>
                  </a:lnTo>
                  <a:lnTo>
                    <a:pt x="45" y="83"/>
                  </a:lnTo>
                  <a:lnTo>
                    <a:pt x="48" y="81"/>
                  </a:lnTo>
                  <a:lnTo>
                    <a:pt x="49" y="80"/>
                  </a:lnTo>
                  <a:lnTo>
                    <a:pt x="49" y="84"/>
                  </a:lnTo>
                  <a:lnTo>
                    <a:pt x="48" y="84"/>
                  </a:lnTo>
                  <a:lnTo>
                    <a:pt x="45" y="87"/>
                  </a:lnTo>
                  <a:lnTo>
                    <a:pt x="40" y="89"/>
                  </a:lnTo>
                  <a:lnTo>
                    <a:pt x="40" y="95"/>
                  </a:lnTo>
                  <a:lnTo>
                    <a:pt x="43" y="98"/>
                  </a:lnTo>
                  <a:lnTo>
                    <a:pt x="45" y="96"/>
                  </a:lnTo>
                  <a:lnTo>
                    <a:pt x="52" y="96"/>
                  </a:lnTo>
                  <a:lnTo>
                    <a:pt x="55" y="95"/>
                  </a:lnTo>
                  <a:lnTo>
                    <a:pt x="57" y="93"/>
                  </a:lnTo>
                  <a:lnTo>
                    <a:pt x="52" y="98"/>
                  </a:lnTo>
                  <a:lnTo>
                    <a:pt x="55" y="105"/>
                  </a:lnTo>
                  <a:lnTo>
                    <a:pt x="54" y="107"/>
                  </a:lnTo>
                  <a:lnTo>
                    <a:pt x="52" y="111"/>
                  </a:lnTo>
                  <a:lnTo>
                    <a:pt x="49" y="113"/>
                  </a:lnTo>
                  <a:lnTo>
                    <a:pt x="48" y="116"/>
                  </a:lnTo>
                  <a:lnTo>
                    <a:pt x="48" y="119"/>
                  </a:lnTo>
                  <a:lnTo>
                    <a:pt x="49" y="120"/>
                  </a:lnTo>
                  <a:lnTo>
                    <a:pt x="54" y="120"/>
                  </a:lnTo>
                  <a:lnTo>
                    <a:pt x="57" y="119"/>
                  </a:lnTo>
                  <a:lnTo>
                    <a:pt x="63" y="119"/>
                  </a:lnTo>
                  <a:lnTo>
                    <a:pt x="66" y="117"/>
                  </a:lnTo>
                  <a:lnTo>
                    <a:pt x="67" y="116"/>
                  </a:lnTo>
                  <a:lnTo>
                    <a:pt x="70" y="114"/>
                  </a:lnTo>
                  <a:lnTo>
                    <a:pt x="79" y="116"/>
                  </a:lnTo>
                  <a:lnTo>
                    <a:pt x="75" y="117"/>
                  </a:lnTo>
                  <a:lnTo>
                    <a:pt x="69" y="123"/>
                  </a:lnTo>
                  <a:lnTo>
                    <a:pt x="69" y="125"/>
                  </a:lnTo>
                  <a:lnTo>
                    <a:pt x="73" y="129"/>
                  </a:lnTo>
                  <a:lnTo>
                    <a:pt x="76" y="129"/>
                  </a:lnTo>
                  <a:lnTo>
                    <a:pt x="79" y="131"/>
                  </a:lnTo>
                  <a:lnTo>
                    <a:pt x="81" y="131"/>
                  </a:lnTo>
                  <a:lnTo>
                    <a:pt x="82" y="135"/>
                  </a:lnTo>
                  <a:lnTo>
                    <a:pt x="76" y="140"/>
                  </a:lnTo>
                  <a:lnTo>
                    <a:pt x="76" y="149"/>
                  </a:lnTo>
                  <a:lnTo>
                    <a:pt x="58" y="149"/>
                  </a:lnTo>
                  <a:lnTo>
                    <a:pt x="57" y="147"/>
                  </a:lnTo>
                  <a:lnTo>
                    <a:pt x="52" y="147"/>
                  </a:lnTo>
                  <a:lnTo>
                    <a:pt x="51" y="149"/>
                  </a:lnTo>
                  <a:lnTo>
                    <a:pt x="55" y="153"/>
                  </a:lnTo>
                  <a:lnTo>
                    <a:pt x="49" y="158"/>
                  </a:lnTo>
                  <a:lnTo>
                    <a:pt x="60" y="156"/>
                  </a:lnTo>
                  <a:lnTo>
                    <a:pt x="60" y="162"/>
                  </a:lnTo>
                  <a:lnTo>
                    <a:pt x="57" y="168"/>
                  </a:lnTo>
                  <a:lnTo>
                    <a:pt x="55" y="170"/>
                  </a:lnTo>
                  <a:lnTo>
                    <a:pt x="52" y="171"/>
                  </a:lnTo>
                  <a:lnTo>
                    <a:pt x="48" y="173"/>
                  </a:lnTo>
                  <a:lnTo>
                    <a:pt x="45" y="176"/>
                  </a:lnTo>
                  <a:lnTo>
                    <a:pt x="43" y="176"/>
                  </a:lnTo>
                  <a:lnTo>
                    <a:pt x="43" y="182"/>
                  </a:lnTo>
                  <a:lnTo>
                    <a:pt x="45" y="184"/>
                  </a:lnTo>
                  <a:lnTo>
                    <a:pt x="46" y="184"/>
                  </a:lnTo>
                  <a:lnTo>
                    <a:pt x="48" y="182"/>
                  </a:lnTo>
                  <a:lnTo>
                    <a:pt x="51" y="180"/>
                  </a:lnTo>
                  <a:lnTo>
                    <a:pt x="52" y="179"/>
                  </a:lnTo>
                  <a:lnTo>
                    <a:pt x="54" y="180"/>
                  </a:lnTo>
                  <a:lnTo>
                    <a:pt x="54" y="182"/>
                  </a:lnTo>
                  <a:lnTo>
                    <a:pt x="55" y="184"/>
                  </a:lnTo>
                  <a:lnTo>
                    <a:pt x="61" y="184"/>
                  </a:lnTo>
                  <a:lnTo>
                    <a:pt x="63" y="185"/>
                  </a:lnTo>
                  <a:lnTo>
                    <a:pt x="66" y="187"/>
                  </a:lnTo>
                  <a:lnTo>
                    <a:pt x="67" y="187"/>
                  </a:lnTo>
                  <a:lnTo>
                    <a:pt x="72" y="185"/>
                  </a:lnTo>
                  <a:lnTo>
                    <a:pt x="75" y="184"/>
                  </a:lnTo>
                  <a:lnTo>
                    <a:pt x="76" y="182"/>
                  </a:lnTo>
                  <a:lnTo>
                    <a:pt x="84" y="182"/>
                  </a:lnTo>
                  <a:lnTo>
                    <a:pt x="82" y="184"/>
                  </a:lnTo>
                  <a:lnTo>
                    <a:pt x="79" y="185"/>
                  </a:lnTo>
                  <a:lnTo>
                    <a:pt x="76" y="188"/>
                  </a:lnTo>
                  <a:lnTo>
                    <a:pt x="73" y="190"/>
                  </a:lnTo>
                  <a:lnTo>
                    <a:pt x="72" y="191"/>
                  </a:lnTo>
                  <a:lnTo>
                    <a:pt x="55" y="191"/>
                  </a:lnTo>
                  <a:lnTo>
                    <a:pt x="55" y="194"/>
                  </a:lnTo>
                  <a:lnTo>
                    <a:pt x="52" y="194"/>
                  </a:lnTo>
                  <a:lnTo>
                    <a:pt x="49" y="196"/>
                  </a:lnTo>
                  <a:lnTo>
                    <a:pt x="48" y="197"/>
                  </a:lnTo>
                  <a:lnTo>
                    <a:pt x="48" y="202"/>
                  </a:lnTo>
                  <a:lnTo>
                    <a:pt x="46" y="203"/>
                  </a:lnTo>
                  <a:lnTo>
                    <a:pt x="37" y="203"/>
                  </a:lnTo>
                  <a:lnTo>
                    <a:pt x="37" y="205"/>
                  </a:lnTo>
                  <a:lnTo>
                    <a:pt x="36" y="206"/>
                  </a:lnTo>
                  <a:lnTo>
                    <a:pt x="36" y="209"/>
                  </a:lnTo>
                  <a:lnTo>
                    <a:pt x="33" y="212"/>
                  </a:lnTo>
                  <a:lnTo>
                    <a:pt x="30" y="214"/>
                  </a:lnTo>
                  <a:lnTo>
                    <a:pt x="28" y="214"/>
                  </a:lnTo>
                  <a:lnTo>
                    <a:pt x="28" y="215"/>
                  </a:lnTo>
                  <a:lnTo>
                    <a:pt x="30" y="215"/>
                  </a:lnTo>
                  <a:lnTo>
                    <a:pt x="31" y="217"/>
                  </a:lnTo>
                  <a:lnTo>
                    <a:pt x="39" y="217"/>
                  </a:lnTo>
                  <a:lnTo>
                    <a:pt x="40" y="214"/>
                  </a:lnTo>
                  <a:lnTo>
                    <a:pt x="46" y="209"/>
                  </a:lnTo>
                  <a:lnTo>
                    <a:pt x="55" y="209"/>
                  </a:lnTo>
                  <a:lnTo>
                    <a:pt x="57" y="211"/>
                  </a:lnTo>
                  <a:lnTo>
                    <a:pt x="60" y="212"/>
                  </a:lnTo>
                  <a:lnTo>
                    <a:pt x="63" y="212"/>
                  </a:lnTo>
                  <a:lnTo>
                    <a:pt x="64" y="209"/>
                  </a:lnTo>
                  <a:lnTo>
                    <a:pt x="66" y="206"/>
                  </a:lnTo>
                  <a:lnTo>
                    <a:pt x="67" y="203"/>
                  </a:lnTo>
                  <a:lnTo>
                    <a:pt x="70" y="200"/>
                  </a:lnTo>
                  <a:lnTo>
                    <a:pt x="75" y="200"/>
                  </a:lnTo>
                  <a:lnTo>
                    <a:pt x="79" y="203"/>
                  </a:lnTo>
                  <a:lnTo>
                    <a:pt x="87" y="203"/>
                  </a:lnTo>
                  <a:lnTo>
                    <a:pt x="93" y="200"/>
                  </a:lnTo>
                  <a:lnTo>
                    <a:pt x="95" y="200"/>
                  </a:lnTo>
                  <a:lnTo>
                    <a:pt x="96" y="202"/>
                  </a:lnTo>
                  <a:lnTo>
                    <a:pt x="99" y="202"/>
                  </a:lnTo>
                  <a:lnTo>
                    <a:pt x="102" y="203"/>
                  </a:lnTo>
                  <a:lnTo>
                    <a:pt x="104" y="203"/>
                  </a:lnTo>
                  <a:lnTo>
                    <a:pt x="104" y="202"/>
                  </a:lnTo>
                  <a:lnTo>
                    <a:pt x="102" y="200"/>
                  </a:lnTo>
                  <a:lnTo>
                    <a:pt x="102" y="197"/>
                  </a:lnTo>
                  <a:lnTo>
                    <a:pt x="104" y="197"/>
                  </a:lnTo>
                  <a:lnTo>
                    <a:pt x="107" y="199"/>
                  </a:lnTo>
                  <a:lnTo>
                    <a:pt x="108" y="200"/>
                  </a:lnTo>
                  <a:lnTo>
                    <a:pt x="111" y="199"/>
                  </a:lnTo>
                  <a:lnTo>
                    <a:pt x="131" y="199"/>
                  </a:lnTo>
                  <a:lnTo>
                    <a:pt x="137" y="197"/>
                  </a:lnTo>
                  <a:lnTo>
                    <a:pt x="140" y="196"/>
                  </a:lnTo>
                  <a:lnTo>
                    <a:pt x="141" y="193"/>
                  </a:lnTo>
                  <a:lnTo>
                    <a:pt x="143" y="191"/>
                  </a:lnTo>
                  <a:lnTo>
                    <a:pt x="144" y="188"/>
                  </a:lnTo>
                  <a:lnTo>
                    <a:pt x="131" y="187"/>
                  </a:lnTo>
                  <a:lnTo>
                    <a:pt x="137" y="185"/>
                  </a:lnTo>
                  <a:lnTo>
                    <a:pt x="135" y="180"/>
                  </a:lnTo>
                  <a:lnTo>
                    <a:pt x="138" y="177"/>
                  </a:lnTo>
                  <a:lnTo>
                    <a:pt x="141" y="176"/>
                  </a:lnTo>
                  <a:lnTo>
                    <a:pt x="143" y="176"/>
                  </a:lnTo>
                  <a:lnTo>
                    <a:pt x="146" y="173"/>
                  </a:lnTo>
                  <a:lnTo>
                    <a:pt x="147" y="171"/>
                  </a:lnTo>
                  <a:lnTo>
                    <a:pt x="150" y="162"/>
                  </a:lnTo>
                  <a:lnTo>
                    <a:pt x="149" y="159"/>
                  </a:lnTo>
                  <a:lnTo>
                    <a:pt x="147" y="158"/>
                  </a:lnTo>
                  <a:lnTo>
                    <a:pt x="144" y="156"/>
                  </a:lnTo>
                  <a:lnTo>
                    <a:pt x="141" y="156"/>
                  </a:lnTo>
                  <a:lnTo>
                    <a:pt x="138" y="155"/>
                  </a:lnTo>
                  <a:lnTo>
                    <a:pt x="132" y="155"/>
                  </a:lnTo>
                  <a:lnTo>
                    <a:pt x="132" y="155"/>
                  </a:lnTo>
                  <a:lnTo>
                    <a:pt x="132" y="155"/>
                  </a:lnTo>
                  <a:close/>
                  <a:moveTo>
                    <a:pt x="58" y="128"/>
                  </a:moveTo>
                  <a:lnTo>
                    <a:pt x="57" y="126"/>
                  </a:lnTo>
                  <a:lnTo>
                    <a:pt x="54" y="126"/>
                  </a:lnTo>
                  <a:lnTo>
                    <a:pt x="54" y="128"/>
                  </a:lnTo>
                  <a:lnTo>
                    <a:pt x="52" y="131"/>
                  </a:lnTo>
                  <a:lnTo>
                    <a:pt x="51" y="132"/>
                  </a:lnTo>
                  <a:lnTo>
                    <a:pt x="55" y="132"/>
                  </a:lnTo>
                  <a:lnTo>
                    <a:pt x="58" y="129"/>
                  </a:lnTo>
                  <a:lnTo>
                    <a:pt x="58" y="128"/>
                  </a:lnTo>
                  <a:lnTo>
                    <a:pt x="58" y="128"/>
                  </a:lnTo>
                  <a:lnTo>
                    <a:pt x="58" y="128"/>
                  </a:lnTo>
                  <a:close/>
                  <a:moveTo>
                    <a:pt x="33" y="132"/>
                  </a:moveTo>
                  <a:lnTo>
                    <a:pt x="34" y="131"/>
                  </a:lnTo>
                  <a:lnTo>
                    <a:pt x="34" y="129"/>
                  </a:lnTo>
                  <a:lnTo>
                    <a:pt x="37" y="129"/>
                  </a:lnTo>
                  <a:lnTo>
                    <a:pt x="39" y="126"/>
                  </a:lnTo>
                  <a:lnTo>
                    <a:pt x="40" y="125"/>
                  </a:lnTo>
                  <a:lnTo>
                    <a:pt x="40" y="122"/>
                  </a:lnTo>
                  <a:lnTo>
                    <a:pt x="36" y="117"/>
                  </a:lnTo>
                  <a:lnTo>
                    <a:pt x="36" y="114"/>
                  </a:lnTo>
                  <a:lnTo>
                    <a:pt x="34" y="116"/>
                  </a:lnTo>
                  <a:lnTo>
                    <a:pt x="33" y="113"/>
                  </a:lnTo>
                  <a:lnTo>
                    <a:pt x="31" y="111"/>
                  </a:lnTo>
                  <a:lnTo>
                    <a:pt x="21" y="111"/>
                  </a:lnTo>
                  <a:lnTo>
                    <a:pt x="19" y="113"/>
                  </a:lnTo>
                  <a:lnTo>
                    <a:pt x="9" y="119"/>
                  </a:lnTo>
                  <a:lnTo>
                    <a:pt x="9" y="122"/>
                  </a:lnTo>
                  <a:lnTo>
                    <a:pt x="7" y="122"/>
                  </a:lnTo>
                  <a:lnTo>
                    <a:pt x="4" y="123"/>
                  </a:lnTo>
                  <a:lnTo>
                    <a:pt x="3" y="123"/>
                  </a:lnTo>
                  <a:lnTo>
                    <a:pt x="0" y="126"/>
                  </a:lnTo>
                  <a:lnTo>
                    <a:pt x="1" y="128"/>
                  </a:lnTo>
                  <a:lnTo>
                    <a:pt x="9" y="131"/>
                  </a:lnTo>
                  <a:lnTo>
                    <a:pt x="12" y="131"/>
                  </a:lnTo>
                  <a:lnTo>
                    <a:pt x="18" y="125"/>
                  </a:lnTo>
                  <a:lnTo>
                    <a:pt x="22" y="131"/>
                  </a:lnTo>
                  <a:lnTo>
                    <a:pt x="31" y="132"/>
                  </a:lnTo>
                  <a:lnTo>
                    <a:pt x="33" y="132"/>
                  </a:lnTo>
                  <a:lnTo>
                    <a:pt x="33" y="132"/>
                  </a:lnTo>
                  <a:lnTo>
                    <a:pt x="33" y="132"/>
                  </a:lnTo>
                  <a:close/>
                  <a:moveTo>
                    <a:pt x="21" y="60"/>
                  </a:moveTo>
                  <a:lnTo>
                    <a:pt x="19" y="60"/>
                  </a:lnTo>
                  <a:lnTo>
                    <a:pt x="18" y="61"/>
                  </a:lnTo>
                  <a:lnTo>
                    <a:pt x="18" y="63"/>
                  </a:lnTo>
                  <a:lnTo>
                    <a:pt x="22" y="63"/>
                  </a:lnTo>
                  <a:lnTo>
                    <a:pt x="22" y="60"/>
                  </a:lnTo>
                  <a:lnTo>
                    <a:pt x="21" y="60"/>
                  </a:lnTo>
                  <a:lnTo>
                    <a:pt x="21" y="60"/>
                  </a:lnTo>
                  <a:lnTo>
                    <a:pt x="21" y="60"/>
                  </a:lnTo>
                  <a:close/>
                  <a:moveTo>
                    <a:pt x="28" y="55"/>
                  </a:moveTo>
                  <a:lnTo>
                    <a:pt x="33" y="55"/>
                  </a:lnTo>
                  <a:lnTo>
                    <a:pt x="34" y="54"/>
                  </a:lnTo>
                  <a:lnTo>
                    <a:pt x="34" y="52"/>
                  </a:lnTo>
                  <a:lnTo>
                    <a:pt x="36" y="49"/>
                  </a:lnTo>
                  <a:lnTo>
                    <a:pt x="39" y="46"/>
                  </a:lnTo>
                  <a:lnTo>
                    <a:pt x="39" y="43"/>
                  </a:lnTo>
                  <a:lnTo>
                    <a:pt x="36" y="46"/>
                  </a:lnTo>
                  <a:lnTo>
                    <a:pt x="34" y="46"/>
                  </a:lnTo>
                  <a:lnTo>
                    <a:pt x="30" y="51"/>
                  </a:lnTo>
                  <a:lnTo>
                    <a:pt x="28" y="49"/>
                  </a:lnTo>
                  <a:lnTo>
                    <a:pt x="25" y="49"/>
                  </a:lnTo>
                  <a:lnTo>
                    <a:pt x="24" y="51"/>
                  </a:lnTo>
                  <a:lnTo>
                    <a:pt x="24" y="55"/>
                  </a:lnTo>
                  <a:lnTo>
                    <a:pt x="25" y="57"/>
                  </a:lnTo>
                  <a:lnTo>
                    <a:pt x="25" y="60"/>
                  </a:lnTo>
                  <a:lnTo>
                    <a:pt x="28" y="55"/>
                  </a:lnTo>
                  <a:lnTo>
                    <a:pt x="28" y="55"/>
                  </a:lnTo>
                  <a:lnTo>
                    <a:pt x="28" y="55"/>
                  </a:lnTo>
                  <a:close/>
                  <a:moveTo>
                    <a:pt x="19" y="66"/>
                  </a:moveTo>
                  <a:lnTo>
                    <a:pt x="16" y="74"/>
                  </a:lnTo>
                  <a:lnTo>
                    <a:pt x="21" y="67"/>
                  </a:lnTo>
                  <a:lnTo>
                    <a:pt x="19" y="66"/>
                  </a:lnTo>
                  <a:lnTo>
                    <a:pt x="19" y="66"/>
                  </a:lnTo>
                  <a:lnTo>
                    <a:pt x="19" y="66"/>
                  </a:lnTo>
                  <a:close/>
                </a:path>
              </a:pathLst>
            </a:custGeom>
            <a:solidFill>
              <a:schemeClr val="accent1"/>
            </a:solid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221" name="Freeform 44"/>
            <p:cNvSpPr/>
            <p:nvPr/>
          </p:nvSpPr>
          <p:spPr bwMode="auto">
            <a:xfrm>
              <a:off x="6712357" y="2449357"/>
              <a:ext cx="483416" cy="269792"/>
            </a:xfrm>
            <a:custGeom>
              <a:avLst/>
              <a:gdLst>
                <a:gd name="T0" fmla="*/ 13 w 292"/>
                <a:gd name="T1" fmla="*/ 87 h 164"/>
                <a:gd name="T2" fmla="*/ 33 w 292"/>
                <a:gd name="T3" fmla="*/ 89 h 164"/>
                <a:gd name="T4" fmla="*/ 48 w 292"/>
                <a:gd name="T5" fmla="*/ 93 h 164"/>
                <a:gd name="T6" fmla="*/ 61 w 292"/>
                <a:gd name="T7" fmla="*/ 89 h 164"/>
                <a:gd name="T8" fmla="*/ 73 w 292"/>
                <a:gd name="T9" fmla="*/ 83 h 164"/>
                <a:gd name="T10" fmla="*/ 82 w 292"/>
                <a:gd name="T11" fmla="*/ 80 h 164"/>
                <a:gd name="T12" fmla="*/ 95 w 292"/>
                <a:gd name="T13" fmla="*/ 81 h 164"/>
                <a:gd name="T14" fmla="*/ 111 w 292"/>
                <a:gd name="T15" fmla="*/ 87 h 164"/>
                <a:gd name="T16" fmla="*/ 116 w 292"/>
                <a:gd name="T17" fmla="*/ 102 h 164"/>
                <a:gd name="T18" fmla="*/ 120 w 292"/>
                <a:gd name="T19" fmla="*/ 108 h 164"/>
                <a:gd name="T20" fmla="*/ 131 w 292"/>
                <a:gd name="T21" fmla="*/ 119 h 164"/>
                <a:gd name="T22" fmla="*/ 114 w 292"/>
                <a:gd name="T23" fmla="*/ 119 h 164"/>
                <a:gd name="T24" fmla="*/ 119 w 292"/>
                <a:gd name="T25" fmla="*/ 125 h 164"/>
                <a:gd name="T26" fmla="*/ 108 w 292"/>
                <a:gd name="T27" fmla="*/ 136 h 164"/>
                <a:gd name="T28" fmla="*/ 102 w 292"/>
                <a:gd name="T29" fmla="*/ 136 h 164"/>
                <a:gd name="T30" fmla="*/ 114 w 292"/>
                <a:gd name="T31" fmla="*/ 145 h 164"/>
                <a:gd name="T32" fmla="*/ 125 w 292"/>
                <a:gd name="T33" fmla="*/ 140 h 164"/>
                <a:gd name="T34" fmla="*/ 134 w 292"/>
                <a:gd name="T35" fmla="*/ 136 h 164"/>
                <a:gd name="T36" fmla="*/ 143 w 292"/>
                <a:gd name="T37" fmla="*/ 123 h 164"/>
                <a:gd name="T38" fmla="*/ 159 w 292"/>
                <a:gd name="T39" fmla="*/ 116 h 164"/>
                <a:gd name="T40" fmla="*/ 170 w 292"/>
                <a:gd name="T41" fmla="*/ 120 h 164"/>
                <a:gd name="T42" fmla="*/ 189 w 292"/>
                <a:gd name="T43" fmla="*/ 126 h 164"/>
                <a:gd name="T44" fmla="*/ 177 w 292"/>
                <a:gd name="T45" fmla="*/ 142 h 164"/>
                <a:gd name="T46" fmla="*/ 191 w 292"/>
                <a:gd name="T47" fmla="*/ 146 h 164"/>
                <a:gd name="T48" fmla="*/ 197 w 292"/>
                <a:gd name="T49" fmla="*/ 161 h 164"/>
                <a:gd name="T50" fmla="*/ 211 w 292"/>
                <a:gd name="T51" fmla="*/ 157 h 164"/>
                <a:gd name="T52" fmla="*/ 226 w 292"/>
                <a:gd name="T53" fmla="*/ 148 h 164"/>
                <a:gd name="T54" fmla="*/ 244 w 292"/>
                <a:gd name="T55" fmla="*/ 142 h 164"/>
                <a:gd name="T56" fmla="*/ 221 w 292"/>
                <a:gd name="T57" fmla="*/ 143 h 164"/>
                <a:gd name="T58" fmla="*/ 212 w 292"/>
                <a:gd name="T59" fmla="*/ 136 h 164"/>
                <a:gd name="T60" fmla="*/ 215 w 292"/>
                <a:gd name="T61" fmla="*/ 123 h 164"/>
                <a:gd name="T62" fmla="*/ 227 w 292"/>
                <a:gd name="T63" fmla="*/ 117 h 164"/>
                <a:gd name="T64" fmla="*/ 256 w 292"/>
                <a:gd name="T65" fmla="*/ 107 h 164"/>
                <a:gd name="T66" fmla="*/ 271 w 292"/>
                <a:gd name="T67" fmla="*/ 93 h 164"/>
                <a:gd name="T68" fmla="*/ 292 w 292"/>
                <a:gd name="T69" fmla="*/ 86 h 164"/>
                <a:gd name="T70" fmla="*/ 284 w 292"/>
                <a:gd name="T71" fmla="*/ 74 h 164"/>
                <a:gd name="T72" fmla="*/ 289 w 292"/>
                <a:gd name="T73" fmla="*/ 69 h 164"/>
                <a:gd name="T74" fmla="*/ 289 w 292"/>
                <a:gd name="T75" fmla="*/ 56 h 164"/>
                <a:gd name="T76" fmla="*/ 265 w 292"/>
                <a:gd name="T77" fmla="*/ 50 h 164"/>
                <a:gd name="T78" fmla="*/ 247 w 292"/>
                <a:gd name="T79" fmla="*/ 42 h 164"/>
                <a:gd name="T80" fmla="*/ 239 w 292"/>
                <a:gd name="T81" fmla="*/ 41 h 164"/>
                <a:gd name="T82" fmla="*/ 214 w 292"/>
                <a:gd name="T83" fmla="*/ 39 h 164"/>
                <a:gd name="T84" fmla="*/ 188 w 292"/>
                <a:gd name="T85" fmla="*/ 17 h 164"/>
                <a:gd name="T86" fmla="*/ 188 w 292"/>
                <a:gd name="T87" fmla="*/ 7 h 164"/>
                <a:gd name="T88" fmla="*/ 168 w 292"/>
                <a:gd name="T89" fmla="*/ 0 h 164"/>
                <a:gd name="T90" fmla="*/ 146 w 292"/>
                <a:gd name="T91" fmla="*/ 6 h 164"/>
                <a:gd name="T92" fmla="*/ 128 w 292"/>
                <a:gd name="T93" fmla="*/ 10 h 164"/>
                <a:gd name="T94" fmla="*/ 122 w 292"/>
                <a:gd name="T95" fmla="*/ 20 h 164"/>
                <a:gd name="T96" fmla="*/ 110 w 292"/>
                <a:gd name="T97" fmla="*/ 17 h 164"/>
                <a:gd name="T98" fmla="*/ 99 w 292"/>
                <a:gd name="T99" fmla="*/ 15 h 164"/>
                <a:gd name="T100" fmla="*/ 84 w 292"/>
                <a:gd name="T101" fmla="*/ 17 h 164"/>
                <a:gd name="T102" fmla="*/ 58 w 292"/>
                <a:gd name="T103" fmla="*/ 10 h 164"/>
                <a:gd name="T104" fmla="*/ 39 w 292"/>
                <a:gd name="T105" fmla="*/ 10 h 164"/>
                <a:gd name="T106" fmla="*/ 16 w 292"/>
                <a:gd name="T107" fmla="*/ 15 h 164"/>
                <a:gd name="T108" fmla="*/ 28 w 292"/>
                <a:gd name="T109" fmla="*/ 30 h 164"/>
                <a:gd name="T110" fmla="*/ 28 w 292"/>
                <a:gd name="T111" fmla="*/ 39 h 164"/>
                <a:gd name="T112" fmla="*/ 7 w 292"/>
                <a:gd name="T113" fmla="*/ 65 h 164"/>
                <a:gd name="T114" fmla="*/ 3 w 292"/>
                <a:gd name="T115" fmla="*/ 74 h 164"/>
                <a:gd name="T116" fmla="*/ 6 w 292"/>
                <a:gd name="T117" fmla="*/ 8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164">
                  <a:moveTo>
                    <a:pt x="6" y="84"/>
                  </a:moveTo>
                  <a:lnTo>
                    <a:pt x="7" y="84"/>
                  </a:lnTo>
                  <a:lnTo>
                    <a:pt x="9" y="86"/>
                  </a:lnTo>
                  <a:lnTo>
                    <a:pt x="12" y="86"/>
                  </a:lnTo>
                  <a:lnTo>
                    <a:pt x="13" y="87"/>
                  </a:lnTo>
                  <a:lnTo>
                    <a:pt x="19" y="87"/>
                  </a:lnTo>
                  <a:lnTo>
                    <a:pt x="22" y="89"/>
                  </a:lnTo>
                  <a:lnTo>
                    <a:pt x="28" y="89"/>
                  </a:lnTo>
                  <a:lnTo>
                    <a:pt x="30" y="90"/>
                  </a:lnTo>
                  <a:lnTo>
                    <a:pt x="33" y="89"/>
                  </a:lnTo>
                  <a:lnTo>
                    <a:pt x="34" y="89"/>
                  </a:lnTo>
                  <a:lnTo>
                    <a:pt x="37" y="87"/>
                  </a:lnTo>
                  <a:lnTo>
                    <a:pt x="39" y="87"/>
                  </a:lnTo>
                  <a:lnTo>
                    <a:pt x="45" y="93"/>
                  </a:lnTo>
                  <a:lnTo>
                    <a:pt x="48" y="93"/>
                  </a:lnTo>
                  <a:lnTo>
                    <a:pt x="51" y="90"/>
                  </a:lnTo>
                  <a:lnTo>
                    <a:pt x="51" y="89"/>
                  </a:lnTo>
                  <a:lnTo>
                    <a:pt x="58" y="90"/>
                  </a:lnTo>
                  <a:lnTo>
                    <a:pt x="60" y="87"/>
                  </a:lnTo>
                  <a:lnTo>
                    <a:pt x="61" y="89"/>
                  </a:lnTo>
                  <a:lnTo>
                    <a:pt x="66" y="89"/>
                  </a:lnTo>
                  <a:lnTo>
                    <a:pt x="67" y="87"/>
                  </a:lnTo>
                  <a:lnTo>
                    <a:pt x="67" y="86"/>
                  </a:lnTo>
                  <a:lnTo>
                    <a:pt x="70" y="83"/>
                  </a:lnTo>
                  <a:lnTo>
                    <a:pt x="73" y="83"/>
                  </a:lnTo>
                  <a:lnTo>
                    <a:pt x="75" y="80"/>
                  </a:lnTo>
                  <a:lnTo>
                    <a:pt x="76" y="80"/>
                  </a:lnTo>
                  <a:lnTo>
                    <a:pt x="79" y="81"/>
                  </a:lnTo>
                  <a:lnTo>
                    <a:pt x="82" y="81"/>
                  </a:lnTo>
                  <a:lnTo>
                    <a:pt x="82" y="80"/>
                  </a:lnTo>
                  <a:lnTo>
                    <a:pt x="84" y="80"/>
                  </a:lnTo>
                  <a:lnTo>
                    <a:pt x="87" y="78"/>
                  </a:lnTo>
                  <a:lnTo>
                    <a:pt x="89" y="78"/>
                  </a:lnTo>
                  <a:lnTo>
                    <a:pt x="92" y="81"/>
                  </a:lnTo>
                  <a:lnTo>
                    <a:pt x="95" y="81"/>
                  </a:lnTo>
                  <a:lnTo>
                    <a:pt x="95" y="83"/>
                  </a:lnTo>
                  <a:lnTo>
                    <a:pt x="105" y="83"/>
                  </a:lnTo>
                  <a:lnTo>
                    <a:pt x="107" y="84"/>
                  </a:lnTo>
                  <a:lnTo>
                    <a:pt x="107" y="87"/>
                  </a:lnTo>
                  <a:lnTo>
                    <a:pt x="111" y="87"/>
                  </a:lnTo>
                  <a:lnTo>
                    <a:pt x="114" y="89"/>
                  </a:lnTo>
                  <a:lnTo>
                    <a:pt x="116" y="90"/>
                  </a:lnTo>
                  <a:lnTo>
                    <a:pt x="117" y="93"/>
                  </a:lnTo>
                  <a:lnTo>
                    <a:pt x="116" y="96"/>
                  </a:lnTo>
                  <a:lnTo>
                    <a:pt x="116" y="102"/>
                  </a:lnTo>
                  <a:lnTo>
                    <a:pt x="119" y="101"/>
                  </a:lnTo>
                  <a:lnTo>
                    <a:pt x="120" y="101"/>
                  </a:lnTo>
                  <a:lnTo>
                    <a:pt x="122" y="102"/>
                  </a:lnTo>
                  <a:lnTo>
                    <a:pt x="120" y="104"/>
                  </a:lnTo>
                  <a:lnTo>
                    <a:pt x="120" y="108"/>
                  </a:lnTo>
                  <a:lnTo>
                    <a:pt x="123" y="108"/>
                  </a:lnTo>
                  <a:lnTo>
                    <a:pt x="125" y="110"/>
                  </a:lnTo>
                  <a:lnTo>
                    <a:pt x="128" y="110"/>
                  </a:lnTo>
                  <a:lnTo>
                    <a:pt x="131" y="111"/>
                  </a:lnTo>
                  <a:lnTo>
                    <a:pt x="131" y="119"/>
                  </a:lnTo>
                  <a:lnTo>
                    <a:pt x="128" y="119"/>
                  </a:lnTo>
                  <a:lnTo>
                    <a:pt x="125" y="120"/>
                  </a:lnTo>
                  <a:lnTo>
                    <a:pt x="120" y="120"/>
                  </a:lnTo>
                  <a:lnTo>
                    <a:pt x="119" y="119"/>
                  </a:lnTo>
                  <a:lnTo>
                    <a:pt x="114" y="119"/>
                  </a:lnTo>
                  <a:lnTo>
                    <a:pt x="113" y="120"/>
                  </a:lnTo>
                  <a:lnTo>
                    <a:pt x="113" y="122"/>
                  </a:lnTo>
                  <a:lnTo>
                    <a:pt x="114" y="122"/>
                  </a:lnTo>
                  <a:lnTo>
                    <a:pt x="117" y="123"/>
                  </a:lnTo>
                  <a:lnTo>
                    <a:pt x="119" y="125"/>
                  </a:lnTo>
                  <a:lnTo>
                    <a:pt x="114" y="130"/>
                  </a:lnTo>
                  <a:lnTo>
                    <a:pt x="113" y="131"/>
                  </a:lnTo>
                  <a:lnTo>
                    <a:pt x="110" y="133"/>
                  </a:lnTo>
                  <a:lnTo>
                    <a:pt x="108" y="133"/>
                  </a:lnTo>
                  <a:lnTo>
                    <a:pt x="108" y="136"/>
                  </a:lnTo>
                  <a:lnTo>
                    <a:pt x="110" y="137"/>
                  </a:lnTo>
                  <a:lnTo>
                    <a:pt x="110" y="140"/>
                  </a:lnTo>
                  <a:lnTo>
                    <a:pt x="104" y="142"/>
                  </a:lnTo>
                  <a:lnTo>
                    <a:pt x="102" y="139"/>
                  </a:lnTo>
                  <a:lnTo>
                    <a:pt x="102" y="136"/>
                  </a:lnTo>
                  <a:lnTo>
                    <a:pt x="102" y="139"/>
                  </a:lnTo>
                  <a:lnTo>
                    <a:pt x="104" y="142"/>
                  </a:lnTo>
                  <a:lnTo>
                    <a:pt x="104" y="143"/>
                  </a:lnTo>
                  <a:lnTo>
                    <a:pt x="107" y="145"/>
                  </a:lnTo>
                  <a:lnTo>
                    <a:pt x="114" y="145"/>
                  </a:lnTo>
                  <a:lnTo>
                    <a:pt x="116" y="143"/>
                  </a:lnTo>
                  <a:lnTo>
                    <a:pt x="117" y="143"/>
                  </a:lnTo>
                  <a:lnTo>
                    <a:pt x="119" y="142"/>
                  </a:lnTo>
                  <a:lnTo>
                    <a:pt x="123" y="142"/>
                  </a:lnTo>
                  <a:lnTo>
                    <a:pt x="125" y="140"/>
                  </a:lnTo>
                  <a:lnTo>
                    <a:pt x="126" y="140"/>
                  </a:lnTo>
                  <a:lnTo>
                    <a:pt x="125" y="139"/>
                  </a:lnTo>
                  <a:lnTo>
                    <a:pt x="126" y="139"/>
                  </a:lnTo>
                  <a:lnTo>
                    <a:pt x="128" y="137"/>
                  </a:lnTo>
                  <a:lnTo>
                    <a:pt x="134" y="136"/>
                  </a:lnTo>
                  <a:lnTo>
                    <a:pt x="137" y="134"/>
                  </a:lnTo>
                  <a:lnTo>
                    <a:pt x="138" y="133"/>
                  </a:lnTo>
                  <a:lnTo>
                    <a:pt x="140" y="130"/>
                  </a:lnTo>
                  <a:lnTo>
                    <a:pt x="141" y="126"/>
                  </a:lnTo>
                  <a:lnTo>
                    <a:pt x="143" y="123"/>
                  </a:lnTo>
                  <a:lnTo>
                    <a:pt x="144" y="122"/>
                  </a:lnTo>
                  <a:lnTo>
                    <a:pt x="144" y="120"/>
                  </a:lnTo>
                  <a:lnTo>
                    <a:pt x="152" y="117"/>
                  </a:lnTo>
                  <a:lnTo>
                    <a:pt x="156" y="114"/>
                  </a:lnTo>
                  <a:lnTo>
                    <a:pt x="159" y="116"/>
                  </a:lnTo>
                  <a:lnTo>
                    <a:pt x="162" y="116"/>
                  </a:lnTo>
                  <a:lnTo>
                    <a:pt x="167" y="117"/>
                  </a:lnTo>
                  <a:lnTo>
                    <a:pt x="171" y="117"/>
                  </a:lnTo>
                  <a:lnTo>
                    <a:pt x="174" y="114"/>
                  </a:lnTo>
                  <a:lnTo>
                    <a:pt x="170" y="120"/>
                  </a:lnTo>
                  <a:lnTo>
                    <a:pt x="162" y="120"/>
                  </a:lnTo>
                  <a:lnTo>
                    <a:pt x="164" y="122"/>
                  </a:lnTo>
                  <a:lnTo>
                    <a:pt x="168" y="123"/>
                  </a:lnTo>
                  <a:lnTo>
                    <a:pt x="171" y="126"/>
                  </a:lnTo>
                  <a:lnTo>
                    <a:pt x="189" y="126"/>
                  </a:lnTo>
                  <a:lnTo>
                    <a:pt x="192" y="133"/>
                  </a:lnTo>
                  <a:lnTo>
                    <a:pt x="189" y="134"/>
                  </a:lnTo>
                  <a:lnTo>
                    <a:pt x="188" y="136"/>
                  </a:lnTo>
                  <a:lnTo>
                    <a:pt x="179" y="140"/>
                  </a:lnTo>
                  <a:lnTo>
                    <a:pt x="177" y="142"/>
                  </a:lnTo>
                  <a:lnTo>
                    <a:pt x="177" y="143"/>
                  </a:lnTo>
                  <a:lnTo>
                    <a:pt x="179" y="143"/>
                  </a:lnTo>
                  <a:lnTo>
                    <a:pt x="180" y="145"/>
                  </a:lnTo>
                  <a:lnTo>
                    <a:pt x="188" y="145"/>
                  </a:lnTo>
                  <a:lnTo>
                    <a:pt x="191" y="146"/>
                  </a:lnTo>
                  <a:lnTo>
                    <a:pt x="194" y="149"/>
                  </a:lnTo>
                  <a:lnTo>
                    <a:pt x="194" y="155"/>
                  </a:lnTo>
                  <a:lnTo>
                    <a:pt x="192" y="158"/>
                  </a:lnTo>
                  <a:lnTo>
                    <a:pt x="192" y="161"/>
                  </a:lnTo>
                  <a:lnTo>
                    <a:pt x="197" y="161"/>
                  </a:lnTo>
                  <a:lnTo>
                    <a:pt x="201" y="164"/>
                  </a:lnTo>
                  <a:lnTo>
                    <a:pt x="204" y="164"/>
                  </a:lnTo>
                  <a:lnTo>
                    <a:pt x="204" y="161"/>
                  </a:lnTo>
                  <a:lnTo>
                    <a:pt x="208" y="158"/>
                  </a:lnTo>
                  <a:lnTo>
                    <a:pt x="211" y="157"/>
                  </a:lnTo>
                  <a:lnTo>
                    <a:pt x="212" y="155"/>
                  </a:lnTo>
                  <a:lnTo>
                    <a:pt x="220" y="155"/>
                  </a:lnTo>
                  <a:lnTo>
                    <a:pt x="224" y="151"/>
                  </a:lnTo>
                  <a:lnTo>
                    <a:pt x="224" y="149"/>
                  </a:lnTo>
                  <a:lnTo>
                    <a:pt x="226" y="148"/>
                  </a:lnTo>
                  <a:lnTo>
                    <a:pt x="227" y="148"/>
                  </a:lnTo>
                  <a:lnTo>
                    <a:pt x="230" y="151"/>
                  </a:lnTo>
                  <a:lnTo>
                    <a:pt x="241" y="149"/>
                  </a:lnTo>
                  <a:lnTo>
                    <a:pt x="241" y="145"/>
                  </a:lnTo>
                  <a:lnTo>
                    <a:pt x="244" y="142"/>
                  </a:lnTo>
                  <a:lnTo>
                    <a:pt x="235" y="142"/>
                  </a:lnTo>
                  <a:lnTo>
                    <a:pt x="233" y="143"/>
                  </a:lnTo>
                  <a:lnTo>
                    <a:pt x="230" y="145"/>
                  </a:lnTo>
                  <a:lnTo>
                    <a:pt x="223" y="145"/>
                  </a:lnTo>
                  <a:lnTo>
                    <a:pt x="221" y="143"/>
                  </a:lnTo>
                  <a:lnTo>
                    <a:pt x="218" y="142"/>
                  </a:lnTo>
                  <a:lnTo>
                    <a:pt x="217" y="140"/>
                  </a:lnTo>
                  <a:lnTo>
                    <a:pt x="217" y="137"/>
                  </a:lnTo>
                  <a:lnTo>
                    <a:pt x="215" y="136"/>
                  </a:lnTo>
                  <a:lnTo>
                    <a:pt x="212" y="136"/>
                  </a:lnTo>
                  <a:lnTo>
                    <a:pt x="206" y="131"/>
                  </a:lnTo>
                  <a:lnTo>
                    <a:pt x="195" y="130"/>
                  </a:lnTo>
                  <a:lnTo>
                    <a:pt x="194" y="125"/>
                  </a:lnTo>
                  <a:lnTo>
                    <a:pt x="212" y="125"/>
                  </a:lnTo>
                  <a:lnTo>
                    <a:pt x="215" y="123"/>
                  </a:lnTo>
                  <a:lnTo>
                    <a:pt x="218" y="120"/>
                  </a:lnTo>
                  <a:lnTo>
                    <a:pt x="221" y="122"/>
                  </a:lnTo>
                  <a:lnTo>
                    <a:pt x="223" y="120"/>
                  </a:lnTo>
                  <a:lnTo>
                    <a:pt x="226" y="119"/>
                  </a:lnTo>
                  <a:lnTo>
                    <a:pt x="227" y="117"/>
                  </a:lnTo>
                  <a:lnTo>
                    <a:pt x="230" y="116"/>
                  </a:lnTo>
                  <a:lnTo>
                    <a:pt x="238" y="116"/>
                  </a:lnTo>
                  <a:lnTo>
                    <a:pt x="241" y="114"/>
                  </a:lnTo>
                  <a:lnTo>
                    <a:pt x="244" y="114"/>
                  </a:lnTo>
                  <a:lnTo>
                    <a:pt x="256" y="107"/>
                  </a:lnTo>
                  <a:lnTo>
                    <a:pt x="265" y="107"/>
                  </a:lnTo>
                  <a:lnTo>
                    <a:pt x="265" y="98"/>
                  </a:lnTo>
                  <a:lnTo>
                    <a:pt x="269" y="98"/>
                  </a:lnTo>
                  <a:lnTo>
                    <a:pt x="271" y="96"/>
                  </a:lnTo>
                  <a:lnTo>
                    <a:pt x="271" y="93"/>
                  </a:lnTo>
                  <a:lnTo>
                    <a:pt x="275" y="90"/>
                  </a:lnTo>
                  <a:lnTo>
                    <a:pt x="283" y="90"/>
                  </a:lnTo>
                  <a:lnTo>
                    <a:pt x="286" y="89"/>
                  </a:lnTo>
                  <a:lnTo>
                    <a:pt x="289" y="89"/>
                  </a:lnTo>
                  <a:lnTo>
                    <a:pt x="292" y="86"/>
                  </a:lnTo>
                  <a:lnTo>
                    <a:pt x="292" y="84"/>
                  </a:lnTo>
                  <a:lnTo>
                    <a:pt x="290" y="81"/>
                  </a:lnTo>
                  <a:lnTo>
                    <a:pt x="290" y="78"/>
                  </a:lnTo>
                  <a:lnTo>
                    <a:pt x="287" y="77"/>
                  </a:lnTo>
                  <a:lnTo>
                    <a:pt x="284" y="74"/>
                  </a:lnTo>
                  <a:lnTo>
                    <a:pt x="286" y="72"/>
                  </a:lnTo>
                  <a:lnTo>
                    <a:pt x="290" y="72"/>
                  </a:lnTo>
                  <a:lnTo>
                    <a:pt x="292" y="71"/>
                  </a:lnTo>
                  <a:lnTo>
                    <a:pt x="290" y="69"/>
                  </a:lnTo>
                  <a:lnTo>
                    <a:pt x="289" y="69"/>
                  </a:lnTo>
                  <a:lnTo>
                    <a:pt x="287" y="68"/>
                  </a:lnTo>
                  <a:lnTo>
                    <a:pt x="286" y="68"/>
                  </a:lnTo>
                  <a:lnTo>
                    <a:pt x="290" y="65"/>
                  </a:lnTo>
                  <a:lnTo>
                    <a:pt x="290" y="57"/>
                  </a:lnTo>
                  <a:lnTo>
                    <a:pt x="289" y="56"/>
                  </a:lnTo>
                  <a:lnTo>
                    <a:pt x="283" y="56"/>
                  </a:lnTo>
                  <a:lnTo>
                    <a:pt x="278" y="53"/>
                  </a:lnTo>
                  <a:lnTo>
                    <a:pt x="277" y="51"/>
                  </a:lnTo>
                  <a:lnTo>
                    <a:pt x="277" y="50"/>
                  </a:lnTo>
                  <a:lnTo>
                    <a:pt x="265" y="50"/>
                  </a:lnTo>
                  <a:lnTo>
                    <a:pt x="262" y="48"/>
                  </a:lnTo>
                  <a:lnTo>
                    <a:pt x="260" y="47"/>
                  </a:lnTo>
                  <a:lnTo>
                    <a:pt x="256" y="47"/>
                  </a:lnTo>
                  <a:lnTo>
                    <a:pt x="253" y="48"/>
                  </a:lnTo>
                  <a:lnTo>
                    <a:pt x="247" y="42"/>
                  </a:lnTo>
                  <a:lnTo>
                    <a:pt x="245" y="39"/>
                  </a:lnTo>
                  <a:lnTo>
                    <a:pt x="242" y="39"/>
                  </a:lnTo>
                  <a:lnTo>
                    <a:pt x="241" y="41"/>
                  </a:lnTo>
                  <a:lnTo>
                    <a:pt x="241" y="42"/>
                  </a:lnTo>
                  <a:lnTo>
                    <a:pt x="239" y="41"/>
                  </a:lnTo>
                  <a:lnTo>
                    <a:pt x="226" y="41"/>
                  </a:lnTo>
                  <a:lnTo>
                    <a:pt x="224" y="39"/>
                  </a:lnTo>
                  <a:lnTo>
                    <a:pt x="221" y="39"/>
                  </a:lnTo>
                  <a:lnTo>
                    <a:pt x="220" y="38"/>
                  </a:lnTo>
                  <a:lnTo>
                    <a:pt x="214" y="39"/>
                  </a:lnTo>
                  <a:lnTo>
                    <a:pt x="212" y="39"/>
                  </a:lnTo>
                  <a:lnTo>
                    <a:pt x="209" y="26"/>
                  </a:lnTo>
                  <a:lnTo>
                    <a:pt x="197" y="21"/>
                  </a:lnTo>
                  <a:lnTo>
                    <a:pt x="188" y="21"/>
                  </a:lnTo>
                  <a:lnTo>
                    <a:pt x="188" y="17"/>
                  </a:lnTo>
                  <a:lnTo>
                    <a:pt x="186" y="12"/>
                  </a:lnTo>
                  <a:lnTo>
                    <a:pt x="188" y="12"/>
                  </a:lnTo>
                  <a:lnTo>
                    <a:pt x="189" y="10"/>
                  </a:lnTo>
                  <a:lnTo>
                    <a:pt x="189" y="7"/>
                  </a:lnTo>
                  <a:lnTo>
                    <a:pt x="188" y="7"/>
                  </a:lnTo>
                  <a:lnTo>
                    <a:pt x="185" y="6"/>
                  </a:lnTo>
                  <a:lnTo>
                    <a:pt x="183" y="4"/>
                  </a:lnTo>
                  <a:lnTo>
                    <a:pt x="182" y="4"/>
                  </a:lnTo>
                  <a:lnTo>
                    <a:pt x="180" y="0"/>
                  </a:lnTo>
                  <a:lnTo>
                    <a:pt x="168" y="0"/>
                  </a:lnTo>
                  <a:lnTo>
                    <a:pt x="164" y="1"/>
                  </a:lnTo>
                  <a:lnTo>
                    <a:pt x="156" y="1"/>
                  </a:lnTo>
                  <a:lnTo>
                    <a:pt x="156" y="4"/>
                  </a:lnTo>
                  <a:lnTo>
                    <a:pt x="155" y="6"/>
                  </a:lnTo>
                  <a:lnTo>
                    <a:pt x="146" y="6"/>
                  </a:lnTo>
                  <a:lnTo>
                    <a:pt x="143" y="4"/>
                  </a:lnTo>
                  <a:lnTo>
                    <a:pt x="135" y="4"/>
                  </a:lnTo>
                  <a:lnTo>
                    <a:pt x="134" y="7"/>
                  </a:lnTo>
                  <a:lnTo>
                    <a:pt x="131" y="9"/>
                  </a:lnTo>
                  <a:lnTo>
                    <a:pt x="128" y="10"/>
                  </a:lnTo>
                  <a:lnTo>
                    <a:pt x="126" y="13"/>
                  </a:lnTo>
                  <a:lnTo>
                    <a:pt x="128" y="15"/>
                  </a:lnTo>
                  <a:lnTo>
                    <a:pt x="128" y="18"/>
                  </a:lnTo>
                  <a:lnTo>
                    <a:pt x="126" y="20"/>
                  </a:lnTo>
                  <a:lnTo>
                    <a:pt x="122" y="20"/>
                  </a:lnTo>
                  <a:lnTo>
                    <a:pt x="120" y="18"/>
                  </a:lnTo>
                  <a:lnTo>
                    <a:pt x="114" y="18"/>
                  </a:lnTo>
                  <a:lnTo>
                    <a:pt x="111" y="20"/>
                  </a:lnTo>
                  <a:lnTo>
                    <a:pt x="110" y="20"/>
                  </a:lnTo>
                  <a:lnTo>
                    <a:pt x="110" y="17"/>
                  </a:lnTo>
                  <a:lnTo>
                    <a:pt x="108" y="15"/>
                  </a:lnTo>
                  <a:lnTo>
                    <a:pt x="104" y="15"/>
                  </a:lnTo>
                  <a:lnTo>
                    <a:pt x="102" y="17"/>
                  </a:lnTo>
                  <a:lnTo>
                    <a:pt x="102" y="18"/>
                  </a:lnTo>
                  <a:lnTo>
                    <a:pt x="99" y="15"/>
                  </a:lnTo>
                  <a:lnTo>
                    <a:pt x="96" y="17"/>
                  </a:lnTo>
                  <a:lnTo>
                    <a:pt x="95" y="15"/>
                  </a:lnTo>
                  <a:lnTo>
                    <a:pt x="89" y="17"/>
                  </a:lnTo>
                  <a:lnTo>
                    <a:pt x="87" y="13"/>
                  </a:lnTo>
                  <a:lnTo>
                    <a:pt x="84" y="17"/>
                  </a:lnTo>
                  <a:lnTo>
                    <a:pt x="79" y="13"/>
                  </a:lnTo>
                  <a:lnTo>
                    <a:pt x="78" y="15"/>
                  </a:lnTo>
                  <a:lnTo>
                    <a:pt x="73" y="12"/>
                  </a:lnTo>
                  <a:lnTo>
                    <a:pt x="67" y="10"/>
                  </a:lnTo>
                  <a:lnTo>
                    <a:pt x="58" y="10"/>
                  </a:lnTo>
                  <a:lnTo>
                    <a:pt x="55" y="9"/>
                  </a:lnTo>
                  <a:lnTo>
                    <a:pt x="55" y="7"/>
                  </a:lnTo>
                  <a:lnTo>
                    <a:pt x="43" y="7"/>
                  </a:lnTo>
                  <a:lnTo>
                    <a:pt x="42" y="9"/>
                  </a:lnTo>
                  <a:lnTo>
                    <a:pt x="39" y="10"/>
                  </a:lnTo>
                  <a:lnTo>
                    <a:pt x="30" y="10"/>
                  </a:lnTo>
                  <a:lnTo>
                    <a:pt x="30" y="12"/>
                  </a:lnTo>
                  <a:lnTo>
                    <a:pt x="25" y="17"/>
                  </a:lnTo>
                  <a:lnTo>
                    <a:pt x="19" y="17"/>
                  </a:lnTo>
                  <a:lnTo>
                    <a:pt x="16" y="15"/>
                  </a:lnTo>
                  <a:lnTo>
                    <a:pt x="18" y="20"/>
                  </a:lnTo>
                  <a:lnTo>
                    <a:pt x="24" y="24"/>
                  </a:lnTo>
                  <a:lnTo>
                    <a:pt x="24" y="26"/>
                  </a:lnTo>
                  <a:lnTo>
                    <a:pt x="27" y="29"/>
                  </a:lnTo>
                  <a:lnTo>
                    <a:pt x="28" y="30"/>
                  </a:lnTo>
                  <a:lnTo>
                    <a:pt x="27" y="33"/>
                  </a:lnTo>
                  <a:lnTo>
                    <a:pt x="28" y="35"/>
                  </a:lnTo>
                  <a:lnTo>
                    <a:pt x="28" y="36"/>
                  </a:lnTo>
                  <a:lnTo>
                    <a:pt x="30" y="38"/>
                  </a:lnTo>
                  <a:lnTo>
                    <a:pt x="28" y="39"/>
                  </a:lnTo>
                  <a:lnTo>
                    <a:pt x="27" y="39"/>
                  </a:lnTo>
                  <a:lnTo>
                    <a:pt x="25" y="41"/>
                  </a:lnTo>
                  <a:lnTo>
                    <a:pt x="22" y="41"/>
                  </a:lnTo>
                  <a:lnTo>
                    <a:pt x="7" y="53"/>
                  </a:lnTo>
                  <a:lnTo>
                    <a:pt x="7" y="65"/>
                  </a:lnTo>
                  <a:lnTo>
                    <a:pt x="10" y="68"/>
                  </a:lnTo>
                  <a:lnTo>
                    <a:pt x="4" y="68"/>
                  </a:lnTo>
                  <a:lnTo>
                    <a:pt x="4" y="71"/>
                  </a:lnTo>
                  <a:lnTo>
                    <a:pt x="3" y="72"/>
                  </a:lnTo>
                  <a:lnTo>
                    <a:pt x="3" y="74"/>
                  </a:lnTo>
                  <a:lnTo>
                    <a:pt x="1" y="75"/>
                  </a:lnTo>
                  <a:lnTo>
                    <a:pt x="0" y="75"/>
                  </a:lnTo>
                  <a:lnTo>
                    <a:pt x="0" y="80"/>
                  </a:lnTo>
                  <a:lnTo>
                    <a:pt x="1" y="80"/>
                  </a:lnTo>
                  <a:lnTo>
                    <a:pt x="6" y="84"/>
                  </a:lnTo>
                  <a:lnTo>
                    <a:pt x="6" y="84"/>
                  </a:lnTo>
                  <a:lnTo>
                    <a:pt x="6" y="84"/>
                  </a:lnTo>
                  <a:close/>
                </a:path>
              </a:pathLst>
            </a:custGeom>
            <a:grp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222" name="Freeform 45"/>
            <p:cNvSpPr/>
            <p:nvPr/>
          </p:nvSpPr>
          <p:spPr bwMode="auto">
            <a:xfrm>
              <a:off x="6273642" y="2600704"/>
              <a:ext cx="125821" cy="69092"/>
            </a:xfrm>
            <a:custGeom>
              <a:avLst/>
              <a:gdLst>
                <a:gd name="T0" fmla="*/ 25 w 76"/>
                <a:gd name="T1" fmla="*/ 6 h 42"/>
                <a:gd name="T2" fmla="*/ 19 w 76"/>
                <a:gd name="T3" fmla="*/ 7 h 42"/>
                <a:gd name="T4" fmla="*/ 16 w 76"/>
                <a:gd name="T5" fmla="*/ 12 h 42"/>
                <a:gd name="T6" fmla="*/ 12 w 76"/>
                <a:gd name="T7" fmla="*/ 16 h 42"/>
                <a:gd name="T8" fmla="*/ 7 w 76"/>
                <a:gd name="T9" fmla="*/ 19 h 42"/>
                <a:gd name="T10" fmla="*/ 3 w 76"/>
                <a:gd name="T11" fmla="*/ 25 h 42"/>
                <a:gd name="T12" fmla="*/ 1 w 76"/>
                <a:gd name="T13" fmla="*/ 30 h 42"/>
                <a:gd name="T14" fmla="*/ 0 w 76"/>
                <a:gd name="T15" fmla="*/ 33 h 42"/>
                <a:gd name="T16" fmla="*/ 7 w 76"/>
                <a:gd name="T17" fmla="*/ 27 h 42"/>
                <a:gd name="T18" fmla="*/ 13 w 76"/>
                <a:gd name="T19" fmla="*/ 28 h 42"/>
                <a:gd name="T20" fmla="*/ 16 w 76"/>
                <a:gd name="T21" fmla="*/ 38 h 42"/>
                <a:gd name="T22" fmla="*/ 19 w 76"/>
                <a:gd name="T23" fmla="*/ 39 h 42"/>
                <a:gd name="T24" fmla="*/ 25 w 76"/>
                <a:gd name="T25" fmla="*/ 36 h 42"/>
                <a:gd name="T26" fmla="*/ 30 w 76"/>
                <a:gd name="T27" fmla="*/ 39 h 42"/>
                <a:gd name="T28" fmla="*/ 34 w 76"/>
                <a:gd name="T29" fmla="*/ 30 h 42"/>
                <a:gd name="T30" fmla="*/ 39 w 76"/>
                <a:gd name="T31" fmla="*/ 28 h 42"/>
                <a:gd name="T32" fmla="*/ 40 w 76"/>
                <a:gd name="T33" fmla="*/ 31 h 42"/>
                <a:gd name="T34" fmla="*/ 42 w 76"/>
                <a:gd name="T35" fmla="*/ 34 h 42"/>
                <a:gd name="T36" fmla="*/ 51 w 76"/>
                <a:gd name="T37" fmla="*/ 42 h 42"/>
                <a:gd name="T38" fmla="*/ 54 w 76"/>
                <a:gd name="T39" fmla="*/ 33 h 42"/>
                <a:gd name="T40" fmla="*/ 58 w 76"/>
                <a:gd name="T41" fmla="*/ 31 h 42"/>
                <a:gd name="T42" fmla="*/ 67 w 76"/>
                <a:gd name="T43" fmla="*/ 33 h 42"/>
                <a:gd name="T44" fmla="*/ 66 w 76"/>
                <a:gd name="T45" fmla="*/ 27 h 42"/>
                <a:gd name="T46" fmla="*/ 72 w 76"/>
                <a:gd name="T47" fmla="*/ 25 h 42"/>
                <a:gd name="T48" fmla="*/ 76 w 76"/>
                <a:gd name="T49" fmla="*/ 21 h 42"/>
                <a:gd name="T50" fmla="*/ 72 w 76"/>
                <a:gd name="T51" fmla="*/ 16 h 42"/>
                <a:gd name="T52" fmla="*/ 66 w 76"/>
                <a:gd name="T53" fmla="*/ 21 h 42"/>
                <a:gd name="T54" fmla="*/ 64 w 76"/>
                <a:gd name="T55" fmla="*/ 16 h 42"/>
                <a:gd name="T56" fmla="*/ 55 w 76"/>
                <a:gd name="T57" fmla="*/ 15 h 42"/>
                <a:gd name="T58" fmla="*/ 58 w 76"/>
                <a:gd name="T59" fmla="*/ 10 h 42"/>
                <a:gd name="T60" fmla="*/ 60 w 76"/>
                <a:gd name="T61" fmla="*/ 7 h 42"/>
                <a:gd name="T62" fmla="*/ 55 w 76"/>
                <a:gd name="T63" fmla="*/ 4 h 42"/>
                <a:gd name="T64" fmla="*/ 48 w 76"/>
                <a:gd name="T65" fmla="*/ 3 h 42"/>
                <a:gd name="T66" fmla="*/ 42 w 76"/>
                <a:gd name="T67" fmla="*/ 0 h 42"/>
                <a:gd name="T68" fmla="*/ 39 w 76"/>
                <a:gd name="T69" fmla="*/ 1 h 42"/>
                <a:gd name="T70" fmla="*/ 40 w 76"/>
                <a:gd name="T71" fmla="*/ 6 h 42"/>
                <a:gd name="T72" fmla="*/ 34 w 76"/>
                <a:gd name="T73" fmla="*/ 6 h 42"/>
                <a:gd name="T74" fmla="*/ 34 w 76"/>
                <a:gd name="T75"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6" h="42">
                  <a:moveTo>
                    <a:pt x="34" y="6"/>
                  </a:moveTo>
                  <a:lnTo>
                    <a:pt x="25" y="6"/>
                  </a:lnTo>
                  <a:lnTo>
                    <a:pt x="24" y="10"/>
                  </a:lnTo>
                  <a:lnTo>
                    <a:pt x="19" y="7"/>
                  </a:lnTo>
                  <a:lnTo>
                    <a:pt x="18" y="10"/>
                  </a:lnTo>
                  <a:lnTo>
                    <a:pt x="16" y="12"/>
                  </a:lnTo>
                  <a:lnTo>
                    <a:pt x="13" y="15"/>
                  </a:lnTo>
                  <a:lnTo>
                    <a:pt x="12" y="16"/>
                  </a:lnTo>
                  <a:lnTo>
                    <a:pt x="7" y="16"/>
                  </a:lnTo>
                  <a:lnTo>
                    <a:pt x="7" y="19"/>
                  </a:lnTo>
                  <a:lnTo>
                    <a:pt x="4" y="22"/>
                  </a:lnTo>
                  <a:lnTo>
                    <a:pt x="3" y="25"/>
                  </a:lnTo>
                  <a:lnTo>
                    <a:pt x="0" y="27"/>
                  </a:lnTo>
                  <a:lnTo>
                    <a:pt x="1" y="30"/>
                  </a:lnTo>
                  <a:lnTo>
                    <a:pt x="0" y="31"/>
                  </a:lnTo>
                  <a:lnTo>
                    <a:pt x="0" y="33"/>
                  </a:lnTo>
                  <a:lnTo>
                    <a:pt x="1" y="33"/>
                  </a:lnTo>
                  <a:lnTo>
                    <a:pt x="7" y="27"/>
                  </a:lnTo>
                  <a:lnTo>
                    <a:pt x="12" y="27"/>
                  </a:lnTo>
                  <a:lnTo>
                    <a:pt x="13" y="28"/>
                  </a:lnTo>
                  <a:lnTo>
                    <a:pt x="12" y="34"/>
                  </a:lnTo>
                  <a:lnTo>
                    <a:pt x="16" y="38"/>
                  </a:lnTo>
                  <a:lnTo>
                    <a:pt x="16" y="39"/>
                  </a:lnTo>
                  <a:lnTo>
                    <a:pt x="19" y="39"/>
                  </a:lnTo>
                  <a:lnTo>
                    <a:pt x="22" y="36"/>
                  </a:lnTo>
                  <a:lnTo>
                    <a:pt x="25" y="36"/>
                  </a:lnTo>
                  <a:lnTo>
                    <a:pt x="28" y="39"/>
                  </a:lnTo>
                  <a:lnTo>
                    <a:pt x="30" y="39"/>
                  </a:lnTo>
                  <a:lnTo>
                    <a:pt x="34" y="34"/>
                  </a:lnTo>
                  <a:lnTo>
                    <a:pt x="34" y="30"/>
                  </a:lnTo>
                  <a:lnTo>
                    <a:pt x="36" y="28"/>
                  </a:lnTo>
                  <a:lnTo>
                    <a:pt x="39" y="28"/>
                  </a:lnTo>
                  <a:lnTo>
                    <a:pt x="40" y="30"/>
                  </a:lnTo>
                  <a:lnTo>
                    <a:pt x="40" y="31"/>
                  </a:lnTo>
                  <a:lnTo>
                    <a:pt x="42" y="33"/>
                  </a:lnTo>
                  <a:lnTo>
                    <a:pt x="42" y="34"/>
                  </a:lnTo>
                  <a:lnTo>
                    <a:pt x="43" y="34"/>
                  </a:lnTo>
                  <a:lnTo>
                    <a:pt x="51" y="42"/>
                  </a:lnTo>
                  <a:lnTo>
                    <a:pt x="51" y="36"/>
                  </a:lnTo>
                  <a:lnTo>
                    <a:pt x="54" y="33"/>
                  </a:lnTo>
                  <a:lnTo>
                    <a:pt x="55" y="27"/>
                  </a:lnTo>
                  <a:lnTo>
                    <a:pt x="58" y="31"/>
                  </a:lnTo>
                  <a:lnTo>
                    <a:pt x="63" y="30"/>
                  </a:lnTo>
                  <a:lnTo>
                    <a:pt x="67" y="33"/>
                  </a:lnTo>
                  <a:lnTo>
                    <a:pt x="69" y="30"/>
                  </a:lnTo>
                  <a:lnTo>
                    <a:pt x="66" y="27"/>
                  </a:lnTo>
                  <a:lnTo>
                    <a:pt x="66" y="25"/>
                  </a:lnTo>
                  <a:lnTo>
                    <a:pt x="72" y="25"/>
                  </a:lnTo>
                  <a:lnTo>
                    <a:pt x="73" y="21"/>
                  </a:lnTo>
                  <a:lnTo>
                    <a:pt x="76" y="21"/>
                  </a:lnTo>
                  <a:lnTo>
                    <a:pt x="76" y="19"/>
                  </a:lnTo>
                  <a:lnTo>
                    <a:pt x="72" y="16"/>
                  </a:lnTo>
                  <a:lnTo>
                    <a:pt x="70" y="16"/>
                  </a:lnTo>
                  <a:lnTo>
                    <a:pt x="66" y="21"/>
                  </a:lnTo>
                  <a:lnTo>
                    <a:pt x="64" y="21"/>
                  </a:lnTo>
                  <a:lnTo>
                    <a:pt x="64" y="16"/>
                  </a:lnTo>
                  <a:lnTo>
                    <a:pt x="55" y="16"/>
                  </a:lnTo>
                  <a:lnTo>
                    <a:pt x="55" y="15"/>
                  </a:lnTo>
                  <a:lnTo>
                    <a:pt x="57" y="12"/>
                  </a:lnTo>
                  <a:lnTo>
                    <a:pt x="58" y="10"/>
                  </a:lnTo>
                  <a:lnTo>
                    <a:pt x="60" y="10"/>
                  </a:lnTo>
                  <a:lnTo>
                    <a:pt x="60" y="7"/>
                  </a:lnTo>
                  <a:lnTo>
                    <a:pt x="57" y="7"/>
                  </a:lnTo>
                  <a:lnTo>
                    <a:pt x="55" y="4"/>
                  </a:lnTo>
                  <a:lnTo>
                    <a:pt x="51" y="3"/>
                  </a:lnTo>
                  <a:lnTo>
                    <a:pt x="48" y="3"/>
                  </a:lnTo>
                  <a:lnTo>
                    <a:pt x="46" y="1"/>
                  </a:lnTo>
                  <a:lnTo>
                    <a:pt x="42" y="0"/>
                  </a:lnTo>
                  <a:lnTo>
                    <a:pt x="40" y="0"/>
                  </a:lnTo>
                  <a:lnTo>
                    <a:pt x="39" y="1"/>
                  </a:lnTo>
                  <a:lnTo>
                    <a:pt x="39" y="4"/>
                  </a:lnTo>
                  <a:lnTo>
                    <a:pt x="40" y="6"/>
                  </a:lnTo>
                  <a:lnTo>
                    <a:pt x="39" y="4"/>
                  </a:lnTo>
                  <a:lnTo>
                    <a:pt x="34" y="6"/>
                  </a:lnTo>
                  <a:lnTo>
                    <a:pt x="34" y="6"/>
                  </a:lnTo>
                  <a:lnTo>
                    <a:pt x="34" y="6"/>
                  </a:lnTo>
                  <a:close/>
                </a:path>
              </a:pathLst>
            </a:custGeom>
            <a:solidFill>
              <a:schemeClr val="accent1"/>
            </a:solid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223" name="Freeform 46"/>
            <p:cNvSpPr>
              <a:spLocks noEditPoints="1"/>
            </p:cNvSpPr>
            <p:nvPr/>
          </p:nvSpPr>
          <p:spPr bwMode="auto">
            <a:xfrm>
              <a:off x="6414361" y="1921291"/>
              <a:ext cx="302964" cy="429364"/>
            </a:xfrm>
            <a:custGeom>
              <a:avLst/>
              <a:gdLst>
                <a:gd name="T0" fmla="*/ 171 w 183"/>
                <a:gd name="T1" fmla="*/ 47 h 261"/>
                <a:gd name="T2" fmla="*/ 171 w 183"/>
                <a:gd name="T3" fmla="*/ 29 h 261"/>
                <a:gd name="T4" fmla="*/ 168 w 183"/>
                <a:gd name="T5" fmla="*/ 18 h 261"/>
                <a:gd name="T6" fmla="*/ 142 w 183"/>
                <a:gd name="T7" fmla="*/ 8 h 261"/>
                <a:gd name="T8" fmla="*/ 131 w 183"/>
                <a:gd name="T9" fmla="*/ 3 h 261"/>
                <a:gd name="T10" fmla="*/ 116 w 183"/>
                <a:gd name="T11" fmla="*/ 8 h 261"/>
                <a:gd name="T12" fmla="*/ 115 w 183"/>
                <a:gd name="T13" fmla="*/ 12 h 261"/>
                <a:gd name="T14" fmla="*/ 95 w 183"/>
                <a:gd name="T15" fmla="*/ 6 h 261"/>
                <a:gd name="T16" fmla="*/ 74 w 183"/>
                <a:gd name="T17" fmla="*/ 21 h 261"/>
                <a:gd name="T18" fmla="*/ 68 w 183"/>
                <a:gd name="T19" fmla="*/ 32 h 261"/>
                <a:gd name="T20" fmla="*/ 62 w 183"/>
                <a:gd name="T21" fmla="*/ 41 h 261"/>
                <a:gd name="T22" fmla="*/ 56 w 183"/>
                <a:gd name="T23" fmla="*/ 48 h 261"/>
                <a:gd name="T24" fmla="*/ 53 w 183"/>
                <a:gd name="T25" fmla="*/ 53 h 261"/>
                <a:gd name="T26" fmla="*/ 37 w 183"/>
                <a:gd name="T27" fmla="*/ 78 h 261"/>
                <a:gd name="T28" fmla="*/ 40 w 183"/>
                <a:gd name="T29" fmla="*/ 89 h 261"/>
                <a:gd name="T30" fmla="*/ 18 w 183"/>
                <a:gd name="T31" fmla="*/ 95 h 261"/>
                <a:gd name="T32" fmla="*/ 12 w 183"/>
                <a:gd name="T33" fmla="*/ 110 h 261"/>
                <a:gd name="T34" fmla="*/ 14 w 183"/>
                <a:gd name="T35" fmla="*/ 124 h 261"/>
                <a:gd name="T36" fmla="*/ 17 w 183"/>
                <a:gd name="T37" fmla="*/ 137 h 261"/>
                <a:gd name="T38" fmla="*/ 14 w 183"/>
                <a:gd name="T39" fmla="*/ 152 h 261"/>
                <a:gd name="T40" fmla="*/ 18 w 183"/>
                <a:gd name="T41" fmla="*/ 163 h 261"/>
                <a:gd name="T42" fmla="*/ 8 w 183"/>
                <a:gd name="T43" fmla="*/ 173 h 261"/>
                <a:gd name="T44" fmla="*/ 8 w 183"/>
                <a:gd name="T45" fmla="*/ 181 h 261"/>
                <a:gd name="T46" fmla="*/ 0 w 183"/>
                <a:gd name="T47" fmla="*/ 202 h 261"/>
                <a:gd name="T48" fmla="*/ 8 w 183"/>
                <a:gd name="T49" fmla="*/ 205 h 261"/>
                <a:gd name="T50" fmla="*/ 9 w 183"/>
                <a:gd name="T51" fmla="*/ 221 h 261"/>
                <a:gd name="T52" fmla="*/ 23 w 183"/>
                <a:gd name="T53" fmla="*/ 237 h 261"/>
                <a:gd name="T54" fmla="*/ 23 w 183"/>
                <a:gd name="T55" fmla="*/ 250 h 261"/>
                <a:gd name="T56" fmla="*/ 29 w 183"/>
                <a:gd name="T57" fmla="*/ 261 h 261"/>
                <a:gd name="T58" fmla="*/ 52 w 183"/>
                <a:gd name="T59" fmla="*/ 243 h 261"/>
                <a:gd name="T60" fmla="*/ 80 w 183"/>
                <a:gd name="T61" fmla="*/ 225 h 261"/>
                <a:gd name="T62" fmla="*/ 85 w 183"/>
                <a:gd name="T63" fmla="*/ 206 h 261"/>
                <a:gd name="T64" fmla="*/ 79 w 183"/>
                <a:gd name="T65" fmla="*/ 197 h 261"/>
                <a:gd name="T66" fmla="*/ 95 w 183"/>
                <a:gd name="T67" fmla="*/ 191 h 261"/>
                <a:gd name="T68" fmla="*/ 104 w 183"/>
                <a:gd name="T69" fmla="*/ 190 h 261"/>
                <a:gd name="T70" fmla="*/ 110 w 183"/>
                <a:gd name="T71" fmla="*/ 178 h 261"/>
                <a:gd name="T72" fmla="*/ 107 w 183"/>
                <a:gd name="T73" fmla="*/ 163 h 261"/>
                <a:gd name="T74" fmla="*/ 86 w 183"/>
                <a:gd name="T75" fmla="*/ 152 h 261"/>
                <a:gd name="T76" fmla="*/ 91 w 183"/>
                <a:gd name="T77" fmla="*/ 133 h 261"/>
                <a:gd name="T78" fmla="*/ 92 w 183"/>
                <a:gd name="T79" fmla="*/ 122 h 261"/>
                <a:gd name="T80" fmla="*/ 100 w 183"/>
                <a:gd name="T81" fmla="*/ 113 h 261"/>
                <a:gd name="T82" fmla="*/ 119 w 183"/>
                <a:gd name="T83" fmla="*/ 102 h 261"/>
                <a:gd name="T84" fmla="*/ 142 w 183"/>
                <a:gd name="T85" fmla="*/ 89 h 261"/>
                <a:gd name="T86" fmla="*/ 153 w 183"/>
                <a:gd name="T87" fmla="*/ 62 h 261"/>
                <a:gd name="T88" fmla="*/ 180 w 183"/>
                <a:gd name="T89" fmla="*/ 54 h 261"/>
                <a:gd name="T90" fmla="*/ 104 w 183"/>
                <a:gd name="T91" fmla="*/ 225 h 261"/>
                <a:gd name="T92" fmla="*/ 112 w 183"/>
                <a:gd name="T93" fmla="*/ 225 h 261"/>
                <a:gd name="T94" fmla="*/ 119 w 183"/>
                <a:gd name="T95" fmla="*/ 209 h 261"/>
                <a:gd name="T96" fmla="*/ 103 w 183"/>
                <a:gd name="T97" fmla="*/ 217 h 261"/>
                <a:gd name="T98" fmla="*/ 77 w 183"/>
                <a:gd name="T99" fmla="*/ 243 h 261"/>
                <a:gd name="T100" fmla="*/ 85 w 183"/>
                <a:gd name="T101" fmla="*/ 234 h 261"/>
                <a:gd name="T102" fmla="*/ 82 w 183"/>
                <a:gd name="T103" fmla="*/ 229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3" h="261">
                  <a:moveTo>
                    <a:pt x="180" y="54"/>
                  </a:moveTo>
                  <a:lnTo>
                    <a:pt x="177" y="53"/>
                  </a:lnTo>
                  <a:lnTo>
                    <a:pt x="174" y="51"/>
                  </a:lnTo>
                  <a:lnTo>
                    <a:pt x="171" y="48"/>
                  </a:lnTo>
                  <a:lnTo>
                    <a:pt x="171" y="47"/>
                  </a:lnTo>
                  <a:lnTo>
                    <a:pt x="172" y="42"/>
                  </a:lnTo>
                  <a:lnTo>
                    <a:pt x="174" y="41"/>
                  </a:lnTo>
                  <a:lnTo>
                    <a:pt x="175" y="38"/>
                  </a:lnTo>
                  <a:lnTo>
                    <a:pt x="169" y="35"/>
                  </a:lnTo>
                  <a:lnTo>
                    <a:pt x="171" y="29"/>
                  </a:lnTo>
                  <a:lnTo>
                    <a:pt x="168" y="27"/>
                  </a:lnTo>
                  <a:lnTo>
                    <a:pt x="168" y="26"/>
                  </a:lnTo>
                  <a:lnTo>
                    <a:pt x="169" y="24"/>
                  </a:lnTo>
                  <a:lnTo>
                    <a:pt x="169" y="18"/>
                  </a:lnTo>
                  <a:lnTo>
                    <a:pt x="168" y="18"/>
                  </a:lnTo>
                  <a:lnTo>
                    <a:pt x="166" y="17"/>
                  </a:lnTo>
                  <a:lnTo>
                    <a:pt x="163" y="17"/>
                  </a:lnTo>
                  <a:lnTo>
                    <a:pt x="156" y="12"/>
                  </a:lnTo>
                  <a:lnTo>
                    <a:pt x="145" y="12"/>
                  </a:lnTo>
                  <a:lnTo>
                    <a:pt x="142" y="8"/>
                  </a:lnTo>
                  <a:lnTo>
                    <a:pt x="140" y="8"/>
                  </a:lnTo>
                  <a:lnTo>
                    <a:pt x="139" y="6"/>
                  </a:lnTo>
                  <a:lnTo>
                    <a:pt x="136" y="6"/>
                  </a:lnTo>
                  <a:lnTo>
                    <a:pt x="133" y="5"/>
                  </a:lnTo>
                  <a:lnTo>
                    <a:pt x="131" y="3"/>
                  </a:lnTo>
                  <a:lnTo>
                    <a:pt x="128" y="2"/>
                  </a:lnTo>
                  <a:lnTo>
                    <a:pt x="121" y="0"/>
                  </a:lnTo>
                  <a:lnTo>
                    <a:pt x="121" y="6"/>
                  </a:lnTo>
                  <a:lnTo>
                    <a:pt x="116" y="6"/>
                  </a:lnTo>
                  <a:lnTo>
                    <a:pt x="116" y="8"/>
                  </a:lnTo>
                  <a:lnTo>
                    <a:pt x="121" y="12"/>
                  </a:lnTo>
                  <a:lnTo>
                    <a:pt x="122" y="12"/>
                  </a:lnTo>
                  <a:lnTo>
                    <a:pt x="121" y="14"/>
                  </a:lnTo>
                  <a:lnTo>
                    <a:pt x="116" y="14"/>
                  </a:lnTo>
                  <a:lnTo>
                    <a:pt x="115" y="12"/>
                  </a:lnTo>
                  <a:lnTo>
                    <a:pt x="109" y="12"/>
                  </a:lnTo>
                  <a:lnTo>
                    <a:pt x="103" y="11"/>
                  </a:lnTo>
                  <a:lnTo>
                    <a:pt x="97" y="12"/>
                  </a:lnTo>
                  <a:lnTo>
                    <a:pt x="97" y="8"/>
                  </a:lnTo>
                  <a:lnTo>
                    <a:pt x="95" y="6"/>
                  </a:lnTo>
                  <a:lnTo>
                    <a:pt x="92" y="11"/>
                  </a:lnTo>
                  <a:lnTo>
                    <a:pt x="92" y="18"/>
                  </a:lnTo>
                  <a:lnTo>
                    <a:pt x="91" y="20"/>
                  </a:lnTo>
                  <a:lnTo>
                    <a:pt x="85" y="20"/>
                  </a:lnTo>
                  <a:lnTo>
                    <a:pt x="74" y="21"/>
                  </a:lnTo>
                  <a:lnTo>
                    <a:pt x="70" y="26"/>
                  </a:lnTo>
                  <a:lnTo>
                    <a:pt x="67" y="27"/>
                  </a:lnTo>
                  <a:lnTo>
                    <a:pt x="65" y="27"/>
                  </a:lnTo>
                  <a:lnTo>
                    <a:pt x="65" y="30"/>
                  </a:lnTo>
                  <a:lnTo>
                    <a:pt x="68" y="32"/>
                  </a:lnTo>
                  <a:lnTo>
                    <a:pt x="70" y="33"/>
                  </a:lnTo>
                  <a:lnTo>
                    <a:pt x="68" y="38"/>
                  </a:lnTo>
                  <a:lnTo>
                    <a:pt x="67" y="38"/>
                  </a:lnTo>
                  <a:lnTo>
                    <a:pt x="64" y="39"/>
                  </a:lnTo>
                  <a:lnTo>
                    <a:pt x="62" y="41"/>
                  </a:lnTo>
                  <a:lnTo>
                    <a:pt x="62" y="42"/>
                  </a:lnTo>
                  <a:lnTo>
                    <a:pt x="61" y="45"/>
                  </a:lnTo>
                  <a:lnTo>
                    <a:pt x="55" y="45"/>
                  </a:lnTo>
                  <a:lnTo>
                    <a:pt x="56" y="47"/>
                  </a:lnTo>
                  <a:lnTo>
                    <a:pt x="56" y="48"/>
                  </a:lnTo>
                  <a:lnTo>
                    <a:pt x="59" y="50"/>
                  </a:lnTo>
                  <a:lnTo>
                    <a:pt x="59" y="51"/>
                  </a:lnTo>
                  <a:lnTo>
                    <a:pt x="56" y="51"/>
                  </a:lnTo>
                  <a:lnTo>
                    <a:pt x="55" y="53"/>
                  </a:lnTo>
                  <a:lnTo>
                    <a:pt x="53" y="53"/>
                  </a:lnTo>
                  <a:lnTo>
                    <a:pt x="50" y="54"/>
                  </a:lnTo>
                  <a:lnTo>
                    <a:pt x="46" y="51"/>
                  </a:lnTo>
                  <a:lnTo>
                    <a:pt x="46" y="60"/>
                  </a:lnTo>
                  <a:lnTo>
                    <a:pt x="44" y="71"/>
                  </a:lnTo>
                  <a:lnTo>
                    <a:pt x="37" y="78"/>
                  </a:lnTo>
                  <a:lnTo>
                    <a:pt x="35" y="78"/>
                  </a:lnTo>
                  <a:lnTo>
                    <a:pt x="32" y="81"/>
                  </a:lnTo>
                  <a:lnTo>
                    <a:pt x="35" y="83"/>
                  </a:lnTo>
                  <a:lnTo>
                    <a:pt x="40" y="87"/>
                  </a:lnTo>
                  <a:lnTo>
                    <a:pt x="40" y="89"/>
                  </a:lnTo>
                  <a:lnTo>
                    <a:pt x="38" y="90"/>
                  </a:lnTo>
                  <a:lnTo>
                    <a:pt x="26" y="90"/>
                  </a:lnTo>
                  <a:lnTo>
                    <a:pt x="23" y="92"/>
                  </a:lnTo>
                  <a:lnTo>
                    <a:pt x="21" y="93"/>
                  </a:lnTo>
                  <a:lnTo>
                    <a:pt x="18" y="95"/>
                  </a:lnTo>
                  <a:lnTo>
                    <a:pt x="8" y="105"/>
                  </a:lnTo>
                  <a:lnTo>
                    <a:pt x="9" y="107"/>
                  </a:lnTo>
                  <a:lnTo>
                    <a:pt x="11" y="107"/>
                  </a:lnTo>
                  <a:lnTo>
                    <a:pt x="12" y="108"/>
                  </a:lnTo>
                  <a:lnTo>
                    <a:pt x="12" y="110"/>
                  </a:lnTo>
                  <a:lnTo>
                    <a:pt x="11" y="112"/>
                  </a:lnTo>
                  <a:lnTo>
                    <a:pt x="9" y="112"/>
                  </a:lnTo>
                  <a:lnTo>
                    <a:pt x="8" y="113"/>
                  </a:lnTo>
                  <a:lnTo>
                    <a:pt x="8" y="118"/>
                  </a:lnTo>
                  <a:lnTo>
                    <a:pt x="14" y="124"/>
                  </a:lnTo>
                  <a:lnTo>
                    <a:pt x="14" y="127"/>
                  </a:lnTo>
                  <a:lnTo>
                    <a:pt x="12" y="130"/>
                  </a:lnTo>
                  <a:lnTo>
                    <a:pt x="12" y="134"/>
                  </a:lnTo>
                  <a:lnTo>
                    <a:pt x="15" y="137"/>
                  </a:lnTo>
                  <a:lnTo>
                    <a:pt x="17" y="137"/>
                  </a:lnTo>
                  <a:lnTo>
                    <a:pt x="21" y="142"/>
                  </a:lnTo>
                  <a:lnTo>
                    <a:pt x="21" y="145"/>
                  </a:lnTo>
                  <a:lnTo>
                    <a:pt x="18" y="148"/>
                  </a:lnTo>
                  <a:lnTo>
                    <a:pt x="12" y="151"/>
                  </a:lnTo>
                  <a:lnTo>
                    <a:pt x="14" y="152"/>
                  </a:lnTo>
                  <a:lnTo>
                    <a:pt x="15" y="155"/>
                  </a:lnTo>
                  <a:lnTo>
                    <a:pt x="15" y="157"/>
                  </a:lnTo>
                  <a:lnTo>
                    <a:pt x="17" y="158"/>
                  </a:lnTo>
                  <a:lnTo>
                    <a:pt x="17" y="160"/>
                  </a:lnTo>
                  <a:lnTo>
                    <a:pt x="18" y="163"/>
                  </a:lnTo>
                  <a:lnTo>
                    <a:pt x="17" y="163"/>
                  </a:lnTo>
                  <a:lnTo>
                    <a:pt x="17" y="169"/>
                  </a:lnTo>
                  <a:lnTo>
                    <a:pt x="15" y="170"/>
                  </a:lnTo>
                  <a:lnTo>
                    <a:pt x="6" y="170"/>
                  </a:lnTo>
                  <a:lnTo>
                    <a:pt x="8" y="173"/>
                  </a:lnTo>
                  <a:lnTo>
                    <a:pt x="8" y="175"/>
                  </a:lnTo>
                  <a:lnTo>
                    <a:pt x="6" y="175"/>
                  </a:lnTo>
                  <a:lnTo>
                    <a:pt x="5" y="176"/>
                  </a:lnTo>
                  <a:lnTo>
                    <a:pt x="5" y="178"/>
                  </a:lnTo>
                  <a:lnTo>
                    <a:pt x="8" y="181"/>
                  </a:lnTo>
                  <a:lnTo>
                    <a:pt x="8" y="187"/>
                  </a:lnTo>
                  <a:lnTo>
                    <a:pt x="6" y="188"/>
                  </a:lnTo>
                  <a:lnTo>
                    <a:pt x="5" y="191"/>
                  </a:lnTo>
                  <a:lnTo>
                    <a:pt x="0" y="187"/>
                  </a:lnTo>
                  <a:lnTo>
                    <a:pt x="0" y="202"/>
                  </a:lnTo>
                  <a:lnTo>
                    <a:pt x="2" y="200"/>
                  </a:lnTo>
                  <a:lnTo>
                    <a:pt x="6" y="200"/>
                  </a:lnTo>
                  <a:lnTo>
                    <a:pt x="9" y="203"/>
                  </a:lnTo>
                  <a:lnTo>
                    <a:pt x="9" y="205"/>
                  </a:lnTo>
                  <a:lnTo>
                    <a:pt x="8" y="205"/>
                  </a:lnTo>
                  <a:lnTo>
                    <a:pt x="8" y="203"/>
                  </a:lnTo>
                  <a:lnTo>
                    <a:pt x="6" y="203"/>
                  </a:lnTo>
                  <a:lnTo>
                    <a:pt x="6" y="218"/>
                  </a:lnTo>
                  <a:lnTo>
                    <a:pt x="8" y="221"/>
                  </a:lnTo>
                  <a:lnTo>
                    <a:pt x="9" y="221"/>
                  </a:lnTo>
                  <a:lnTo>
                    <a:pt x="12" y="223"/>
                  </a:lnTo>
                  <a:lnTo>
                    <a:pt x="14" y="226"/>
                  </a:lnTo>
                  <a:lnTo>
                    <a:pt x="15" y="228"/>
                  </a:lnTo>
                  <a:lnTo>
                    <a:pt x="17" y="231"/>
                  </a:lnTo>
                  <a:lnTo>
                    <a:pt x="23" y="237"/>
                  </a:lnTo>
                  <a:lnTo>
                    <a:pt x="24" y="237"/>
                  </a:lnTo>
                  <a:lnTo>
                    <a:pt x="24" y="240"/>
                  </a:lnTo>
                  <a:lnTo>
                    <a:pt x="20" y="240"/>
                  </a:lnTo>
                  <a:lnTo>
                    <a:pt x="20" y="247"/>
                  </a:lnTo>
                  <a:lnTo>
                    <a:pt x="23" y="250"/>
                  </a:lnTo>
                  <a:lnTo>
                    <a:pt x="26" y="252"/>
                  </a:lnTo>
                  <a:lnTo>
                    <a:pt x="24" y="253"/>
                  </a:lnTo>
                  <a:lnTo>
                    <a:pt x="24" y="259"/>
                  </a:lnTo>
                  <a:lnTo>
                    <a:pt x="26" y="259"/>
                  </a:lnTo>
                  <a:lnTo>
                    <a:pt x="29" y="261"/>
                  </a:lnTo>
                  <a:lnTo>
                    <a:pt x="46" y="261"/>
                  </a:lnTo>
                  <a:lnTo>
                    <a:pt x="47" y="259"/>
                  </a:lnTo>
                  <a:lnTo>
                    <a:pt x="47" y="249"/>
                  </a:lnTo>
                  <a:lnTo>
                    <a:pt x="52" y="247"/>
                  </a:lnTo>
                  <a:lnTo>
                    <a:pt x="52" y="243"/>
                  </a:lnTo>
                  <a:lnTo>
                    <a:pt x="70" y="244"/>
                  </a:lnTo>
                  <a:lnTo>
                    <a:pt x="73" y="246"/>
                  </a:lnTo>
                  <a:lnTo>
                    <a:pt x="79" y="231"/>
                  </a:lnTo>
                  <a:lnTo>
                    <a:pt x="79" y="228"/>
                  </a:lnTo>
                  <a:lnTo>
                    <a:pt x="80" y="225"/>
                  </a:lnTo>
                  <a:lnTo>
                    <a:pt x="80" y="214"/>
                  </a:lnTo>
                  <a:lnTo>
                    <a:pt x="79" y="212"/>
                  </a:lnTo>
                  <a:lnTo>
                    <a:pt x="77" y="209"/>
                  </a:lnTo>
                  <a:lnTo>
                    <a:pt x="82" y="209"/>
                  </a:lnTo>
                  <a:lnTo>
                    <a:pt x="85" y="206"/>
                  </a:lnTo>
                  <a:lnTo>
                    <a:pt x="85" y="205"/>
                  </a:lnTo>
                  <a:lnTo>
                    <a:pt x="80" y="200"/>
                  </a:lnTo>
                  <a:lnTo>
                    <a:pt x="77" y="200"/>
                  </a:lnTo>
                  <a:lnTo>
                    <a:pt x="82" y="199"/>
                  </a:lnTo>
                  <a:lnTo>
                    <a:pt x="79" y="197"/>
                  </a:lnTo>
                  <a:lnTo>
                    <a:pt x="85" y="197"/>
                  </a:lnTo>
                  <a:lnTo>
                    <a:pt x="89" y="196"/>
                  </a:lnTo>
                  <a:lnTo>
                    <a:pt x="92" y="196"/>
                  </a:lnTo>
                  <a:lnTo>
                    <a:pt x="94" y="194"/>
                  </a:lnTo>
                  <a:lnTo>
                    <a:pt x="95" y="191"/>
                  </a:lnTo>
                  <a:lnTo>
                    <a:pt x="95" y="188"/>
                  </a:lnTo>
                  <a:lnTo>
                    <a:pt x="97" y="187"/>
                  </a:lnTo>
                  <a:lnTo>
                    <a:pt x="101" y="191"/>
                  </a:lnTo>
                  <a:lnTo>
                    <a:pt x="103" y="191"/>
                  </a:lnTo>
                  <a:lnTo>
                    <a:pt x="104" y="190"/>
                  </a:lnTo>
                  <a:lnTo>
                    <a:pt x="107" y="182"/>
                  </a:lnTo>
                  <a:lnTo>
                    <a:pt x="106" y="181"/>
                  </a:lnTo>
                  <a:lnTo>
                    <a:pt x="106" y="179"/>
                  </a:lnTo>
                  <a:lnTo>
                    <a:pt x="109" y="179"/>
                  </a:lnTo>
                  <a:lnTo>
                    <a:pt x="110" y="178"/>
                  </a:lnTo>
                  <a:lnTo>
                    <a:pt x="113" y="176"/>
                  </a:lnTo>
                  <a:lnTo>
                    <a:pt x="113" y="173"/>
                  </a:lnTo>
                  <a:lnTo>
                    <a:pt x="110" y="167"/>
                  </a:lnTo>
                  <a:lnTo>
                    <a:pt x="107" y="166"/>
                  </a:lnTo>
                  <a:lnTo>
                    <a:pt x="107" y="163"/>
                  </a:lnTo>
                  <a:lnTo>
                    <a:pt x="98" y="158"/>
                  </a:lnTo>
                  <a:lnTo>
                    <a:pt x="95" y="160"/>
                  </a:lnTo>
                  <a:lnTo>
                    <a:pt x="94" y="160"/>
                  </a:lnTo>
                  <a:lnTo>
                    <a:pt x="91" y="158"/>
                  </a:lnTo>
                  <a:lnTo>
                    <a:pt x="86" y="152"/>
                  </a:lnTo>
                  <a:lnTo>
                    <a:pt x="86" y="146"/>
                  </a:lnTo>
                  <a:lnTo>
                    <a:pt x="85" y="143"/>
                  </a:lnTo>
                  <a:lnTo>
                    <a:pt x="85" y="139"/>
                  </a:lnTo>
                  <a:lnTo>
                    <a:pt x="89" y="136"/>
                  </a:lnTo>
                  <a:lnTo>
                    <a:pt x="91" y="133"/>
                  </a:lnTo>
                  <a:lnTo>
                    <a:pt x="91" y="128"/>
                  </a:lnTo>
                  <a:lnTo>
                    <a:pt x="89" y="125"/>
                  </a:lnTo>
                  <a:lnTo>
                    <a:pt x="86" y="124"/>
                  </a:lnTo>
                  <a:lnTo>
                    <a:pt x="86" y="122"/>
                  </a:lnTo>
                  <a:lnTo>
                    <a:pt x="92" y="122"/>
                  </a:lnTo>
                  <a:lnTo>
                    <a:pt x="94" y="121"/>
                  </a:lnTo>
                  <a:lnTo>
                    <a:pt x="94" y="116"/>
                  </a:lnTo>
                  <a:lnTo>
                    <a:pt x="92" y="112"/>
                  </a:lnTo>
                  <a:lnTo>
                    <a:pt x="94" y="113"/>
                  </a:lnTo>
                  <a:lnTo>
                    <a:pt x="100" y="113"/>
                  </a:lnTo>
                  <a:lnTo>
                    <a:pt x="101" y="112"/>
                  </a:lnTo>
                  <a:lnTo>
                    <a:pt x="104" y="110"/>
                  </a:lnTo>
                  <a:lnTo>
                    <a:pt x="107" y="107"/>
                  </a:lnTo>
                  <a:lnTo>
                    <a:pt x="115" y="108"/>
                  </a:lnTo>
                  <a:lnTo>
                    <a:pt x="119" y="102"/>
                  </a:lnTo>
                  <a:lnTo>
                    <a:pt x="127" y="102"/>
                  </a:lnTo>
                  <a:lnTo>
                    <a:pt x="131" y="101"/>
                  </a:lnTo>
                  <a:lnTo>
                    <a:pt x="134" y="99"/>
                  </a:lnTo>
                  <a:lnTo>
                    <a:pt x="137" y="93"/>
                  </a:lnTo>
                  <a:lnTo>
                    <a:pt x="142" y="89"/>
                  </a:lnTo>
                  <a:lnTo>
                    <a:pt x="143" y="86"/>
                  </a:lnTo>
                  <a:lnTo>
                    <a:pt x="139" y="78"/>
                  </a:lnTo>
                  <a:lnTo>
                    <a:pt x="147" y="69"/>
                  </a:lnTo>
                  <a:lnTo>
                    <a:pt x="142" y="65"/>
                  </a:lnTo>
                  <a:lnTo>
                    <a:pt x="153" y="62"/>
                  </a:lnTo>
                  <a:lnTo>
                    <a:pt x="157" y="57"/>
                  </a:lnTo>
                  <a:lnTo>
                    <a:pt x="177" y="59"/>
                  </a:lnTo>
                  <a:lnTo>
                    <a:pt x="181" y="63"/>
                  </a:lnTo>
                  <a:lnTo>
                    <a:pt x="183" y="63"/>
                  </a:lnTo>
                  <a:lnTo>
                    <a:pt x="180" y="54"/>
                  </a:lnTo>
                  <a:lnTo>
                    <a:pt x="180" y="54"/>
                  </a:lnTo>
                  <a:lnTo>
                    <a:pt x="180" y="54"/>
                  </a:lnTo>
                  <a:close/>
                  <a:moveTo>
                    <a:pt x="103" y="217"/>
                  </a:moveTo>
                  <a:lnTo>
                    <a:pt x="103" y="221"/>
                  </a:lnTo>
                  <a:lnTo>
                    <a:pt x="104" y="225"/>
                  </a:lnTo>
                  <a:lnTo>
                    <a:pt x="104" y="228"/>
                  </a:lnTo>
                  <a:lnTo>
                    <a:pt x="106" y="229"/>
                  </a:lnTo>
                  <a:lnTo>
                    <a:pt x="106" y="231"/>
                  </a:lnTo>
                  <a:lnTo>
                    <a:pt x="109" y="225"/>
                  </a:lnTo>
                  <a:lnTo>
                    <a:pt x="112" y="225"/>
                  </a:lnTo>
                  <a:lnTo>
                    <a:pt x="113" y="223"/>
                  </a:lnTo>
                  <a:lnTo>
                    <a:pt x="115" y="218"/>
                  </a:lnTo>
                  <a:lnTo>
                    <a:pt x="115" y="215"/>
                  </a:lnTo>
                  <a:lnTo>
                    <a:pt x="113" y="214"/>
                  </a:lnTo>
                  <a:lnTo>
                    <a:pt x="119" y="209"/>
                  </a:lnTo>
                  <a:lnTo>
                    <a:pt x="116" y="209"/>
                  </a:lnTo>
                  <a:lnTo>
                    <a:pt x="115" y="211"/>
                  </a:lnTo>
                  <a:lnTo>
                    <a:pt x="110" y="211"/>
                  </a:lnTo>
                  <a:lnTo>
                    <a:pt x="107" y="212"/>
                  </a:lnTo>
                  <a:lnTo>
                    <a:pt x="103" y="217"/>
                  </a:lnTo>
                  <a:lnTo>
                    <a:pt x="103" y="217"/>
                  </a:lnTo>
                  <a:lnTo>
                    <a:pt x="103" y="217"/>
                  </a:lnTo>
                  <a:close/>
                  <a:moveTo>
                    <a:pt x="79" y="237"/>
                  </a:moveTo>
                  <a:lnTo>
                    <a:pt x="79" y="240"/>
                  </a:lnTo>
                  <a:lnTo>
                    <a:pt x="77" y="243"/>
                  </a:lnTo>
                  <a:lnTo>
                    <a:pt x="79" y="241"/>
                  </a:lnTo>
                  <a:lnTo>
                    <a:pt x="82" y="240"/>
                  </a:lnTo>
                  <a:lnTo>
                    <a:pt x="83" y="237"/>
                  </a:lnTo>
                  <a:lnTo>
                    <a:pt x="83" y="235"/>
                  </a:lnTo>
                  <a:lnTo>
                    <a:pt x="85" y="234"/>
                  </a:lnTo>
                  <a:lnTo>
                    <a:pt x="85" y="232"/>
                  </a:lnTo>
                  <a:lnTo>
                    <a:pt x="91" y="226"/>
                  </a:lnTo>
                  <a:lnTo>
                    <a:pt x="89" y="221"/>
                  </a:lnTo>
                  <a:lnTo>
                    <a:pt x="86" y="225"/>
                  </a:lnTo>
                  <a:lnTo>
                    <a:pt x="82" y="229"/>
                  </a:lnTo>
                  <a:lnTo>
                    <a:pt x="79" y="235"/>
                  </a:lnTo>
                  <a:lnTo>
                    <a:pt x="79" y="237"/>
                  </a:lnTo>
                  <a:lnTo>
                    <a:pt x="79" y="237"/>
                  </a:lnTo>
                  <a:lnTo>
                    <a:pt x="79" y="237"/>
                  </a:lnTo>
                  <a:close/>
                </a:path>
              </a:pathLst>
            </a:custGeom>
            <a:solidFill>
              <a:schemeClr val="accent1"/>
            </a:solid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224" name="Freeform 47"/>
            <p:cNvSpPr>
              <a:spLocks noEditPoints="1"/>
            </p:cNvSpPr>
            <p:nvPr/>
          </p:nvSpPr>
          <p:spPr bwMode="auto">
            <a:xfrm>
              <a:off x="5839064" y="2741360"/>
              <a:ext cx="379120" cy="264856"/>
            </a:xfrm>
            <a:custGeom>
              <a:avLst/>
              <a:gdLst>
                <a:gd name="T0" fmla="*/ 205 w 229"/>
                <a:gd name="T1" fmla="*/ 80 h 161"/>
                <a:gd name="T2" fmla="*/ 197 w 229"/>
                <a:gd name="T3" fmla="*/ 91 h 161"/>
                <a:gd name="T4" fmla="*/ 211 w 229"/>
                <a:gd name="T5" fmla="*/ 94 h 161"/>
                <a:gd name="T6" fmla="*/ 211 w 229"/>
                <a:gd name="T7" fmla="*/ 83 h 161"/>
                <a:gd name="T8" fmla="*/ 178 w 229"/>
                <a:gd name="T9" fmla="*/ 104 h 161"/>
                <a:gd name="T10" fmla="*/ 179 w 229"/>
                <a:gd name="T11" fmla="*/ 98 h 161"/>
                <a:gd name="T12" fmla="*/ 176 w 229"/>
                <a:gd name="T13" fmla="*/ 103 h 161"/>
                <a:gd name="T14" fmla="*/ 227 w 229"/>
                <a:gd name="T15" fmla="*/ 83 h 161"/>
                <a:gd name="T16" fmla="*/ 221 w 229"/>
                <a:gd name="T17" fmla="*/ 77 h 161"/>
                <a:gd name="T18" fmla="*/ 211 w 229"/>
                <a:gd name="T19" fmla="*/ 39 h 161"/>
                <a:gd name="T20" fmla="*/ 209 w 229"/>
                <a:gd name="T21" fmla="*/ 30 h 161"/>
                <a:gd name="T22" fmla="*/ 203 w 229"/>
                <a:gd name="T23" fmla="*/ 29 h 161"/>
                <a:gd name="T24" fmla="*/ 190 w 229"/>
                <a:gd name="T25" fmla="*/ 29 h 161"/>
                <a:gd name="T26" fmla="*/ 181 w 229"/>
                <a:gd name="T27" fmla="*/ 23 h 161"/>
                <a:gd name="T28" fmla="*/ 169 w 229"/>
                <a:gd name="T29" fmla="*/ 20 h 161"/>
                <a:gd name="T30" fmla="*/ 163 w 229"/>
                <a:gd name="T31" fmla="*/ 23 h 161"/>
                <a:gd name="T32" fmla="*/ 148 w 229"/>
                <a:gd name="T33" fmla="*/ 21 h 161"/>
                <a:gd name="T34" fmla="*/ 136 w 229"/>
                <a:gd name="T35" fmla="*/ 14 h 161"/>
                <a:gd name="T36" fmla="*/ 126 w 229"/>
                <a:gd name="T37" fmla="*/ 9 h 161"/>
                <a:gd name="T38" fmla="*/ 90 w 229"/>
                <a:gd name="T39" fmla="*/ 9 h 161"/>
                <a:gd name="T40" fmla="*/ 56 w 229"/>
                <a:gd name="T41" fmla="*/ 5 h 161"/>
                <a:gd name="T42" fmla="*/ 33 w 229"/>
                <a:gd name="T43" fmla="*/ 2 h 161"/>
                <a:gd name="T44" fmla="*/ 18 w 229"/>
                <a:gd name="T45" fmla="*/ 8 h 161"/>
                <a:gd name="T46" fmla="*/ 1 w 229"/>
                <a:gd name="T47" fmla="*/ 14 h 161"/>
                <a:gd name="T48" fmla="*/ 3 w 229"/>
                <a:gd name="T49" fmla="*/ 24 h 161"/>
                <a:gd name="T50" fmla="*/ 6 w 229"/>
                <a:gd name="T51" fmla="*/ 38 h 161"/>
                <a:gd name="T52" fmla="*/ 20 w 229"/>
                <a:gd name="T53" fmla="*/ 35 h 161"/>
                <a:gd name="T54" fmla="*/ 15 w 229"/>
                <a:gd name="T55" fmla="*/ 41 h 161"/>
                <a:gd name="T56" fmla="*/ 26 w 229"/>
                <a:gd name="T57" fmla="*/ 41 h 161"/>
                <a:gd name="T58" fmla="*/ 45 w 229"/>
                <a:gd name="T59" fmla="*/ 38 h 161"/>
                <a:gd name="T60" fmla="*/ 50 w 229"/>
                <a:gd name="T61" fmla="*/ 45 h 161"/>
                <a:gd name="T62" fmla="*/ 36 w 229"/>
                <a:gd name="T63" fmla="*/ 59 h 161"/>
                <a:gd name="T64" fmla="*/ 38 w 229"/>
                <a:gd name="T65" fmla="*/ 68 h 161"/>
                <a:gd name="T66" fmla="*/ 35 w 229"/>
                <a:gd name="T67" fmla="*/ 77 h 161"/>
                <a:gd name="T68" fmla="*/ 23 w 229"/>
                <a:gd name="T69" fmla="*/ 85 h 161"/>
                <a:gd name="T70" fmla="*/ 35 w 229"/>
                <a:gd name="T71" fmla="*/ 98 h 161"/>
                <a:gd name="T72" fmla="*/ 24 w 229"/>
                <a:gd name="T73" fmla="*/ 107 h 161"/>
                <a:gd name="T74" fmla="*/ 29 w 229"/>
                <a:gd name="T75" fmla="*/ 115 h 161"/>
                <a:gd name="T76" fmla="*/ 30 w 229"/>
                <a:gd name="T77" fmla="*/ 121 h 161"/>
                <a:gd name="T78" fmla="*/ 23 w 229"/>
                <a:gd name="T79" fmla="*/ 139 h 161"/>
                <a:gd name="T80" fmla="*/ 41 w 229"/>
                <a:gd name="T81" fmla="*/ 151 h 161"/>
                <a:gd name="T82" fmla="*/ 45 w 229"/>
                <a:gd name="T83" fmla="*/ 160 h 161"/>
                <a:gd name="T84" fmla="*/ 54 w 229"/>
                <a:gd name="T85" fmla="*/ 160 h 161"/>
                <a:gd name="T86" fmla="*/ 69 w 229"/>
                <a:gd name="T87" fmla="*/ 152 h 161"/>
                <a:gd name="T88" fmla="*/ 99 w 229"/>
                <a:gd name="T89" fmla="*/ 146 h 161"/>
                <a:gd name="T90" fmla="*/ 110 w 229"/>
                <a:gd name="T91" fmla="*/ 148 h 161"/>
                <a:gd name="T92" fmla="*/ 114 w 229"/>
                <a:gd name="T93" fmla="*/ 149 h 161"/>
                <a:gd name="T94" fmla="*/ 129 w 229"/>
                <a:gd name="T95" fmla="*/ 128 h 161"/>
                <a:gd name="T96" fmla="*/ 142 w 229"/>
                <a:gd name="T97" fmla="*/ 121 h 161"/>
                <a:gd name="T98" fmla="*/ 145 w 229"/>
                <a:gd name="T99" fmla="*/ 112 h 161"/>
                <a:gd name="T100" fmla="*/ 155 w 229"/>
                <a:gd name="T101" fmla="*/ 104 h 161"/>
                <a:gd name="T102" fmla="*/ 149 w 229"/>
                <a:gd name="T103" fmla="*/ 98 h 161"/>
                <a:gd name="T104" fmla="*/ 157 w 229"/>
                <a:gd name="T105" fmla="*/ 77 h 161"/>
                <a:gd name="T106" fmla="*/ 167 w 229"/>
                <a:gd name="T107" fmla="*/ 68 h 161"/>
                <a:gd name="T108" fmla="*/ 169 w 229"/>
                <a:gd name="T109" fmla="*/ 60 h 161"/>
                <a:gd name="T110" fmla="*/ 197 w 229"/>
                <a:gd name="T111" fmla="*/ 45 h 161"/>
                <a:gd name="T112" fmla="*/ 209 w 229"/>
                <a:gd name="T113" fmla="*/ 4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9" h="161">
                  <a:moveTo>
                    <a:pt x="211" y="83"/>
                  </a:moveTo>
                  <a:lnTo>
                    <a:pt x="209" y="82"/>
                  </a:lnTo>
                  <a:lnTo>
                    <a:pt x="209" y="80"/>
                  </a:lnTo>
                  <a:lnTo>
                    <a:pt x="205" y="80"/>
                  </a:lnTo>
                  <a:lnTo>
                    <a:pt x="199" y="83"/>
                  </a:lnTo>
                  <a:lnTo>
                    <a:pt x="196" y="86"/>
                  </a:lnTo>
                  <a:lnTo>
                    <a:pt x="196" y="88"/>
                  </a:lnTo>
                  <a:lnTo>
                    <a:pt x="197" y="91"/>
                  </a:lnTo>
                  <a:lnTo>
                    <a:pt x="200" y="91"/>
                  </a:lnTo>
                  <a:lnTo>
                    <a:pt x="202" y="92"/>
                  </a:lnTo>
                  <a:lnTo>
                    <a:pt x="202" y="94"/>
                  </a:lnTo>
                  <a:lnTo>
                    <a:pt x="211" y="94"/>
                  </a:lnTo>
                  <a:lnTo>
                    <a:pt x="214" y="91"/>
                  </a:lnTo>
                  <a:lnTo>
                    <a:pt x="214" y="85"/>
                  </a:lnTo>
                  <a:lnTo>
                    <a:pt x="212" y="83"/>
                  </a:lnTo>
                  <a:lnTo>
                    <a:pt x="211" y="83"/>
                  </a:lnTo>
                  <a:lnTo>
                    <a:pt x="211" y="83"/>
                  </a:lnTo>
                  <a:lnTo>
                    <a:pt x="211" y="83"/>
                  </a:lnTo>
                  <a:close/>
                  <a:moveTo>
                    <a:pt x="176" y="103"/>
                  </a:moveTo>
                  <a:lnTo>
                    <a:pt x="178" y="104"/>
                  </a:lnTo>
                  <a:lnTo>
                    <a:pt x="179" y="104"/>
                  </a:lnTo>
                  <a:lnTo>
                    <a:pt x="181" y="103"/>
                  </a:lnTo>
                  <a:lnTo>
                    <a:pt x="181" y="98"/>
                  </a:lnTo>
                  <a:lnTo>
                    <a:pt x="179" y="98"/>
                  </a:lnTo>
                  <a:lnTo>
                    <a:pt x="176" y="101"/>
                  </a:lnTo>
                  <a:lnTo>
                    <a:pt x="176" y="103"/>
                  </a:lnTo>
                  <a:lnTo>
                    <a:pt x="176" y="103"/>
                  </a:lnTo>
                  <a:lnTo>
                    <a:pt x="176" y="103"/>
                  </a:lnTo>
                  <a:close/>
                  <a:moveTo>
                    <a:pt x="220" y="79"/>
                  </a:moveTo>
                  <a:lnTo>
                    <a:pt x="220" y="80"/>
                  </a:lnTo>
                  <a:lnTo>
                    <a:pt x="223" y="83"/>
                  </a:lnTo>
                  <a:lnTo>
                    <a:pt x="227" y="83"/>
                  </a:lnTo>
                  <a:lnTo>
                    <a:pt x="229" y="82"/>
                  </a:lnTo>
                  <a:lnTo>
                    <a:pt x="226" y="79"/>
                  </a:lnTo>
                  <a:lnTo>
                    <a:pt x="223" y="79"/>
                  </a:lnTo>
                  <a:lnTo>
                    <a:pt x="221" y="77"/>
                  </a:lnTo>
                  <a:lnTo>
                    <a:pt x="220" y="79"/>
                  </a:lnTo>
                  <a:lnTo>
                    <a:pt x="220" y="79"/>
                  </a:lnTo>
                  <a:lnTo>
                    <a:pt x="220" y="79"/>
                  </a:lnTo>
                  <a:close/>
                  <a:moveTo>
                    <a:pt x="211" y="39"/>
                  </a:moveTo>
                  <a:lnTo>
                    <a:pt x="209" y="36"/>
                  </a:lnTo>
                  <a:lnTo>
                    <a:pt x="209" y="35"/>
                  </a:lnTo>
                  <a:lnTo>
                    <a:pt x="212" y="32"/>
                  </a:lnTo>
                  <a:lnTo>
                    <a:pt x="209" y="30"/>
                  </a:lnTo>
                  <a:lnTo>
                    <a:pt x="208" y="29"/>
                  </a:lnTo>
                  <a:lnTo>
                    <a:pt x="208" y="27"/>
                  </a:lnTo>
                  <a:lnTo>
                    <a:pt x="203" y="27"/>
                  </a:lnTo>
                  <a:lnTo>
                    <a:pt x="203" y="29"/>
                  </a:lnTo>
                  <a:lnTo>
                    <a:pt x="202" y="30"/>
                  </a:lnTo>
                  <a:lnTo>
                    <a:pt x="197" y="30"/>
                  </a:lnTo>
                  <a:lnTo>
                    <a:pt x="196" y="29"/>
                  </a:lnTo>
                  <a:lnTo>
                    <a:pt x="190" y="29"/>
                  </a:lnTo>
                  <a:lnTo>
                    <a:pt x="190" y="27"/>
                  </a:lnTo>
                  <a:lnTo>
                    <a:pt x="185" y="27"/>
                  </a:lnTo>
                  <a:lnTo>
                    <a:pt x="182" y="29"/>
                  </a:lnTo>
                  <a:lnTo>
                    <a:pt x="181" y="23"/>
                  </a:lnTo>
                  <a:lnTo>
                    <a:pt x="176" y="23"/>
                  </a:lnTo>
                  <a:lnTo>
                    <a:pt x="176" y="21"/>
                  </a:lnTo>
                  <a:lnTo>
                    <a:pt x="175" y="20"/>
                  </a:lnTo>
                  <a:lnTo>
                    <a:pt x="169" y="20"/>
                  </a:lnTo>
                  <a:lnTo>
                    <a:pt x="167" y="21"/>
                  </a:lnTo>
                  <a:lnTo>
                    <a:pt x="167" y="24"/>
                  </a:lnTo>
                  <a:lnTo>
                    <a:pt x="163" y="26"/>
                  </a:lnTo>
                  <a:lnTo>
                    <a:pt x="163" y="23"/>
                  </a:lnTo>
                  <a:lnTo>
                    <a:pt x="155" y="23"/>
                  </a:lnTo>
                  <a:lnTo>
                    <a:pt x="152" y="20"/>
                  </a:lnTo>
                  <a:lnTo>
                    <a:pt x="149" y="20"/>
                  </a:lnTo>
                  <a:lnTo>
                    <a:pt x="148" y="21"/>
                  </a:lnTo>
                  <a:lnTo>
                    <a:pt x="143" y="17"/>
                  </a:lnTo>
                  <a:lnTo>
                    <a:pt x="133" y="17"/>
                  </a:lnTo>
                  <a:lnTo>
                    <a:pt x="136" y="15"/>
                  </a:lnTo>
                  <a:lnTo>
                    <a:pt x="136" y="14"/>
                  </a:lnTo>
                  <a:lnTo>
                    <a:pt x="131" y="9"/>
                  </a:lnTo>
                  <a:lnTo>
                    <a:pt x="129" y="9"/>
                  </a:lnTo>
                  <a:lnTo>
                    <a:pt x="128" y="12"/>
                  </a:lnTo>
                  <a:lnTo>
                    <a:pt x="126" y="9"/>
                  </a:lnTo>
                  <a:lnTo>
                    <a:pt x="117" y="9"/>
                  </a:lnTo>
                  <a:lnTo>
                    <a:pt x="102" y="6"/>
                  </a:lnTo>
                  <a:lnTo>
                    <a:pt x="99" y="6"/>
                  </a:lnTo>
                  <a:lnTo>
                    <a:pt x="90" y="9"/>
                  </a:lnTo>
                  <a:lnTo>
                    <a:pt x="77" y="8"/>
                  </a:lnTo>
                  <a:lnTo>
                    <a:pt x="68" y="3"/>
                  </a:lnTo>
                  <a:lnTo>
                    <a:pt x="60" y="3"/>
                  </a:lnTo>
                  <a:lnTo>
                    <a:pt x="56" y="5"/>
                  </a:lnTo>
                  <a:lnTo>
                    <a:pt x="42" y="5"/>
                  </a:lnTo>
                  <a:lnTo>
                    <a:pt x="39" y="3"/>
                  </a:lnTo>
                  <a:lnTo>
                    <a:pt x="36" y="3"/>
                  </a:lnTo>
                  <a:lnTo>
                    <a:pt x="33" y="2"/>
                  </a:lnTo>
                  <a:lnTo>
                    <a:pt x="32" y="0"/>
                  </a:lnTo>
                  <a:lnTo>
                    <a:pt x="29" y="0"/>
                  </a:lnTo>
                  <a:lnTo>
                    <a:pt x="24" y="2"/>
                  </a:lnTo>
                  <a:lnTo>
                    <a:pt x="18" y="8"/>
                  </a:lnTo>
                  <a:lnTo>
                    <a:pt x="15" y="8"/>
                  </a:lnTo>
                  <a:lnTo>
                    <a:pt x="12" y="9"/>
                  </a:lnTo>
                  <a:lnTo>
                    <a:pt x="7" y="9"/>
                  </a:lnTo>
                  <a:lnTo>
                    <a:pt x="1" y="14"/>
                  </a:lnTo>
                  <a:lnTo>
                    <a:pt x="0" y="17"/>
                  </a:lnTo>
                  <a:lnTo>
                    <a:pt x="0" y="20"/>
                  </a:lnTo>
                  <a:lnTo>
                    <a:pt x="1" y="21"/>
                  </a:lnTo>
                  <a:lnTo>
                    <a:pt x="3" y="24"/>
                  </a:lnTo>
                  <a:lnTo>
                    <a:pt x="6" y="26"/>
                  </a:lnTo>
                  <a:lnTo>
                    <a:pt x="7" y="27"/>
                  </a:lnTo>
                  <a:lnTo>
                    <a:pt x="4" y="36"/>
                  </a:lnTo>
                  <a:lnTo>
                    <a:pt x="6" y="38"/>
                  </a:lnTo>
                  <a:lnTo>
                    <a:pt x="6" y="39"/>
                  </a:lnTo>
                  <a:lnTo>
                    <a:pt x="7" y="38"/>
                  </a:lnTo>
                  <a:lnTo>
                    <a:pt x="14" y="35"/>
                  </a:lnTo>
                  <a:lnTo>
                    <a:pt x="20" y="35"/>
                  </a:lnTo>
                  <a:lnTo>
                    <a:pt x="20" y="36"/>
                  </a:lnTo>
                  <a:lnTo>
                    <a:pt x="17" y="39"/>
                  </a:lnTo>
                  <a:lnTo>
                    <a:pt x="15" y="39"/>
                  </a:lnTo>
                  <a:lnTo>
                    <a:pt x="15" y="41"/>
                  </a:lnTo>
                  <a:lnTo>
                    <a:pt x="18" y="41"/>
                  </a:lnTo>
                  <a:lnTo>
                    <a:pt x="20" y="39"/>
                  </a:lnTo>
                  <a:lnTo>
                    <a:pt x="24" y="39"/>
                  </a:lnTo>
                  <a:lnTo>
                    <a:pt x="26" y="41"/>
                  </a:lnTo>
                  <a:lnTo>
                    <a:pt x="30" y="41"/>
                  </a:lnTo>
                  <a:lnTo>
                    <a:pt x="32" y="39"/>
                  </a:lnTo>
                  <a:lnTo>
                    <a:pt x="32" y="38"/>
                  </a:lnTo>
                  <a:lnTo>
                    <a:pt x="45" y="38"/>
                  </a:lnTo>
                  <a:lnTo>
                    <a:pt x="45" y="42"/>
                  </a:lnTo>
                  <a:lnTo>
                    <a:pt x="47" y="42"/>
                  </a:lnTo>
                  <a:lnTo>
                    <a:pt x="50" y="44"/>
                  </a:lnTo>
                  <a:lnTo>
                    <a:pt x="50" y="45"/>
                  </a:lnTo>
                  <a:lnTo>
                    <a:pt x="44" y="53"/>
                  </a:lnTo>
                  <a:lnTo>
                    <a:pt x="38" y="56"/>
                  </a:lnTo>
                  <a:lnTo>
                    <a:pt x="36" y="57"/>
                  </a:lnTo>
                  <a:lnTo>
                    <a:pt x="36" y="59"/>
                  </a:lnTo>
                  <a:lnTo>
                    <a:pt x="38" y="59"/>
                  </a:lnTo>
                  <a:lnTo>
                    <a:pt x="39" y="60"/>
                  </a:lnTo>
                  <a:lnTo>
                    <a:pt x="39" y="63"/>
                  </a:lnTo>
                  <a:lnTo>
                    <a:pt x="38" y="68"/>
                  </a:lnTo>
                  <a:lnTo>
                    <a:pt x="38" y="73"/>
                  </a:lnTo>
                  <a:lnTo>
                    <a:pt x="36" y="73"/>
                  </a:lnTo>
                  <a:lnTo>
                    <a:pt x="35" y="74"/>
                  </a:lnTo>
                  <a:lnTo>
                    <a:pt x="35" y="77"/>
                  </a:lnTo>
                  <a:lnTo>
                    <a:pt x="36" y="79"/>
                  </a:lnTo>
                  <a:lnTo>
                    <a:pt x="36" y="82"/>
                  </a:lnTo>
                  <a:lnTo>
                    <a:pt x="33" y="85"/>
                  </a:lnTo>
                  <a:lnTo>
                    <a:pt x="23" y="85"/>
                  </a:lnTo>
                  <a:lnTo>
                    <a:pt x="30" y="92"/>
                  </a:lnTo>
                  <a:lnTo>
                    <a:pt x="30" y="95"/>
                  </a:lnTo>
                  <a:lnTo>
                    <a:pt x="32" y="97"/>
                  </a:lnTo>
                  <a:lnTo>
                    <a:pt x="35" y="98"/>
                  </a:lnTo>
                  <a:lnTo>
                    <a:pt x="35" y="100"/>
                  </a:lnTo>
                  <a:lnTo>
                    <a:pt x="32" y="103"/>
                  </a:lnTo>
                  <a:lnTo>
                    <a:pt x="29" y="104"/>
                  </a:lnTo>
                  <a:lnTo>
                    <a:pt x="24" y="107"/>
                  </a:lnTo>
                  <a:lnTo>
                    <a:pt x="24" y="109"/>
                  </a:lnTo>
                  <a:lnTo>
                    <a:pt x="26" y="110"/>
                  </a:lnTo>
                  <a:lnTo>
                    <a:pt x="26" y="112"/>
                  </a:lnTo>
                  <a:lnTo>
                    <a:pt x="29" y="115"/>
                  </a:lnTo>
                  <a:lnTo>
                    <a:pt x="30" y="116"/>
                  </a:lnTo>
                  <a:lnTo>
                    <a:pt x="33" y="116"/>
                  </a:lnTo>
                  <a:lnTo>
                    <a:pt x="33" y="118"/>
                  </a:lnTo>
                  <a:lnTo>
                    <a:pt x="30" y="121"/>
                  </a:lnTo>
                  <a:lnTo>
                    <a:pt x="26" y="121"/>
                  </a:lnTo>
                  <a:lnTo>
                    <a:pt x="24" y="124"/>
                  </a:lnTo>
                  <a:lnTo>
                    <a:pt x="23" y="125"/>
                  </a:lnTo>
                  <a:lnTo>
                    <a:pt x="23" y="139"/>
                  </a:lnTo>
                  <a:lnTo>
                    <a:pt x="32" y="139"/>
                  </a:lnTo>
                  <a:lnTo>
                    <a:pt x="38" y="143"/>
                  </a:lnTo>
                  <a:lnTo>
                    <a:pt x="42" y="143"/>
                  </a:lnTo>
                  <a:lnTo>
                    <a:pt x="41" y="151"/>
                  </a:lnTo>
                  <a:lnTo>
                    <a:pt x="42" y="151"/>
                  </a:lnTo>
                  <a:lnTo>
                    <a:pt x="42" y="155"/>
                  </a:lnTo>
                  <a:lnTo>
                    <a:pt x="44" y="158"/>
                  </a:lnTo>
                  <a:lnTo>
                    <a:pt x="45" y="160"/>
                  </a:lnTo>
                  <a:lnTo>
                    <a:pt x="50" y="160"/>
                  </a:lnTo>
                  <a:lnTo>
                    <a:pt x="51" y="161"/>
                  </a:lnTo>
                  <a:lnTo>
                    <a:pt x="53" y="161"/>
                  </a:lnTo>
                  <a:lnTo>
                    <a:pt x="54" y="160"/>
                  </a:lnTo>
                  <a:lnTo>
                    <a:pt x="57" y="158"/>
                  </a:lnTo>
                  <a:lnTo>
                    <a:pt x="62" y="154"/>
                  </a:lnTo>
                  <a:lnTo>
                    <a:pt x="66" y="152"/>
                  </a:lnTo>
                  <a:lnTo>
                    <a:pt x="69" y="152"/>
                  </a:lnTo>
                  <a:lnTo>
                    <a:pt x="77" y="148"/>
                  </a:lnTo>
                  <a:lnTo>
                    <a:pt x="93" y="148"/>
                  </a:lnTo>
                  <a:lnTo>
                    <a:pt x="95" y="146"/>
                  </a:lnTo>
                  <a:lnTo>
                    <a:pt x="99" y="146"/>
                  </a:lnTo>
                  <a:lnTo>
                    <a:pt x="102" y="149"/>
                  </a:lnTo>
                  <a:lnTo>
                    <a:pt x="104" y="149"/>
                  </a:lnTo>
                  <a:lnTo>
                    <a:pt x="107" y="148"/>
                  </a:lnTo>
                  <a:lnTo>
                    <a:pt x="110" y="148"/>
                  </a:lnTo>
                  <a:lnTo>
                    <a:pt x="111" y="146"/>
                  </a:lnTo>
                  <a:lnTo>
                    <a:pt x="113" y="146"/>
                  </a:lnTo>
                  <a:lnTo>
                    <a:pt x="113" y="149"/>
                  </a:lnTo>
                  <a:lnTo>
                    <a:pt x="114" y="149"/>
                  </a:lnTo>
                  <a:lnTo>
                    <a:pt x="117" y="146"/>
                  </a:lnTo>
                  <a:lnTo>
                    <a:pt x="120" y="140"/>
                  </a:lnTo>
                  <a:lnTo>
                    <a:pt x="120" y="137"/>
                  </a:lnTo>
                  <a:lnTo>
                    <a:pt x="129" y="128"/>
                  </a:lnTo>
                  <a:lnTo>
                    <a:pt x="139" y="128"/>
                  </a:lnTo>
                  <a:lnTo>
                    <a:pt x="140" y="124"/>
                  </a:lnTo>
                  <a:lnTo>
                    <a:pt x="140" y="122"/>
                  </a:lnTo>
                  <a:lnTo>
                    <a:pt x="142" y="121"/>
                  </a:lnTo>
                  <a:lnTo>
                    <a:pt x="142" y="118"/>
                  </a:lnTo>
                  <a:lnTo>
                    <a:pt x="143" y="116"/>
                  </a:lnTo>
                  <a:lnTo>
                    <a:pt x="145" y="113"/>
                  </a:lnTo>
                  <a:lnTo>
                    <a:pt x="145" y="112"/>
                  </a:lnTo>
                  <a:lnTo>
                    <a:pt x="149" y="112"/>
                  </a:lnTo>
                  <a:lnTo>
                    <a:pt x="155" y="109"/>
                  </a:lnTo>
                  <a:lnTo>
                    <a:pt x="157" y="107"/>
                  </a:lnTo>
                  <a:lnTo>
                    <a:pt x="155" y="104"/>
                  </a:lnTo>
                  <a:lnTo>
                    <a:pt x="154" y="103"/>
                  </a:lnTo>
                  <a:lnTo>
                    <a:pt x="152" y="100"/>
                  </a:lnTo>
                  <a:lnTo>
                    <a:pt x="151" y="98"/>
                  </a:lnTo>
                  <a:lnTo>
                    <a:pt x="149" y="98"/>
                  </a:lnTo>
                  <a:lnTo>
                    <a:pt x="149" y="88"/>
                  </a:lnTo>
                  <a:lnTo>
                    <a:pt x="152" y="82"/>
                  </a:lnTo>
                  <a:lnTo>
                    <a:pt x="155" y="80"/>
                  </a:lnTo>
                  <a:lnTo>
                    <a:pt x="157" y="77"/>
                  </a:lnTo>
                  <a:lnTo>
                    <a:pt x="160" y="74"/>
                  </a:lnTo>
                  <a:lnTo>
                    <a:pt x="161" y="71"/>
                  </a:lnTo>
                  <a:lnTo>
                    <a:pt x="164" y="68"/>
                  </a:lnTo>
                  <a:lnTo>
                    <a:pt x="167" y="68"/>
                  </a:lnTo>
                  <a:lnTo>
                    <a:pt x="172" y="65"/>
                  </a:lnTo>
                  <a:lnTo>
                    <a:pt x="172" y="63"/>
                  </a:lnTo>
                  <a:lnTo>
                    <a:pt x="169" y="63"/>
                  </a:lnTo>
                  <a:lnTo>
                    <a:pt x="169" y="60"/>
                  </a:lnTo>
                  <a:lnTo>
                    <a:pt x="172" y="59"/>
                  </a:lnTo>
                  <a:lnTo>
                    <a:pt x="190" y="53"/>
                  </a:lnTo>
                  <a:lnTo>
                    <a:pt x="196" y="48"/>
                  </a:lnTo>
                  <a:lnTo>
                    <a:pt x="197" y="45"/>
                  </a:lnTo>
                  <a:lnTo>
                    <a:pt x="200" y="44"/>
                  </a:lnTo>
                  <a:lnTo>
                    <a:pt x="202" y="44"/>
                  </a:lnTo>
                  <a:lnTo>
                    <a:pt x="205" y="41"/>
                  </a:lnTo>
                  <a:lnTo>
                    <a:pt x="209" y="41"/>
                  </a:lnTo>
                  <a:lnTo>
                    <a:pt x="211" y="39"/>
                  </a:lnTo>
                  <a:lnTo>
                    <a:pt x="211" y="39"/>
                  </a:lnTo>
                  <a:lnTo>
                    <a:pt x="211" y="39"/>
                  </a:lnTo>
                  <a:close/>
                </a:path>
              </a:pathLst>
            </a:custGeom>
            <a:solidFill>
              <a:schemeClr val="accent1"/>
            </a:solid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225" name="Freeform 48"/>
            <p:cNvSpPr/>
            <p:nvPr/>
          </p:nvSpPr>
          <p:spPr bwMode="auto">
            <a:xfrm>
              <a:off x="6472307" y="2632785"/>
              <a:ext cx="92710" cy="52641"/>
            </a:xfrm>
            <a:custGeom>
              <a:avLst/>
              <a:gdLst>
                <a:gd name="T0" fmla="*/ 6 w 56"/>
                <a:gd name="T1" fmla="*/ 32 h 32"/>
                <a:gd name="T2" fmla="*/ 11 w 56"/>
                <a:gd name="T3" fmla="*/ 32 h 32"/>
                <a:gd name="T4" fmla="*/ 11 w 56"/>
                <a:gd name="T5" fmla="*/ 29 h 32"/>
                <a:gd name="T6" fmla="*/ 15 w 56"/>
                <a:gd name="T7" fmla="*/ 30 h 32"/>
                <a:gd name="T8" fmla="*/ 20 w 56"/>
                <a:gd name="T9" fmla="*/ 30 h 32"/>
                <a:gd name="T10" fmla="*/ 21 w 56"/>
                <a:gd name="T11" fmla="*/ 27 h 32"/>
                <a:gd name="T12" fmla="*/ 21 w 56"/>
                <a:gd name="T13" fmla="*/ 29 h 32"/>
                <a:gd name="T14" fmla="*/ 23 w 56"/>
                <a:gd name="T15" fmla="*/ 30 h 32"/>
                <a:gd name="T16" fmla="*/ 33 w 56"/>
                <a:gd name="T17" fmla="*/ 30 h 32"/>
                <a:gd name="T18" fmla="*/ 33 w 56"/>
                <a:gd name="T19" fmla="*/ 26 h 32"/>
                <a:gd name="T20" fmla="*/ 36 w 56"/>
                <a:gd name="T21" fmla="*/ 24 h 32"/>
                <a:gd name="T22" fmla="*/ 39 w 56"/>
                <a:gd name="T23" fmla="*/ 20 h 32"/>
                <a:gd name="T24" fmla="*/ 39 w 56"/>
                <a:gd name="T25" fmla="*/ 18 h 32"/>
                <a:gd name="T26" fmla="*/ 38 w 56"/>
                <a:gd name="T27" fmla="*/ 16 h 32"/>
                <a:gd name="T28" fmla="*/ 38 w 56"/>
                <a:gd name="T29" fmla="*/ 13 h 32"/>
                <a:gd name="T30" fmla="*/ 45 w 56"/>
                <a:gd name="T31" fmla="*/ 13 h 32"/>
                <a:gd name="T32" fmla="*/ 50 w 56"/>
                <a:gd name="T33" fmla="*/ 12 h 32"/>
                <a:gd name="T34" fmla="*/ 50 w 56"/>
                <a:gd name="T35" fmla="*/ 9 h 32"/>
                <a:gd name="T36" fmla="*/ 56 w 56"/>
                <a:gd name="T37" fmla="*/ 9 h 32"/>
                <a:gd name="T38" fmla="*/ 51 w 56"/>
                <a:gd name="T39" fmla="*/ 6 h 32"/>
                <a:gd name="T40" fmla="*/ 50 w 56"/>
                <a:gd name="T41" fmla="*/ 1 h 32"/>
                <a:gd name="T42" fmla="*/ 47 w 56"/>
                <a:gd name="T43" fmla="*/ 0 h 32"/>
                <a:gd name="T44" fmla="*/ 45 w 56"/>
                <a:gd name="T45" fmla="*/ 3 h 32"/>
                <a:gd name="T46" fmla="*/ 44 w 56"/>
                <a:gd name="T47" fmla="*/ 7 h 32"/>
                <a:gd name="T48" fmla="*/ 38 w 56"/>
                <a:gd name="T49" fmla="*/ 6 h 32"/>
                <a:gd name="T50" fmla="*/ 35 w 56"/>
                <a:gd name="T51" fmla="*/ 7 h 32"/>
                <a:gd name="T52" fmla="*/ 23 w 56"/>
                <a:gd name="T53" fmla="*/ 7 h 32"/>
                <a:gd name="T54" fmla="*/ 23 w 56"/>
                <a:gd name="T55" fmla="*/ 10 h 32"/>
                <a:gd name="T56" fmla="*/ 15 w 56"/>
                <a:gd name="T57" fmla="*/ 10 h 32"/>
                <a:gd name="T58" fmla="*/ 12 w 56"/>
                <a:gd name="T59" fmla="*/ 9 h 32"/>
                <a:gd name="T60" fmla="*/ 8 w 56"/>
                <a:gd name="T61" fmla="*/ 9 h 32"/>
                <a:gd name="T62" fmla="*/ 6 w 56"/>
                <a:gd name="T63" fmla="*/ 10 h 32"/>
                <a:gd name="T64" fmla="*/ 2 w 56"/>
                <a:gd name="T65" fmla="*/ 10 h 32"/>
                <a:gd name="T66" fmla="*/ 2 w 56"/>
                <a:gd name="T67" fmla="*/ 12 h 32"/>
                <a:gd name="T68" fmla="*/ 0 w 56"/>
                <a:gd name="T69" fmla="*/ 13 h 32"/>
                <a:gd name="T70" fmla="*/ 3 w 56"/>
                <a:gd name="T71" fmla="*/ 15 h 32"/>
                <a:gd name="T72" fmla="*/ 2 w 56"/>
                <a:gd name="T73" fmla="*/ 26 h 32"/>
                <a:gd name="T74" fmla="*/ 5 w 56"/>
                <a:gd name="T75" fmla="*/ 26 h 32"/>
                <a:gd name="T76" fmla="*/ 8 w 56"/>
                <a:gd name="T77" fmla="*/ 27 h 32"/>
                <a:gd name="T78" fmla="*/ 9 w 56"/>
                <a:gd name="T79" fmla="*/ 27 h 32"/>
                <a:gd name="T80" fmla="*/ 9 w 56"/>
                <a:gd name="T81" fmla="*/ 29 h 32"/>
                <a:gd name="T82" fmla="*/ 8 w 56"/>
                <a:gd name="T83" fmla="*/ 29 h 32"/>
                <a:gd name="T84" fmla="*/ 8 w 56"/>
                <a:gd name="T85" fmla="*/ 30 h 32"/>
                <a:gd name="T86" fmla="*/ 6 w 56"/>
                <a:gd name="T87" fmla="*/ 32 h 32"/>
                <a:gd name="T88" fmla="*/ 6 w 56"/>
                <a:gd name="T89" fmla="*/ 32 h 32"/>
                <a:gd name="T90" fmla="*/ 6 w 56"/>
                <a:gd name="T9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32">
                  <a:moveTo>
                    <a:pt x="6" y="32"/>
                  </a:moveTo>
                  <a:lnTo>
                    <a:pt x="11" y="32"/>
                  </a:lnTo>
                  <a:lnTo>
                    <a:pt x="11" y="29"/>
                  </a:lnTo>
                  <a:lnTo>
                    <a:pt x="15" y="30"/>
                  </a:lnTo>
                  <a:lnTo>
                    <a:pt x="20" y="30"/>
                  </a:lnTo>
                  <a:lnTo>
                    <a:pt x="21" y="27"/>
                  </a:lnTo>
                  <a:lnTo>
                    <a:pt x="21" y="29"/>
                  </a:lnTo>
                  <a:lnTo>
                    <a:pt x="23" y="30"/>
                  </a:lnTo>
                  <a:lnTo>
                    <a:pt x="33" y="30"/>
                  </a:lnTo>
                  <a:lnTo>
                    <a:pt x="33" y="26"/>
                  </a:lnTo>
                  <a:lnTo>
                    <a:pt x="36" y="24"/>
                  </a:lnTo>
                  <a:lnTo>
                    <a:pt x="39" y="20"/>
                  </a:lnTo>
                  <a:lnTo>
                    <a:pt x="39" y="18"/>
                  </a:lnTo>
                  <a:lnTo>
                    <a:pt x="38" y="16"/>
                  </a:lnTo>
                  <a:lnTo>
                    <a:pt x="38" y="13"/>
                  </a:lnTo>
                  <a:lnTo>
                    <a:pt x="45" y="13"/>
                  </a:lnTo>
                  <a:lnTo>
                    <a:pt x="50" y="12"/>
                  </a:lnTo>
                  <a:lnTo>
                    <a:pt x="50" y="9"/>
                  </a:lnTo>
                  <a:lnTo>
                    <a:pt x="56" y="9"/>
                  </a:lnTo>
                  <a:lnTo>
                    <a:pt x="51" y="6"/>
                  </a:lnTo>
                  <a:lnTo>
                    <a:pt x="50" y="1"/>
                  </a:lnTo>
                  <a:lnTo>
                    <a:pt x="47" y="0"/>
                  </a:lnTo>
                  <a:lnTo>
                    <a:pt x="45" y="3"/>
                  </a:lnTo>
                  <a:lnTo>
                    <a:pt x="44" y="7"/>
                  </a:lnTo>
                  <a:lnTo>
                    <a:pt x="38" y="6"/>
                  </a:lnTo>
                  <a:lnTo>
                    <a:pt x="35" y="7"/>
                  </a:lnTo>
                  <a:lnTo>
                    <a:pt x="23" y="7"/>
                  </a:lnTo>
                  <a:lnTo>
                    <a:pt x="23" y="10"/>
                  </a:lnTo>
                  <a:lnTo>
                    <a:pt x="15" y="10"/>
                  </a:lnTo>
                  <a:lnTo>
                    <a:pt x="12" y="9"/>
                  </a:lnTo>
                  <a:lnTo>
                    <a:pt x="8" y="9"/>
                  </a:lnTo>
                  <a:lnTo>
                    <a:pt x="6" y="10"/>
                  </a:lnTo>
                  <a:lnTo>
                    <a:pt x="2" y="10"/>
                  </a:lnTo>
                  <a:lnTo>
                    <a:pt x="2" y="12"/>
                  </a:lnTo>
                  <a:lnTo>
                    <a:pt x="0" y="13"/>
                  </a:lnTo>
                  <a:lnTo>
                    <a:pt x="3" y="15"/>
                  </a:lnTo>
                  <a:lnTo>
                    <a:pt x="2" y="26"/>
                  </a:lnTo>
                  <a:lnTo>
                    <a:pt x="5" y="26"/>
                  </a:lnTo>
                  <a:lnTo>
                    <a:pt x="8" y="27"/>
                  </a:lnTo>
                  <a:lnTo>
                    <a:pt x="9" y="27"/>
                  </a:lnTo>
                  <a:lnTo>
                    <a:pt x="9" y="29"/>
                  </a:lnTo>
                  <a:lnTo>
                    <a:pt x="8" y="29"/>
                  </a:lnTo>
                  <a:lnTo>
                    <a:pt x="8" y="30"/>
                  </a:lnTo>
                  <a:lnTo>
                    <a:pt x="6" y="32"/>
                  </a:lnTo>
                  <a:lnTo>
                    <a:pt x="6" y="32"/>
                  </a:lnTo>
                  <a:lnTo>
                    <a:pt x="6" y="32"/>
                  </a:lnTo>
                  <a:close/>
                </a:path>
              </a:pathLst>
            </a:custGeom>
            <a:solidFill>
              <a:schemeClr val="accent1"/>
            </a:solid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226" name="Freeform 49"/>
            <p:cNvSpPr/>
            <p:nvPr/>
          </p:nvSpPr>
          <p:spPr bwMode="auto">
            <a:xfrm>
              <a:off x="6566671" y="2541481"/>
              <a:ext cx="152310" cy="60868"/>
            </a:xfrm>
            <a:custGeom>
              <a:avLst/>
              <a:gdLst>
                <a:gd name="T0" fmla="*/ 85 w 92"/>
                <a:gd name="T1" fmla="*/ 7 h 37"/>
                <a:gd name="T2" fmla="*/ 73 w 92"/>
                <a:gd name="T3" fmla="*/ 1 h 37"/>
                <a:gd name="T4" fmla="*/ 68 w 92"/>
                <a:gd name="T5" fmla="*/ 4 h 37"/>
                <a:gd name="T6" fmla="*/ 62 w 92"/>
                <a:gd name="T7" fmla="*/ 3 h 37"/>
                <a:gd name="T8" fmla="*/ 55 w 92"/>
                <a:gd name="T9" fmla="*/ 4 h 37"/>
                <a:gd name="T10" fmla="*/ 50 w 92"/>
                <a:gd name="T11" fmla="*/ 6 h 37"/>
                <a:gd name="T12" fmla="*/ 48 w 92"/>
                <a:gd name="T13" fmla="*/ 3 h 37"/>
                <a:gd name="T14" fmla="*/ 44 w 92"/>
                <a:gd name="T15" fmla="*/ 0 h 37"/>
                <a:gd name="T16" fmla="*/ 38 w 92"/>
                <a:gd name="T17" fmla="*/ 3 h 37"/>
                <a:gd name="T18" fmla="*/ 33 w 92"/>
                <a:gd name="T19" fmla="*/ 0 h 37"/>
                <a:gd name="T20" fmla="*/ 21 w 92"/>
                <a:gd name="T21" fmla="*/ 4 h 37"/>
                <a:gd name="T22" fmla="*/ 18 w 92"/>
                <a:gd name="T23" fmla="*/ 13 h 37"/>
                <a:gd name="T24" fmla="*/ 14 w 92"/>
                <a:gd name="T25" fmla="*/ 16 h 37"/>
                <a:gd name="T26" fmla="*/ 9 w 92"/>
                <a:gd name="T27" fmla="*/ 15 h 37"/>
                <a:gd name="T28" fmla="*/ 3 w 92"/>
                <a:gd name="T29" fmla="*/ 16 h 37"/>
                <a:gd name="T30" fmla="*/ 0 w 92"/>
                <a:gd name="T31" fmla="*/ 24 h 37"/>
                <a:gd name="T32" fmla="*/ 2 w 92"/>
                <a:gd name="T33" fmla="*/ 27 h 37"/>
                <a:gd name="T34" fmla="*/ 3 w 92"/>
                <a:gd name="T35" fmla="*/ 30 h 37"/>
                <a:gd name="T36" fmla="*/ 2 w 92"/>
                <a:gd name="T37" fmla="*/ 34 h 37"/>
                <a:gd name="T38" fmla="*/ 8 w 92"/>
                <a:gd name="T39" fmla="*/ 31 h 37"/>
                <a:gd name="T40" fmla="*/ 11 w 92"/>
                <a:gd name="T41" fmla="*/ 36 h 37"/>
                <a:gd name="T42" fmla="*/ 23 w 92"/>
                <a:gd name="T43" fmla="*/ 37 h 37"/>
                <a:gd name="T44" fmla="*/ 32 w 92"/>
                <a:gd name="T45" fmla="*/ 36 h 37"/>
                <a:gd name="T46" fmla="*/ 44 w 92"/>
                <a:gd name="T47" fmla="*/ 31 h 37"/>
                <a:gd name="T48" fmla="*/ 51 w 92"/>
                <a:gd name="T49" fmla="*/ 28 h 37"/>
                <a:gd name="T50" fmla="*/ 56 w 92"/>
                <a:gd name="T51" fmla="*/ 27 h 37"/>
                <a:gd name="T52" fmla="*/ 61 w 92"/>
                <a:gd name="T53" fmla="*/ 21 h 37"/>
                <a:gd name="T54" fmla="*/ 68 w 92"/>
                <a:gd name="T55" fmla="*/ 24 h 37"/>
                <a:gd name="T56" fmla="*/ 73 w 92"/>
                <a:gd name="T57" fmla="*/ 21 h 37"/>
                <a:gd name="T58" fmla="*/ 76 w 92"/>
                <a:gd name="T59" fmla="*/ 24 h 37"/>
                <a:gd name="T60" fmla="*/ 82 w 92"/>
                <a:gd name="T61" fmla="*/ 22 h 37"/>
                <a:gd name="T62" fmla="*/ 88 w 92"/>
                <a:gd name="T63" fmla="*/ 24 h 37"/>
                <a:gd name="T64" fmla="*/ 89 w 92"/>
                <a:gd name="T65" fmla="*/ 19 h 37"/>
                <a:gd name="T66" fmla="*/ 91 w 92"/>
                <a:gd name="T67" fmla="*/ 16 h 37"/>
                <a:gd name="T68" fmla="*/ 92 w 92"/>
                <a:gd name="T69" fmla="*/ 7 h 37"/>
                <a:gd name="T70" fmla="*/ 91 w 92"/>
                <a:gd name="T71" fmla="*/ 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2" h="37">
                  <a:moveTo>
                    <a:pt x="91" y="7"/>
                  </a:moveTo>
                  <a:lnTo>
                    <a:pt x="85" y="7"/>
                  </a:lnTo>
                  <a:lnTo>
                    <a:pt x="79" y="1"/>
                  </a:lnTo>
                  <a:lnTo>
                    <a:pt x="73" y="1"/>
                  </a:lnTo>
                  <a:lnTo>
                    <a:pt x="71" y="3"/>
                  </a:lnTo>
                  <a:lnTo>
                    <a:pt x="68" y="4"/>
                  </a:lnTo>
                  <a:lnTo>
                    <a:pt x="65" y="4"/>
                  </a:lnTo>
                  <a:lnTo>
                    <a:pt x="62" y="3"/>
                  </a:lnTo>
                  <a:lnTo>
                    <a:pt x="55" y="3"/>
                  </a:lnTo>
                  <a:lnTo>
                    <a:pt x="55" y="4"/>
                  </a:lnTo>
                  <a:lnTo>
                    <a:pt x="53" y="6"/>
                  </a:lnTo>
                  <a:lnTo>
                    <a:pt x="50" y="6"/>
                  </a:lnTo>
                  <a:lnTo>
                    <a:pt x="48" y="4"/>
                  </a:lnTo>
                  <a:lnTo>
                    <a:pt x="48" y="3"/>
                  </a:lnTo>
                  <a:lnTo>
                    <a:pt x="47" y="3"/>
                  </a:lnTo>
                  <a:lnTo>
                    <a:pt x="44" y="0"/>
                  </a:lnTo>
                  <a:lnTo>
                    <a:pt x="41" y="0"/>
                  </a:lnTo>
                  <a:lnTo>
                    <a:pt x="38" y="3"/>
                  </a:lnTo>
                  <a:lnTo>
                    <a:pt x="36" y="3"/>
                  </a:lnTo>
                  <a:lnTo>
                    <a:pt x="33" y="0"/>
                  </a:lnTo>
                  <a:lnTo>
                    <a:pt x="27" y="3"/>
                  </a:lnTo>
                  <a:lnTo>
                    <a:pt x="21" y="4"/>
                  </a:lnTo>
                  <a:lnTo>
                    <a:pt x="21" y="12"/>
                  </a:lnTo>
                  <a:lnTo>
                    <a:pt x="18" y="13"/>
                  </a:lnTo>
                  <a:lnTo>
                    <a:pt x="17" y="15"/>
                  </a:lnTo>
                  <a:lnTo>
                    <a:pt x="14" y="16"/>
                  </a:lnTo>
                  <a:lnTo>
                    <a:pt x="9" y="16"/>
                  </a:lnTo>
                  <a:lnTo>
                    <a:pt x="9" y="15"/>
                  </a:lnTo>
                  <a:lnTo>
                    <a:pt x="8" y="16"/>
                  </a:lnTo>
                  <a:lnTo>
                    <a:pt x="3" y="16"/>
                  </a:lnTo>
                  <a:lnTo>
                    <a:pt x="2" y="18"/>
                  </a:lnTo>
                  <a:lnTo>
                    <a:pt x="0" y="24"/>
                  </a:lnTo>
                  <a:lnTo>
                    <a:pt x="0" y="27"/>
                  </a:lnTo>
                  <a:lnTo>
                    <a:pt x="2" y="27"/>
                  </a:lnTo>
                  <a:lnTo>
                    <a:pt x="2" y="30"/>
                  </a:lnTo>
                  <a:lnTo>
                    <a:pt x="3" y="30"/>
                  </a:lnTo>
                  <a:lnTo>
                    <a:pt x="3" y="33"/>
                  </a:lnTo>
                  <a:lnTo>
                    <a:pt x="2" y="34"/>
                  </a:lnTo>
                  <a:lnTo>
                    <a:pt x="5" y="36"/>
                  </a:lnTo>
                  <a:lnTo>
                    <a:pt x="8" y="31"/>
                  </a:lnTo>
                  <a:lnTo>
                    <a:pt x="9" y="33"/>
                  </a:lnTo>
                  <a:lnTo>
                    <a:pt x="11" y="36"/>
                  </a:lnTo>
                  <a:lnTo>
                    <a:pt x="12" y="37"/>
                  </a:lnTo>
                  <a:lnTo>
                    <a:pt x="23" y="37"/>
                  </a:lnTo>
                  <a:lnTo>
                    <a:pt x="27" y="36"/>
                  </a:lnTo>
                  <a:lnTo>
                    <a:pt x="32" y="36"/>
                  </a:lnTo>
                  <a:lnTo>
                    <a:pt x="35" y="30"/>
                  </a:lnTo>
                  <a:lnTo>
                    <a:pt x="44" y="31"/>
                  </a:lnTo>
                  <a:lnTo>
                    <a:pt x="45" y="28"/>
                  </a:lnTo>
                  <a:lnTo>
                    <a:pt x="51" y="28"/>
                  </a:lnTo>
                  <a:lnTo>
                    <a:pt x="55" y="27"/>
                  </a:lnTo>
                  <a:lnTo>
                    <a:pt x="56" y="27"/>
                  </a:lnTo>
                  <a:lnTo>
                    <a:pt x="59" y="24"/>
                  </a:lnTo>
                  <a:lnTo>
                    <a:pt x="61" y="21"/>
                  </a:lnTo>
                  <a:lnTo>
                    <a:pt x="68" y="21"/>
                  </a:lnTo>
                  <a:lnTo>
                    <a:pt x="68" y="24"/>
                  </a:lnTo>
                  <a:lnTo>
                    <a:pt x="73" y="25"/>
                  </a:lnTo>
                  <a:lnTo>
                    <a:pt x="73" y="21"/>
                  </a:lnTo>
                  <a:lnTo>
                    <a:pt x="76" y="21"/>
                  </a:lnTo>
                  <a:lnTo>
                    <a:pt x="76" y="24"/>
                  </a:lnTo>
                  <a:lnTo>
                    <a:pt x="79" y="24"/>
                  </a:lnTo>
                  <a:lnTo>
                    <a:pt x="82" y="22"/>
                  </a:lnTo>
                  <a:lnTo>
                    <a:pt x="88" y="22"/>
                  </a:lnTo>
                  <a:lnTo>
                    <a:pt x="88" y="24"/>
                  </a:lnTo>
                  <a:lnTo>
                    <a:pt x="88" y="19"/>
                  </a:lnTo>
                  <a:lnTo>
                    <a:pt x="89" y="19"/>
                  </a:lnTo>
                  <a:lnTo>
                    <a:pt x="91" y="18"/>
                  </a:lnTo>
                  <a:lnTo>
                    <a:pt x="91" y="16"/>
                  </a:lnTo>
                  <a:lnTo>
                    <a:pt x="92" y="15"/>
                  </a:lnTo>
                  <a:lnTo>
                    <a:pt x="92" y="7"/>
                  </a:lnTo>
                  <a:lnTo>
                    <a:pt x="91" y="7"/>
                  </a:lnTo>
                  <a:lnTo>
                    <a:pt x="91" y="7"/>
                  </a:lnTo>
                  <a:lnTo>
                    <a:pt x="91" y="7"/>
                  </a:lnTo>
                  <a:close/>
                </a:path>
              </a:pathLst>
            </a:custGeom>
            <a:solidFill>
              <a:schemeClr val="accent1"/>
            </a:solid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227" name="Freeform 50"/>
            <p:cNvSpPr>
              <a:spLocks noEditPoints="1"/>
            </p:cNvSpPr>
            <p:nvPr/>
          </p:nvSpPr>
          <p:spPr bwMode="auto">
            <a:xfrm>
              <a:off x="6623785" y="2659927"/>
              <a:ext cx="122509" cy="146412"/>
            </a:xfrm>
            <a:custGeom>
              <a:avLst/>
              <a:gdLst>
                <a:gd name="T0" fmla="*/ 68 w 74"/>
                <a:gd name="T1" fmla="*/ 59 h 89"/>
                <a:gd name="T2" fmla="*/ 65 w 74"/>
                <a:gd name="T3" fmla="*/ 54 h 89"/>
                <a:gd name="T4" fmla="*/ 68 w 74"/>
                <a:gd name="T5" fmla="*/ 45 h 89"/>
                <a:gd name="T6" fmla="*/ 67 w 74"/>
                <a:gd name="T7" fmla="*/ 38 h 89"/>
                <a:gd name="T8" fmla="*/ 70 w 74"/>
                <a:gd name="T9" fmla="*/ 33 h 89"/>
                <a:gd name="T10" fmla="*/ 56 w 74"/>
                <a:gd name="T11" fmla="*/ 33 h 89"/>
                <a:gd name="T12" fmla="*/ 49 w 74"/>
                <a:gd name="T13" fmla="*/ 30 h 89"/>
                <a:gd name="T14" fmla="*/ 47 w 74"/>
                <a:gd name="T15" fmla="*/ 24 h 89"/>
                <a:gd name="T16" fmla="*/ 44 w 74"/>
                <a:gd name="T17" fmla="*/ 18 h 89"/>
                <a:gd name="T18" fmla="*/ 41 w 74"/>
                <a:gd name="T19" fmla="*/ 20 h 89"/>
                <a:gd name="T20" fmla="*/ 38 w 74"/>
                <a:gd name="T21" fmla="*/ 18 h 89"/>
                <a:gd name="T22" fmla="*/ 32 w 74"/>
                <a:gd name="T23" fmla="*/ 8 h 89"/>
                <a:gd name="T24" fmla="*/ 20 w 74"/>
                <a:gd name="T25" fmla="*/ 0 h 89"/>
                <a:gd name="T26" fmla="*/ 8 w 74"/>
                <a:gd name="T27" fmla="*/ 5 h 89"/>
                <a:gd name="T28" fmla="*/ 0 w 74"/>
                <a:gd name="T29" fmla="*/ 6 h 89"/>
                <a:gd name="T30" fmla="*/ 3 w 74"/>
                <a:gd name="T31" fmla="*/ 15 h 89"/>
                <a:gd name="T32" fmla="*/ 3 w 74"/>
                <a:gd name="T33" fmla="*/ 20 h 89"/>
                <a:gd name="T34" fmla="*/ 11 w 74"/>
                <a:gd name="T35" fmla="*/ 21 h 89"/>
                <a:gd name="T36" fmla="*/ 11 w 74"/>
                <a:gd name="T37" fmla="*/ 23 h 89"/>
                <a:gd name="T38" fmla="*/ 6 w 74"/>
                <a:gd name="T39" fmla="*/ 24 h 89"/>
                <a:gd name="T40" fmla="*/ 5 w 74"/>
                <a:gd name="T41" fmla="*/ 27 h 89"/>
                <a:gd name="T42" fmla="*/ 3 w 74"/>
                <a:gd name="T43" fmla="*/ 29 h 89"/>
                <a:gd name="T44" fmla="*/ 8 w 74"/>
                <a:gd name="T45" fmla="*/ 27 h 89"/>
                <a:gd name="T46" fmla="*/ 12 w 74"/>
                <a:gd name="T47" fmla="*/ 30 h 89"/>
                <a:gd name="T48" fmla="*/ 6 w 74"/>
                <a:gd name="T49" fmla="*/ 39 h 89"/>
                <a:gd name="T50" fmla="*/ 15 w 74"/>
                <a:gd name="T51" fmla="*/ 41 h 89"/>
                <a:gd name="T52" fmla="*/ 11 w 74"/>
                <a:gd name="T53" fmla="*/ 45 h 89"/>
                <a:gd name="T54" fmla="*/ 15 w 74"/>
                <a:gd name="T55" fmla="*/ 53 h 89"/>
                <a:gd name="T56" fmla="*/ 14 w 74"/>
                <a:gd name="T57" fmla="*/ 54 h 89"/>
                <a:gd name="T58" fmla="*/ 18 w 74"/>
                <a:gd name="T59" fmla="*/ 59 h 89"/>
                <a:gd name="T60" fmla="*/ 25 w 74"/>
                <a:gd name="T61" fmla="*/ 66 h 89"/>
                <a:gd name="T62" fmla="*/ 26 w 74"/>
                <a:gd name="T63" fmla="*/ 77 h 89"/>
                <a:gd name="T64" fmla="*/ 29 w 74"/>
                <a:gd name="T65" fmla="*/ 80 h 89"/>
                <a:gd name="T66" fmla="*/ 34 w 74"/>
                <a:gd name="T67" fmla="*/ 84 h 89"/>
                <a:gd name="T68" fmla="*/ 40 w 74"/>
                <a:gd name="T69" fmla="*/ 87 h 89"/>
                <a:gd name="T70" fmla="*/ 47 w 74"/>
                <a:gd name="T71" fmla="*/ 84 h 89"/>
                <a:gd name="T72" fmla="*/ 52 w 74"/>
                <a:gd name="T73" fmla="*/ 81 h 89"/>
                <a:gd name="T74" fmla="*/ 65 w 74"/>
                <a:gd name="T75" fmla="*/ 78 h 89"/>
                <a:gd name="T76" fmla="*/ 68 w 74"/>
                <a:gd name="T77" fmla="*/ 72 h 89"/>
                <a:gd name="T78" fmla="*/ 67 w 74"/>
                <a:gd name="T79" fmla="*/ 69 h 89"/>
                <a:gd name="T80" fmla="*/ 74 w 74"/>
                <a:gd name="T81" fmla="*/ 68 h 89"/>
                <a:gd name="T82" fmla="*/ 73 w 74"/>
                <a:gd name="T83" fmla="*/ 60 h 89"/>
                <a:gd name="T84" fmla="*/ 73 w 74"/>
                <a:gd name="T85" fmla="*/ 60 h 89"/>
                <a:gd name="T86" fmla="*/ 12 w 74"/>
                <a:gd name="T87" fmla="*/ 56 h 89"/>
                <a:gd name="T88" fmla="*/ 11 w 74"/>
                <a:gd name="T89" fmla="*/ 56 h 89"/>
                <a:gd name="T90" fmla="*/ 11 w 74"/>
                <a:gd name="T91" fmla="*/ 5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4" h="89">
                  <a:moveTo>
                    <a:pt x="73" y="60"/>
                  </a:moveTo>
                  <a:lnTo>
                    <a:pt x="68" y="59"/>
                  </a:lnTo>
                  <a:lnTo>
                    <a:pt x="70" y="56"/>
                  </a:lnTo>
                  <a:lnTo>
                    <a:pt x="65" y="54"/>
                  </a:lnTo>
                  <a:lnTo>
                    <a:pt x="65" y="48"/>
                  </a:lnTo>
                  <a:lnTo>
                    <a:pt x="68" y="45"/>
                  </a:lnTo>
                  <a:lnTo>
                    <a:pt x="68" y="39"/>
                  </a:lnTo>
                  <a:lnTo>
                    <a:pt x="67" y="38"/>
                  </a:lnTo>
                  <a:lnTo>
                    <a:pt x="68" y="35"/>
                  </a:lnTo>
                  <a:lnTo>
                    <a:pt x="70" y="33"/>
                  </a:lnTo>
                  <a:lnTo>
                    <a:pt x="64" y="32"/>
                  </a:lnTo>
                  <a:lnTo>
                    <a:pt x="56" y="33"/>
                  </a:lnTo>
                  <a:lnTo>
                    <a:pt x="55" y="32"/>
                  </a:lnTo>
                  <a:lnTo>
                    <a:pt x="49" y="30"/>
                  </a:lnTo>
                  <a:lnTo>
                    <a:pt x="46" y="26"/>
                  </a:lnTo>
                  <a:lnTo>
                    <a:pt x="47" y="24"/>
                  </a:lnTo>
                  <a:lnTo>
                    <a:pt x="47" y="20"/>
                  </a:lnTo>
                  <a:lnTo>
                    <a:pt x="44" y="18"/>
                  </a:lnTo>
                  <a:lnTo>
                    <a:pt x="43" y="18"/>
                  </a:lnTo>
                  <a:lnTo>
                    <a:pt x="41" y="20"/>
                  </a:lnTo>
                  <a:lnTo>
                    <a:pt x="40" y="20"/>
                  </a:lnTo>
                  <a:lnTo>
                    <a:pt x="38" y="18"/>
                  </a:lnTo>
                  <a:lnTo>
                    <a:pt x="34" y="8"/>
                  </a:lnTo>
                  <a:lnTo>
                    <a:pt x="32" y="8"/>
                  </a:lnTo>
                  <a:lnTo>
                    <a:pt x="26" y="3"/>
                  </a:lnTo>
                  <a:lnTo>
                    <a:pt x="20" y="0"/>
                  </a:lnTo>
                  <a:lnTo>
                    <a:pt x="14" y="0"/>
                  </a:lnTo>
                  <a:lnTo>
                    <a:pt x="8" y="5"/>
                  </a:lnTo>
                  <a:lnTo>
                    <a:pt x="2" y="5"/>
                  </a:lnTo>
                  <a:lnTo>
                    <a:pt x="0" y="6"/>
                  </a:lnTo>
                  <a:lnTo>
                    <a:pt x="2" y="6"/>
                  </a:lnTo>
                  <a:lnTo>
                    <a:pt x="3" y="15"/>
                  </a:lnTo>
                  <a:lnTo>
                    <a:pt x="5" y="15"/>
                  </a:lnTo>
                  <a:lnTo>
                    <a:pt x="3" y="20"/>
                  </a:lnTo>
                  <a:lnTo>
                    <a:pt x="6" y="20"/>
                  </a:lnTo>
                  <a:lnTo>
                    <a:pt x="11" y="21"/>
                  </a:lnTo>
                  <a:lnTo>
                    <a:pt x="12" y="21"/>
                  </a:lnTo>
                  <a:lnTo>
                    <a:pt x="11" y="23"/>
                  </a:lnTo>
                  <a:lnTo>
                    <a:pt x="8" y="23"/>
                  </a:lnTo>
                  <a:lnTo>
                    <a:pt x="6" y="24"/>
                  </a:lnTo>
                  <a:lnTo>
                    <a:pt x="5" y="24"/>
                  </a:lnTo>
                  <a:lnTo>
                    <a:pt x="5" y="27"/>
                  </a:lnTo>
                  <a:lnTo>
                    <a:pt x="3" y="27"/>
                  </a:lnTo>
                  <a:lnTo>
                    <a:pt x="3" y="29"/>
                  </a:lnTo>
                  <a:lnTo>
                    <a:pt x="5" y="29"/>
                  </a:lnTo>
                  <a:lnTo>
                    <a:pt x="8" y="27"/>
                  </a:lnTo>
                  <a:lnTo>
                    <a:pt x="12" y="27"/>
                  </a:lnTo>
                  <a:lnTo>
                    <a:pt x="12" y="30"/>
                  </a:lnTo>
                  <a:lnTo>
                    <a:pt x="6" y="35"/>
                  </a:lnTo>
                  <a:lnTo>
                    <a:pt x="6" y="39"/>
                  </a:lnTo>
                  <a:lnTo>
                    <a:pt x="14" y="39"/>
                  </a:lnTo>
                  <a:lnTo>
                    <a:pt x="15" y="41"/>
                  </a:lnTo>
                  <a:lnTo>
                    <a:pt x="17" y="44"/>
                  </a:lnTo>
                  <a:lnTo>
                    <a:pt x="11" y="45"/>
                  </a:lnTo>
                  <a:lnTo>
                    <a:pt x="14" y="48"/>
                  </a:lnTo>
                  <a:lnTo>
                    <a:pt x="15" y="53"/>
                  </a:lnTo>
                  <a:lnTo>
                    <a:pt x="15" y="54"/>
                  </a:lnTo>
                  <a:lnTo>
                    <a:pt x="14" y="54"/>
                  </a:lnTo>
                  <a:lnTo>
                    <a:pt x="14" y="56"/>
                  </a:lnTo>
                  <a:lnTo>
                    <a:pt x="18" y="59"/>
                  </a:lnTo>
                  <a:lnTo>
                    <a:pt x="22" y="62"/>
                  </a:lnTo>
                  <a:lnTo>
                    <a:pt x="25" y="66"/>
                  </a:lnTo>
                  <a:lnTo>
                    <a:pt x="26" y="65"/>
                  </a:lnTo>
                  <a:lnTo>
                    <a:pt x="26" y="77"/>
                  </a:lnTo>
                  <a:lnTo>
                    <a:pt x="26" y="75"/>
                  </a:lnTo>
                  <a:lnTo>
                    <a:pt x="29" y="80"/>
                  </a:lnTo>
                  <a:lnTo>
                    <a:pt x="32" y="80"/>
                  </a:lnTo>
                  <a:lnTo>
                    <a:pt x="34" y="84"/>
                  </a:lnTo>
                  <a:lnTo>
                    <a:pt x="34" y="89"/>
                  </a:lnTo>
                  <a:lnTo>
                    <a:pt x="40" y="87"/>
                  </a:lnTo>
                  <a:lnTo>
                    <a:pt x="41" y="84"/>
                  </a:lnTo>
                  <a:lnTo>
                    <a:pt x="47" y="84"/>
                  </a:lnTo>
                  <a:lnTo>
                    <a:pt x="47" y="81"/>
                  </a:lnTo>
                  <a:lnTo>
                    <a:pt x="52" y="81"/>
                  </a:lnTo>
                  <a:lnTo>
                    <a:pt x="53" y="80"/>
                  </a:lnTo>
                  <a:lnTo>
                    <a:pt x="65" y="78"/>
                  </a:lnTo>
                  <a:lnTo>
                    <a:pt x="68" y="78"/>
                  </a:lnTo>
                  <a:lnTo>
                    <a:pt x="68" y="72"/>
                  </a:lnTo>
                  <a:lnTo>
                    <a:pt x="67" y="71"/>
                  </a:lnTo>
                  <a:lnTo>
                    <a:pt x="67" y="69"/>
                  </a:lnTo>
                  <a:lnTo>
                    <a:pt x="73" y="69"/>
                  </a:lnTo>
                  <a:lnTo>
                    <a:pt x="74" y="68"/>
                  </a:lnTo>
                  <a:lnTo>
                    <a:pt x="74" y="62"/>
                  </a:lnTo>
                  <a:lnTo>
                    <a:pt x="73" y="60"/>
                  </a:lnTo>
                  <a:lnTo>
                    <a:pt x="73" y="60"/>
                  </a:lnTo>
                  <a:lnTo>
                    <a:pt x="73" y="60"/>
                  </a:lnTo>
                  <a:close/>
                  <a:moveTo>
                    <a:pt x="11" y="56"/>
                  </a:moveTo>
                  <a:lnTo>
                    <a:pt x="12" y="56"/>
                  </a:lnTo>
                  <a:lnTo>
                    <a:pt x="8" y="56"/>
                  </a:lnTo>
                  <a:lnTo>
                    <a:pt x="11" y="56"/>
                  </a:lnTo>
                  <a:lnTo>
                    <a:pt x="11" y="56"/>
                  </a:lnTo>
                  <a:lnTo>
                    <a:pt x="11" y="56"/>
                  </a:lnTo>
                  <a:close/>
                </a:path>
              </a:pathLst>
            </a:custGeom>
            <a:grp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228" name="Freeform 51"/>
            <p:cNvSpPr/>
            <p:nvPr/>
          </p:nvSpPr>
          <p:spPr bwMode="auto">
            <a:xfrm>
              <a:off x="6665175" y="2588364"/>
              <a:ext cx="266542" cy="157927"/>
            </a:xfrm>
            <a:custGeom>
              <a:avLst/>
              <a:gdLst>
                <a:gd name="T0" fmla="*/ 141 w 161"/>
                <a:gd name="T1" fmla="*/ 95 h 96"/>
                <a:gd name="T2" fmla="*/ 147 w 161"/>
                <a:gd name="T3" fmla="*/ 77 h 96"/>
                <a:gd name="T4" fmla="*/ 159 w 161"/>
                <a:gd name="T5" fmla="*/ 72 h 96"/>
                <a:gd name="T6" fmla="*/ 158 w 161"/>
                <a:gd name="T7" fmla="*/ 59 h 96"/>
                <a:gd name="T8" fmla="*/ 155 w 161"/>
                <a:gd name="T9" fmla="*/ 59 h 96"/>
                <a:gd name="T10" fmla="*/ 147 w 161"/>
                <a:gd name="T11" fmla="*/ 60 h 96"/>
                <a:gd name="T12" fmla="*/ 134 w 161"/>
                <a:gd name="T13" fmla="*/ 59 h 96"/>
                <a:gd name="T14" fmla="*/ 131 w 161"/>
                <a:gd name="T15" fmla="*/ 48 h 96"/>
                <a:gd name="T16" fmla="*/ 132 w 161"/>
                <a:gd name="T17" fmla="*/ 39 h 96"/>
                <a:gd name="T18" fmla="*/ 132 w 161"/>
                <a:gd name="T19" fmla="*/ 27 h 96"/>
                <a:gd name="T20" fmla="*/ 125 w 161"/>
                <a:gd name="T21" fmla="*/ 21 h 96"/>
                <a:gd name="T22" fmla="*/ 112 w 161"/>
                <a:gd name="T23" fmla="*/ 12 h 96"/>
                <a:gd name="T24" fmla="*/ 109 w 161"/>
                <a:gd name="T25" fmla="*/ 4 h 96"/>
                <a:gd name="T26" fmla="*/ 100 w 161"/>
                <a:gd name="T27" fmla="*/ 0 h 96"/>
                <a:gd name="T28" fmla="*/ 96 w 161"/>
                <a:gd name="T29" fmla="*/ 7 h 96"/>
                <a:gd name="T30" fmla="*/ 88 w 161"/>
                <a:gd name="T31" fmla="*/ 9 h 96"/>
                <a:gd name="T32" fmla="*/ 78 w 161"/>
                <a:gd name="T33" fmla="*/ 12 h 96"/>
                <a:gd name="T34" fmla="*/ 67 w 161"/>
                <a:gd name="T35" fmla="*/ 6 h 96"/>
                <a:gd name="T36" fmla="*/ 60 w 161"/>
                <a:gd name="T37" fmla="*/ 9 h 96"/>
                <a:gd name="T38" fmla="*/ 49 w 161"/>
                <a:gd name="T39" fmla="*/ 6 h 96"/>
                <a:gd name="T40" fmla="*/ 31 w 161"/>
                <a:gd name="T41" fmla="*/ 10 h 96"/>
                <a:gd name="T42" fmla="*/ 24 w 161"/>
                <a:gd name="T43" fmla="*/ 28 h 96"/>
                <a:gd name="T44" fmla="*/ 18 w 161"/>
                <a:gd name="T45" fmla="*/ 36 h 96"/>
                <a:gd name="T46" fmla="*/ 12 w 161"/>
                <a:gd name="T47" fmla="*/ 42 h 96"/>
                <a:gd name="T48" fmla="*/ 0 w 161"/>
                <a:gd name="T49" fmla="*/ 47 h 96"/>
                <a:gd name="T50" fmla="*/ 9 w 161"/>
                <a:gd name="T51" fmla="*/ 51 h 96"/>
                <a:gd name="T52" fmla="*/ 15 w 161"/>
                <a:gd name="T53" fmla="*/ 62 h 96"/>
                <a:gd name="T54" fmla="*/ 22 w 161"/>
                <a:gd name="T55" fmla="*/ 62 h 96"/>
                <a:gd name="T56" fmla="*/ 24 w 161"/>
                <a:gd name="T57" fmla="*/ 72 h 96"/>
                <a:gd name="T58" fmla="*/ 37 w 161"/>
                <a:gd name="T59" fmla="*/ 74 h 96"/>
                <a:gd name="T60" fmla="*/ 40 w 161"/>
                <a:gd name="T61" fmla="*/ 81 h 96"/>
                <a:gd name="T62" fmla="*/ 48 w 161"/>
                <a:gd name="T63" fmla="*/ 86 h 96"/>
                <a:gd name="T64" fmla="*/ 48 w 161"/>
                <a:gd name="T65" fmla="*/ 90 h 96"/>
                <a:gd name="T66" fmla="*/ 54 w 161"/>
                <a:gd name="T67" fmla="*/ 93 h 96"/>
                <a:gd name="T68" fmla="*/ 66 w 161"/>
                <a:gd name="T69" fmla="*/ 93 h 96"/>
                <a:gd name="T70" fmla="*/ 75 w 161"/>
                <a:gd name="T71" fmla="*/ 93 h 96"/>
                <a:gd name="T72" fmla="*/ 87 w 161"/>
                <a:gd name="T73" fmla="*/ 93 h 96"/>
                <a:gd name="T74" fmla="*/ 96 w 161"/>
                <a:gd name="T75" fmla="*/ 96 h 96"/>
                <a:gd name="T76" fmla="*/ 99 w 161"/>
                <a:gd name="T77" fmla="*/ 90 h 96"/>
                <a:gd name="T78" fmla="*/ 105 w 161"/>
                <a:gd name="T79" fmla="*/ 89 h 96"/>
                <a:gd name="T80" fmla="*/ 112 w 161"/>
                <a:gd name="T81" fmla="*/ 86 h 96"/>
                <a:gd name="T82" fmla="*/ 122 w 161"/>
                <a:gd name="T83" fmla="*/ 87 h 96"/>
                <a:gd name="T84" fmla="*/ 135 w 161"/>
                <a:gd name="T85" fmla="*/ 9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1" h="96">
                  <a:moveTo>
                    <a:pt x="135" y="93"/>
                  </a:moveTo>
                  <a:lnTo>
                    <a:pt x="137" y="95"/>
                  </a:lnTo>
                  <a:lnTo>
                    <a:pt x="141" y="95"/>
                  </a:lnTo>
                  <a:lnTo>
                    <a:pt x="141" y="84"/>
                  </a:lnTo>
                  <a:lnTo>
                    <a:pt x="143" y="83"/>
                  </a:lnTo>
                  <a:lnTo>
                    <a:pt x="147" y="77"/>
                  </a:lnTo>
                  <a:lnTo>
                    <a:pt x="149" y="74"/>
                  </a:lnTo>
                  <a:lnTo>
                    <a:pt x="150" y="72"/>
                  </a:lnTo>
                  <a:lnTo>
                    <a:pt x="159" y="72"/>
                  </a:lnTo>
                  <a:lnTo>
                    <a:pt x="161" y="71"/>
                  </a:lnTo>
                  <a:lnTo>
                    <a:pt x="161" y="68"/>
                  </a:lnTo>
                  <a:lnTo>
                    <a:pt x="158" y="59"/>
                  </a:lnTo>
                  <a:lnTo>
                    <a:pt x="158" y="57"/>
                  </a:lnTo>
                  <a:lnTo>
                    <a:pt x="156" y="57"/>
                  </a:lnTo>
                  <a:lnTo>
                    <a:pt x="155" y="59"/>
                  </a:lnTo>
                  <a:lnTo>
                    <a:pt x="150" y="59"/>
                  </a:lnTo>
                  <a:lnTo>
                    <a:pt x="149" y="60"/>
                  </a:lnTo>
                  <a:lnTo>
                    <a:pt x="147" y="60"/>
                  </a:lnTo>
                  <a:lnTo>
                    <a:pt x="144" y="62"/>
                  </a:lnTo>
                  <a:lnTo>
                    <a:pt x="137" y="62"/>
                  </a:lnTo>
                  <a:lnTo>
                    <a:pt x="134" y="59"/>
                  </a:lnTo>
                  <a:lnTo>
                    <a:pt x="134" y="53"/>
                  </a:lnTo>
                  <a:lnTo>
                    <a:pt x="132" y="51"/>
                  </a:lnTo>
                  <a:lnTo>
                    <a:pt x="131" y="48"/>
                  </a:lnTo>
                  <a:lnTo>
                    <a:pt x="131" y="45"/>
                  </a:lnTo>
                  <a:lnTo>
                    <a:pt x="132" y="43"/>
                  </a:lnTo>
                  <a:lnTo>
                    <a:pt x="132" y="39"/>
                  </a:lnTo>
                  <a:lnTo>
                    <a:pt x="134" y="37"/>
                  </a:lnTo>
                  <a:lnTo>
                    <a:pt x="132" y="37"/>
                  </a:lnTo>
                  <a:lnTo>
                    <a:pt x="132" y="27"/>
                  </a:lnTo>
                  <a:lnTo>
                    <a:pt x="131" y="25"/>
                  </a:lnTo>
                  <a:lnTo>
                    <a:pt x="126" y="25"/>
                  </a:lnTo>
                  <a:lnTo>
                    <a:pt x="125" y="21"/>
                  </a:lnTo>
                  <a:lnTo>
                    <a:pt x="122" y="21"/>
                  </a:lnTo>
                  <a:lnTo>
                    <a:pt x="120" y="15"/>
                  </a:lnTo>
                  <a:lnTo>
                    <a:pt x="112" y="12"/>
                  </a:lnTo>
                  <a:lnTo>
                    <a:pt x="112" y="9"/>
                  </a:lnTo>
                  <a:lnTo>
                    <a:pt x="111" y="7"/>
                  </a:lnTo>
                  <a:lnTo>
                    <a:pt x="109" y="4"/>
                  </a:lnTo>
                  <a:lnTo>
                    <a:pt x="108" y="1"/>
                  </a:lnTo>
                  <a:lnTo>
                    <a:pt x="103" y="0"/>
                  </a:lnTo>
                  <a:lnTo>
                    <a:pt x="100" y="0"/>
                  </a:lnTo>
                  <a:lnTo>
                    <a:pt x="99" y="1"/>
                  </a:lnTo>
                  <a:lnTo>
                    <a:pt x="99" y="4"/>
                  </a:lnTo>
                  <a:lnTo>
                    <a:pt x="96" y="7"/>
                  </a:lnTo>
                  <a:lnTo>
                    <a:pt x="91" y="7"/>
                  </a:lnTo>
                  <a:lnTo>
                    <a:pt x="90" y="6"/>
                  </a:lnTo>
                  <a:lnTo>
                    <a:pt x="88" y="9"/>
                  </a:lnTo>
                  <a:lnTo>
                    <a:pt x="81" y="7"/>
                  </a:lnTo>
                  <a:lnTo>
                    <a:pt x="81" y="9"/>
                  </a:lnTo>
                  <a:lnTo>
                    <a:pt x="78" y="12"/>
                  </a:lnTo>
                  <a:lnTo>
                    <a:pt x="75" y="12"/>
                  </a:lnTo>
                  <a:lnTo>
                    <a:pt x="69" y="6"/>
                  </a:lnTo>
                  <a:lnTo>
                    <a:pt x="67" y="6"/>
                  </a:lnTo>
                  <a:lnTo>
                    <a:pt x="64" y="7"/>
                  </a:lnTo>
                  <a:lnTo>
                    <a:pt x="63" y="7"/>
                  </a:lnTo>
                  <a:lnTo>
                    <a:pt x="60" y="9"/>
                  </a:lnTo>
                  <a:lnTo>
                    <a:pt x="58" y="7"/>
                  </a:lnTo>
                  <a:lnTo>
                    <a:pt x="52" y="7"/>
                  </a:lnTo>
                  <a:lnTo>
                    <a:pt x="49" y="6"/>
                  </a:lnTo>
                  <a:lnTo>
                    <a:pt x="43" y="6"/>
                  </a:lnTo>
                  <a:lnTo>
                    <a:pt x="39" y="10"/>
                  </a:lnTo>
                  <a:lnTo>
                    <a:pt x="31" y="10"/>
                  </a:lnTo>
                  <a:lnTo>
                    <a:pt x="28" y="13"/>
                  </a:lnTo>
                  <a:lnTo>
                    <a:pt x="28" y="24"/>
                  </a:lnTo>
                  <a:lnTo>
                    <a:pt x="24" y="28"/>
                  </a:lnTo>
                  <a:lnTo>
                    <a:pt x="21" y="30"/>
                  </a:lnTo>
                  <a:lnTo>
                    <a:pt x="18" y="31"/>
                  </a:lnTo>
                  <a:lnTo>
                    <a:pt x="18" y="36"/>
                  </a:lnTo>
                  <a:lnTo>
                    <a:pt x="16" y="37"/>
                  </a:lnTo>
                  <a:lnTo>
                    <a:pt x="13" y="39"/>
                  </a:lnTo>
                  <a:lnTo>
                    <a:pt x="12" y="42"/>
                  </a:lnTo>
                  <a:lnTo>
                    <a:pt x="7" y="39"/>
                  </a:lnTo>
                  <a:lnTo>
                    <a:pt x="7" y="45"/>
                  </a:lnTo>
                  <a:lnTo>
                    <a:pt x="0" y="47"/>
                  </a:lnTo>
                  <a:lnTo>
                    <a:pt x="1" y="47"/>
                  </a:lnTo>
                  <a:lnTo>
                    <a:pt x="7" y="51"/>
                  </a:lnTo>
                  <a:lnTo>
                    <a:pt x="9" y="51"/>
                  </a:lnTo>
                  <a:lnTo>
                    <a:pt x="12" y="60"/>
                  </a:lnTo>
                  <a:lnTo>
                    <a:pt x="13" y="62"/>
                  </a:lnTo>
                  <a:lnTo>
                    <a:pt x="15" y="62"/>
                  </a:lnTo>
                  <a:lnTo>
                    <a:pt x="16" y="60"/>
                  </a:lnTo>
                  <a:lnTo>
                    <a:pt x="18" y="60"/>
                  </a:lnTo>
                  <a:lnTo>
                    <a:pt x="22" y="62"/>
                  </a:lnTo>
                  <a:lnTo>
                    <a:pt x="22" y="66"/>
                  </a:lnTo>
                  <a:lnTo>
                    <a:pt x="21" y="68"/>
                  </a:lnTo>
                  <a:lnTo>
                    <a:pt x="24" y="72"/>
                  </a:lnTo>
                  <a:lnTo>
                    <a:pt x="30" y="74"/>
                  </a:lnTo>
                  <a:lnTo>
                    <a:pt x="31" y="75"/>
                  </a:lnTo>
                  <a:lnTo>
                    <a:pt x="37" y="74"/>
                  </a:lnTo>
                  <a:lnTo>
                    <a:pt x="43" y="75"/>
                  </a:lnTo>
                  <a:lnTo>
                    <a:pt x="42" y="77"/>
                  </a:lnTo>
                  <a:lnTo>
                    <a:pt x="40" y="81"/>
                  </a:lnTo>
                  <a:lnTo>
                    <a:pt x="42" y="83"/>
                  </a:lnTo>
                  <a:lnTo>
                    <a:pt x="42" y="86"/>
                  </a:lnTo>
                  <a:lnTo>
                    <a:pt x="48" y="86"/>
                  </a:lnTo>
                  <a:lnTo>
                    <a:pt x="49" y="87"/>
                  </a:lnTo>
                  <a:lnTo>
                    <a:pt x="48" y="89"/>
                  </a:lnTo>
                  <a:lnTo>
                    <a:pt x="48" y="90"/>
                  </a:lnTo>
                  <a:lnTo>
                    <a:pt x="46" y="92"/>
                  </a:lnTo>
                  <a:lnTo>
                    <a:pt x="48" y="93"/>
                  </a:lnTo>
                  <a:lnTo>
                    <a:pt x="54" y="93"/>
                  </a:lnTo>
                  <a:lnTo>
                    <a:pt x="57" y="90"/>
                  </a:lnTo>
                  <a:lnTo>
                    <a:pt x="63" y="93"/>
                  </a:lnTo>
                  <a:lnTo>
                    <a:pt x="66" y="93"/>
                  </a:lnTo>
                  <a:lnTo>
                    <a:pt x="67" y="95"/>
                  </a:lnTo>
                  <a:lnTo>
                    <a:pt x="73" y="95"/>
                  </a:lnTo>
                  <a:lnTo>
                    <a:pt x="75" y="93"/>
                  </a:lnTo>
                  <a:lnTo>
                    <a:pt x="75" y="92"/>
                  </a:lnTo>
                  <a:lnTo>
                    <a:pt x="79" y="93"/>
                  </a:lnTo>
                  <a:lnTo>
                    <a:pt x="87" y="93"/>
                  </a:lnTo>
                  <a:lnTo>
                    <a:pt x="88" y="95"/>
                  </a:lnTo>
                  <a:lnTo>
                    <a:pt x="91" y="96"/>
                  </a:lnTo>
                  <a:lnTo>
                    <a:pt x="96" y="96"/>
                  </a:lnTo>
                  <a:lnTo>
                    <a:pt x="97" y="95"/>
                  </a:lnTo>
                  <a:lnTo>
                    <a:pt x="97" y="92"/>
                  </a:lnTo>
                  <a:lnTo>
                    <a:pt x="99" y="90"/>
                  </a:lnTo>
                  <a:lnTo>
                    <a:pt x="100" y="90"/>
                  </a:lnTo>
                  <a:lnTo>
                    <a:pt x="103" y="89"/>
                  </a:lnTo>
                  <a:lnTo>
                    <a:pt x="105" y="89"/>
                  </a:lnTo>
                  <a:lnTo>
                    <a:pt x="105" y="87"/>
                  </a:lnTo>
                  <a:lnTo>
                    <a:pt x="112" y="89"/>
                  </a:lnTo>
                  <a:lnTo>
                    <a:pt x="112" y="86"/>
                  </a:lnTo>
                  <a:lnTo>
                    <a:pt x="115" y="86"/>
                  </a:lnTo>
                  <a:lnTo>
                    <a:pt x="119" y="87"/>
                  </a:lnTo>
                  <a:lnTo>
                    <a:pt x="122" y="87"/>
                  </a:lnTo>
                  <a:lnTo>
                    <a:pt x="125" y="89"/>
                  </a:lnTo>
                  <a:lnTo>
                    <a:pt x="131" y="89"/>
                  </a:lnTo>
                  <a:lnTo>
                    <a:pt x="135" y="93"/>
                  </a:lnTo>
                  <a:lnTo>
                    <a:pt x="135" y="93"/>
                  </a:lnTo>
                  <a:lnTo>
                    <a:pt x="135" y="93"/>
                  </a:lnTo>
                  <a:close/>
                </a:path>
              </a:pathLst>
            </a:custGeom>
            <a:solidFill>
              <a:schemeClr val="accent1"/>
            </a:solid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229" name="Freeform 52"/>
            <p:cNvSpPr/>
            <p:nvPr/>
          </p:nvSpPr>
          <p:spPr bwMode="auto">
            <a:xfrm>
              <a:off x="5819198" y="2798935"/>
              <a:ext cx="97677" cy="176024"/>
            </a:xfrm>
            <a:custGeom>
              <a:avLst/>
              <a:gdLst>
                <a:gd name="T0" fmla="*/ 54 w 59"/>
                <a:gd name="T1" fmla="*/ 3 h 107"/>
                <a:gd name="T2" fmla="*/ 39 w 59"/>
                <a:gd name="T3" fmla="*/ 4 h 107"/>
                <a:gd name="T4" fmla="*/ 35 w 59"/>
                <a:gd name="T5" fmla="*/ 6 h 107"/>
                <a:gd name="T6" fmla="*/ 29 w 59"/>
                <a:gd name="T7" fmla="*/ 4 h 107"/>
                <a:gd name="T8" fmla="*/ 24 w 59"/>
                <a:gd name="T9" fmla="*/ 6 h 107"/>
                <a:gd name="T10" fmla="*/ 26 w 59"/>
                <a:gd name="T11" fmla="*/ 4 h 107"/>
                <a:gd name="T12" fmla="*/ 29 w 59"/>
                <a:gd name="T13" fmla="*/ 0 h 107"/>
                <a:gd name="T14" fmla="*/ 16 w 59"/>
                <a:gd name="T15" fmla="*/ 3 h 107"/>
                <a:gd name="T16" fmla="*/ 15 w 59"/>
                <a:gd name="T17" fmla="*/ 9 h 107"/>
                <a:gd name="T18" fmla="*/ 16 w 59"/>
                <a:gd name="T19" fmla="*/ 19 h 107"/>
                <a:gd name="T20" fmla="*/ 12 w 59"/>
                <a:gd name="T21" fmla="*/ 36 h 107"/>
                <a:gd name="T22" fmla="*/ 3 w 59"/>
                <a:gd name="T23" fmla="*/ 57 h 107"/>
                <a:gd name="T24" fmla="*/ 1 w 59"/>
                <a:gd name="T25" fmla="*/ 62 h 107"/>
                <a:gd name="T26" fmla="*/ 0 w 59"/>
                <a:gd name="T27" fmla="*/ 68 h 107"/>
                <a:gd name="T28" fmla="*/ 7 w 59"/>
                <a:gd name="T29" fmla="*/ 75 h 107"/>
                <a:gd name="T30" fmla="*/ 10 w 59"/>
                <a:gd name="T31" fmla="*/ 90 h 107"/>
                <a:gd name="T32" fmla="*/ 9 w 59"/>
                <a:gd name="T33" fmla="*/ 95 h 107"/>
                <a:gd name="T34" fmla="*/ 6 w 59"/>
                <a:gd name="T35" fmla="*/ 102 h 107"/>
                <a:gd name="T36" fmla="*/ 12 w 59"/>
                <a:gd name="T37" fmla="*/ 105 h 107"/>
                <a:gd name="T38" fmla="*/ 18 w 59"/>
                <a:gd name="T39" fmla="*/ 104 h 107"/>
                <a:gd name="T40" fmla="*/ 24 w 59"/>
                <a:gd name="T41" fmla="*/ 107 h 107"/>
                <a:gd name="T42" fmla="*/ 29 w 59"/>
                <a:gd name="T43" fmla="*/ 104 h 107"/>
                <a:gd name="T44" fmla="*/ 32 w 59"/>
                <a:gd name="T45" fmla="*/ 102 h 107"/>
                <a:gd name="T46" fmla="*/ 33 w 59"/>
                <a:gd name="T47" fmla="*/ 89 h 107"/>
                <a:gd name="T48" fmla="*/ 38 w 59"/>
                <a:gd name="T49" fmla="*/ 86 h 107"/>
                <a:gd name="T50" fmla="*/ 41 w 59"/>
                <a:gd name="T51" fmla="*/ 81 h 107"/>
                <a:gd name="T52" fmla="*/ 36 w 59"/>
                <a:gd name="T53" fmla="*/ 80 h 107"/>
                <a:gd name="T54" fmla="*/ 35 w 59"/>
                <a:gd name="T55" fmla="*/ 75 h 107"/>
                <a:gd name="T56" fmla="*/ 33 w 59"/>
                <a:gd name="T57" fmla="*/ 71 h 107"/>
                <a:gd name="T58" fmla="*/ 39 w 59"/>
                <a:gd name="T59" fmla="*/ 66 h 107"/>
                <a:gd name="T60" fmla="*/ 44 w 59"/>
                <a:gd name="T61" fmla="*/ 62 h 107"/>
                <a:gd name="T62" fmla="*/ 38 w 59"/>
                <a:gd name="T63" fmla="*/ 59 h 107"/>
                <a:gd name="T64" fmla="*/ 32 w 59"/>
                <a:gd name="T65" fmla="*/ 50 h 107"/>
                <a:gd name="T66" fmla="*/ 45 w 59"/>
                <a:gd name="T67" fmla="*/ 47 h 107"/>
                <a:gd name="T68" fmla="*/ 44 w 59"/>
                <a:gd name="T69" fmla="*/ 42 h 107"/>
                <a:gd name="T70" fmla="*/ 45 w 59"/>
                <a:gd name="T71" fmla="*/ 38 h 107"/>
                <a:gd name="T72" fmla="*/ 47 w 59"/>
                <a:gd name="T73" fmla="*/ 33 h 107"/>
                <a:gd name="T74" fmla="*/ 48 w 59"/>
                <a:gd name="T75" fmla="*/ 24 h 107"/>
                <a:gd name="T76" fmla="*/ 45 w 59"/>
                <a:gd name="T77" fmla="*/ 22 h 107"/>
                <a:gd name="T78" fmla="*/ 47 w 59"/>
                <a:gd name="T79" fmla="*/ 19 h 107"/>
                <a:gd name="T80" fmla="*/ 59 w 59"/>
                <a:gd name="T81" fmla="*/ 10 h 107"/>
                <a:gd name="T82" fmla="*/ 56 w 59"/>
                <a:gd name="T83" fmla="*/ 7 h 107"/>
                <a:gd name="T84" fmla="*/ 54 w 59"/>
                <a:gd name="T85" fmla="*/ 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9" h="107">
                  <a:moveTo>
                    <a:pt x="54" y="7"/>
                  </a:moveTo>
                  <a:lnTo>
                    <a:pt x="54" y="3"/>
                  </a:lnTo>
                  <a:lnTo>
                    <a:pt x="39" y="3"/>
                  </a:lnTo>
                  <a:lnTo>
                    <a:pt x="39" y="4"/>
                  </a:lnTo>
                  <a:lnTo>
                    <a:pt x="38" y="6"/>
                  </a:lnTo>
                  <a:lnTo>
                    <a:pt x="35" y="6"/>
                  </a:lnTo>
                  <a:lnTo>
                    <a:pt x="33" y="4"/>
                  </a:lnTo>
                  <a:lnTo>
                    <a:pt x="29" y="4"/>
                  </a:lnTo>
                  <a:lnTo>
                    <a:pt x="27" y="6"/>
                  </a:lnTo>
                  <a:lnTo>
                    <a:pt x="24" y="6"/>
                  </a:lnTo>
                  <a:lnTo>
                    <a:pt x="24" y="4"/>
                  </a:lnTo>
                  <a:lnTo>
                    <a:pt x="26" y="4"/>
                  </a:lnTo>
                  <a:lnTo>
                    <a:pt x="29" y="1"/>
                  </a:lnTo>
                  <a:lnTo>
                    <a:pt x="29" y="0"/>
                  </a:lnTo>
                  <a:lnTo>
                    <a:pt x="23" y="0"/>
                  </a:lnTo>
                  <a:lnTo>
                    <a:pt x="16" y="3"/>
                  </a:lnTo>
                  <a:lnTo>
                    <a:pt x="15" y="4"/>
                  </a:lnTo>
                  <a:lnTo>
                    <a:pt x="15" y="9"/>
                  </a:lnTo>
                  <a:lnTo>
                    <a:pt x="16" y="15"/>
                  </a:lnTo>
                  <a:lnTo>
                    <a:pt x="16" y="19"/>
                  </a:lnTo>
                  <a:lnTo>
                    <a:pt x="15" y="28"/>
                  </a:lnTo>
                  <a:lnTo>
                    <a:pt x="12" y="36"/>
                  </a:lnTo>
                  <a:lnTo>
                    <a:pt x="7" y="45"/>
                  </a:lnTo>
                  <a:lnTo>
                    <a:pt x="3" y="57"/>
                  </a:lnTo>
                  <a:lnTo>
                    <a:pt x="1" y="60"/>
                  </a:lnTo>
                  <a:lnTo>
                    <a:pt x="1" y="62"/>
                  </a:lnTo>
                  <a:lnTo>
                    <a:pt x="0" y="65"/>
                  </a:lnTo>
                  <a:lnTo>
                    <a:pt x="0" y="68"/>
                  </a:lnTo>
                  <a:lnTo>
                    <a:pt x="4" y="74"/>
                  </a:lnTo>
                  <a:lnTo>
                    <a:pt x="7" y="75"/>
                  </a:lnTo>
                  <a:lnTo>
                    <a:pt x="10" y="89"/>
                  </a:lnTo>
                  <a:lnTo>
                    <a:pt x="10" y="90"/>
                  </a:lnTo>
                  <a:lnTo>
                    <a:pt x="9" y="92"/>
                  </a:lnTo>
                  <a:lnTo>
                    <a:pt x="9" y="95"/>
                  </a:lnTo>
                  <a:lnTo>
                    <a:pt x="7" y="99"/>
                  </a:lnTo>
                  <a:lnTo>
                    <a:pt x="6" y="102"/>
                  </a:lnTo>
                  <a:lnTo>
                    <a:pt x="6" y="105"/>
                  </a:lnTo>
                  <a:lnTo>
                    <a:pt x="12" y="105"/>
                  </a:lnTo>
                  <a:lnTo>
                    <a:pt x="15" y="104"/>
                  </a:lnTo>
                  <a:lnTo>
                    <a:pt x="18" y="104"/>
                  </a:lnTo>
                  <a:lnTo>
                    <a:pt x="21" y="107"/>
                  </a:lnTo>
                  <a:lnTo>
                    <a:pt x="24" y="107"/>
                  </a:lnTo>
                  <a:lnTo>
                    <a:pt x="27" y="105"/>
                  </a:lnTo>
                  <a:lnTo>
                    <a:pt x="29" y="104"/>
                  </a:lnTo>
                  <a:lnTo>
                    <a:pt x="30" y="104"/>
                  </a:lnTo>
                  <a:lnTo>
                    <a:pt x="32" y="102"/>
                  </a:lnTo>
                  <a:lnTo>
                    <a:pt x="32" y="90"/>
                  </a:lnTo>
                  <a:lnTo>
                    <a:pt x="33" y="89"/>
                  </a:lnTo>
                  <a:lnTo>
                    <a:pt x="35" y="86"/>
                  </a:lnTo>
                  <a:lnTo>
                    <a:pt x="38" y="86"/>
                  </a:lnTo>
                  <a:lnTo>
                    <a:pt x="41" y="83"/>
                  </a:lnTo>
                  <a:lnTo>
                    <a:pt x="41" y="81"/>
                  </a:lnTo>
                  <a:lnTo>
                    <a:pt x="38" y="81"/>
                  </a:lnTo>
                  <a:lnTo>
                    <a:pt x="36" y="80"/>
                  </a:lnTo>
                  <a:lnTo>
                    <a:pt x="35" y="77"/>
                  </a:lnTo>
                  <a:lnTo>
                    <a:pt x="35" y="75"/>
                  </a:lnTo>
                  <a:lnTo>
                    <a:pt x="33" y="74"/>
                  </a:lnTo>
                  <a:lnTo>
                    <a:pt x="33" y="71"/>
                  </a:lnTo>
                  <a:lnTo>
                    <a:pt x="36" y="68"/>
                  </a:lnTo>
                  <a:lnTo>
                    <a:pt x="39" y="66"/>
                  </a:lnTo>
                  <a:lnTo>
                    <a:pt x="44" y="63"/>
                  </a:lnTo>
                  <a:lnTo>
                    <a:pt x="44" y="62"/>
                  </a:lnTo>
                  <a:lnTo>
                    <a:pt x="39" y="60"/>
                  </a:lnTo>
                  <a:lnTo>
                    <a:pt x="38" y="59"/>
                  </a:lnTo>
                  <a:lnTo>
                    <a:pt x="38" y="56"/>
                  </a:lnTo>
                  <a:lnTo>
                    <a:pt x="32" y="50"/>
                  </a:lnTo>
                  <a:lnTo>
                    <a:pt x="41" y="50"/>
                  </a:lnTo>
                  <a:lnTo>
                    <a:pt x="45" y="47"/>
                  </a:lnTo>
                  <a:lnTo>
                    <a:pt x="45" y="44"/>
                  </a:lnTo>
                  <a:lnTo>
                    <a:pt x="44" y="42"/>
                  </a:lnTo>
                  <a:lnTo>
                    <a:pt x="44" y="39"/>
                  </a:lnTo>
                  <a:lnTo>
                    <a:pt x="45" y="38"/>
                  </a:lnTo>
                  <a:lnTo>
                    <a:pt x="47" y="38"/>
                  </a:lnTo>
                  <a:lnTo>
                    <a:pt x="47" y="33"/>
                  </a:lnTo>
                  <a:lnTo>
                    <a:pt x="48" y="28"/>
                  </a:lnTo>
                  <a:lnTo>
                    <a:pt x="48" y="24"/>
                  </a:lnTo>
                  <a:lnTo>
                    <a:pt x="47" y="22"/>
                  </a:lnTo>
                  <a:lnTo>
                    <a:pt x="45" y="22"/>
                  </a:lnTo>
                  <a:lnTo>
                    <a:pt x="45" y="21"/>
                  </a:lnTo>
                  <a:lnTo>
                    <a:pt x="47" y="19"/>
                  </a:lnTo>
                  <a:lnTo>
                    <a:pt x="53" y="16"/>
                  </a:lnTo>
                  <a:lnTo>
                    <a:pt x="59" y="10"/>
                  </a:lnTo>
                  <a:lnTo>
                    <a:pt x="59" y="9"/>
                  </a:lnTo>
                  <a:lnTo>
                    <a:pt x="56" y="7"/>
                  </a:lnTo>
                  <a:lnTo>
                    <a:pt x="54" y="7"/>
                  </a:lnTo>
                  <a:lnTo>
                    <a:pt x="54" y="7"/>
                  </a:lnTo>
                  <a:lnTo>
                    <a:pt x="54" y="7"/>
                  </a:lnTo>
                  <a:close/>
                </a:path>
              </a:pathLst>
            </a:custGeom>
            <a:solidFill>
              <a:schemeClr val="accent1"/>
            </a:solid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230" name="Freeform 53"/>
            <p:cNvSpPr/>
            <p:nvPr/>
          </p:nvSpPr>
          <p:spPr bwMode="auto">
            <a:xfrm>
              <a:off x="6489690" y="2362169"/>
              <a:ext cx="269853" cy="194119"/>
            </a:xfrm>
            <a:custGeom>
              <a:avLst/>
              <a:gdLst>
                <a:gd name="T0" fmla="*/ 116 w 163"/>
                <a:gd name="T1" fmla="*/ 110 h 118"/>
                <a:gd name="T2" fmla="*/ 130 w 163"/>
                <a:gd name="T3" fmla="*/ 115 h 118"/>
                <a:gd name="T4" fmla="*/ 143 w 163"/>
                <a:gd name="T5" fmla="*/ 118 h 118"/>
                <a:gd name="T6" fmla="*/ 155 w 163"/>
                <a:gd name="T7" fmla="*/ 91 h 118"/>
                <a:gd name="T8" fmla="*/ 161 w 163"/>
                <a:gd name="T9" fmla="*/ 89 h 118"/>
                <a:gd name="T10" fmla="*/ 161 w 163"/>
                <a:gd name="T11" fmla="*/ 85 h 118"/>
                <a:gd name="T12" fmla="*/ 160 w 163"/>
                <a:gd name="T13" fmla="*/ 79 h 118"/>
                <a:gd name="T14" fmla="*/ 152 w 163"/>
                <a:gd name="T15" fmla="*/ 71 h 118"/>
                <a:gd name="T16" fmla="*/ 151 w 163"/>
                <a:gd name="T17" fmla="*/ 62 h 118"/>
                <a:gd name="T18" fmla="*/ 145 w 163"/>
                <a:gd name="T19" fmla="*/ 51 h 118"/>
                <a:gd name="T20" fmla="*/ 148 w 163"/>
                <a:gd name="T21" fmla="*/ 48 h 118"/>
                <a:gd name="T22" fmla="*/ 154 w 163"/>
                <a:gd name="T23" fmla="*/ 39 h 118"/>
                <a:gd name="T24" fmla="*/ 154 w 163"/>
                <a:gd name="T25" fmla="*/ 35 h 118"/>
                <a:gd name="T26" fmla="*/ 149 w 163"/>
                <a:gd name="T27" fmla="*/ 23 h 118"/>
                <a:gd name="T28" fmla="*/ 145 w 163"/>
                <a:gd name="T29" fmla="*/ 12 h 118"/>
                <a:gd name="T30" fmla="*/ 136 w 163"/>
                <a:gd name="T31" fmla="*/ 9 h 118"/>
                <a:gd name="T32" fmla="*/ 107 w 163"/>
                <a:gd name="T33" fmla="*/ 11 h 118"/>
                <a:gd name="T34" fmla="*/ 100 w 163"/>
                <a:gd name="T35" fmla="*/ 8 h 118"/>
                <a:gd name="T36" fmla="*/ 90 w 163"/>
                <a:gd name="T37" fmla="*/ 9 h 118"/>
                <a:gd name="T38" fmla="*/ 78 w 163"/>
                <a:gd name="T39" fmla="*/ 9 h 118"/>
                <a:gd name="T40" fmla="*/ 71 w 163"/>
                <a:gd name="T41" fmla="*/ 5 h 118"/>
                <a:gd name="T42" fmla="*/ 68 w 163"/>
                <a:gd name="T43" fmla="*/ 2 h 118"/>
                <a:gd name="T44" fmla="*/ 50 w 163"/>
                <a:gd name="T45" fmla="*/ 2 h 118"/>
                <a:gd name="T46" fmla="*/ 39 w 163"/>
                <a:gd name="T47" fmla="*/ 5 h 118"/>
                <a:gd name="T48" fmla="*/ 32 w 163"/>
                <a:gd name="T49" fmla="*/ 11 h 118"/>
                <a:gd name="T50" fmla="*/ 12 w 163"/>
                <a:gd name="T51" fmla="*/ 14 h 118"/>
                <a:gd name="T52" fmla="*/ 3 w 163"/>
                <a:gd name="T53" fmla="*/ 18 h 118"/>
                <a:gd name="T54" fmla="*/ 2 w 163"/>
                <a:gd name="T55" fmla="*/ 23 h 118"/>
                <a:gd name="T56" fmla="*/ 5 w 163"/>
                <a:gd name="T57" fmla="*/ 29 h 118"/>
                <a:gd name="T58" fmla="*/ 0 w 163"/>
                <a:gd name="T59" fmla="*/ 38 h 118"/>
                <a:gd name="T60" fmla="*/ 3 w 163"/>
                <a:gd name="T61" fmla="*/ 42 h 118"/>
                <a:gd name="T62" fmla="*/ 8 w 163"/>
                <a:gd name="T63" fmla="*/ 48 h 118"/>
                <a:gd name="T64" fmla="*/ 9 w 163"/>
                <a:gd name="T65" fmla="*/ 51 h 118"/>
                <a:gd name="T66" fmla="*/ 9 w 163"/>
                <a:gd name="T67" fmla="*/ 54 h 118"/>
                <a:gd name="T68" fmla="*/ 6 w 163"/>
                <a:gd name="T69" fmla="*/ 59 h 118"/>
                <a:gd name="T70" fmla="*/ 9 w 163"/>
                <a:gd name="T71" fmla="*/ 62 h 118"/>
                <a:gd name="T72" fmla="*/ 12 w 163"/>
                <a:gd name="T73" fmla="*/ 68 h 118"/>
                <a:gd name="T74" fmla="*/ 12 w 163"/>
                <a:gd name="T75" fmla="*/ 73 h 118"/>
                <a:gd name="T76" fmla="*/ 14 w 163"/>
                <a:gd name="T77" fmla="*/ 74 h 118"/>
                <a:gd name="T78" fmla="*/ 20 w 163"/>
                <a:gd name="T79" fmla="*/ 82 h 118"/>
                <a:gd name="T80" fmla="*/ 30 w 163"/>
                <a:gd name="T81" fmla="*/ 83 h 118"/>
                <a:gd name="T82" fmla="*/ 38 w 163"/>
                <a:gd name="T83" fmla="*/ 86 h 118"/>
                <a:gd name="T84" fmla="*/ 38 w 163"/>
                <a:gd name="T85" fmla="*/ 92 h 118"/>
                <a:gd name="T86" fmla="*/ 45 w 163"/>
                <a:gd name="T87" fmla="*/ 94 h 118"/>
                <a:gd name="T88" fmla="*/ 50 w 163"/>
                <a:gd name="T89" fmla="*/ 91 h 118"/>
                <a:gd name="T90" fmla="*/ 57 w 163"/>
                <a:gd name="T91" fmla="*/ 92 h 118"/>
                <a:gd name="T92" fmla="*/ 62 w 163"/>
                <a:gd name="T93" fmla="*/ 98 h 118"/>
                <a:gd name="T94" fmla="*/ 66 w 163"/>
                <a:gd name="T95" fmla="*/ 98 h 118"/>
                <a:gd name="T96" fmla="*/ 74 w 163"/>
                <a:gd name="T97" fmla="*/ 103 h 118"/>
                <a:gd name="T98" fmla="*/ 83 w 163"/>
                <a:gd name="T99" fmla="*/ 110 h 118"/>
                <a:gd name="T100" fmla="*/ 92 w 163"/>
                <a:gd name="T101" fmla="*/ 110 h 118"/>
                <a:gd name="T102" fmla="*/ 95 w 163"/>
                <a:gd name="T103" fmla="*/ 113 h 118"/>
                <a:gd name="T104" fmla="*/ 100 w 163"/>
                <a:gd name="T105" fmla="*/ 110 h 118"/>
                <a:gd name="T106" fmla="*/ 112 w 163"/>
                <a:gd name="T107" fmla="*/ 11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3" h="118">
                  <a:moveTo>
                    <a:pt x="112" y="112"/>
                  </a:moveTo>
                  <a:lnTo>
                    <a:pt x="113" y="112"/>
                  </a:lnTo>
                  <a:lnTo>
                    <a:pt x="116" y="110"/>
                  </a:lnTo>
                  <a:lnTo>
                    <a:pt x="118" y="109"/>
                  </a:lnTo>
                  <a:lnTo>
                    <a:pt x="124" y="109"/>
                  </a:lnTo>
                  <a:lnTo>
                    <a:pt x="130" y="115"/>
                  </a:lnTo>
                  <a:lnTo>
                    <a:pt x="137" y="115"/>
                  </a:lnTo>
                  <a:lnTo>
                    <a:pt x="137" y="118"/>
                  </a:lnTo>
                  <a:lnTo>
                    <a:pt x="143" y="118"/>
                  </a:lnTo>
                  <a:lnTo>
                    <a:pt x="140" y="115"/>
                  </a:lnTo>
                  <a:lnTo>
                    <a:pt x="140" y="104"/>
                  </a:lnTo>
                  <a:lnTo>
                    <a:pt x="155" y="91"/>
                  </a:lnTo>
                  <a:lnTo>
                    <a:pt x="158" y="91"/>
                  </a:lnTo>
                  <a:lnTo>
                    <a:pt x="160" y="89"/>
                  </a:lnTo>
                  <a:lnTo>
                    <a:pt x="161" y="89"/>
                  </a:lnTo>
                  <a:lnTo>
                    <a:pt x="163" y="88"/>
                  </a:lnTo>
                  <a:lnTo>
                    <a:pt x="161" y="86"/>
                  </a:lnTo>
                  <a:lnTo>
                    <a:pt x="161" y="85"/>
                  </a:lnTo>
                  <a:lnTo>
                    <a:pt x="160" y="83"/>
                  </a:lnTo>
                  <a:lnTo>
                    <a:pt x="161" y="80"/>
                  </a:lnTo>
                  <a:lnTo>
                    <a:pt x="160" y="79"/>
                  </a:lnTo>
                  <a:lnTo>
                    <a:pt x="157" y="77"/>
                  </a:lnTo>
                  <a:lnTo>
                    <a:pt x="157" y="76"/>
                  </a:lnTo>
                  <a:lnTo>
                    <a:pt x="152" y="71"/>
                  </a:lnTo>
                  <a:lnTo>
                    <a:pt x="151" y="65"/>
                  </a:lnTo>
                  <a:lnTo>
                    <a:pt x="152" y="65"/>
                  </a:lnTo>
                  <a:lnTo>
                    <a:pt x="151" y="62"/>
                  </a:lnTo>
                  <a:lnTo>
                    <a:pt x="151" y="54"/>
                  </a:lnTo>
                  <a:lnTo>
                    <a:pt x="148" y="51"/>
                  </a:lnTo>
                  <a:lnTo>
                    <a:pt x="145" y="51"/>
                  </a:lnTo>
                  <a:lnTo>
                    <a:pt x="143" y="50"/>
                  </a:lnTo>
                  <a:lnTo>
                    <a:pt x="143" y="48"/>
                  </a:lnTo>
                  <a:lnTo>
                    <a:pt x="148" y="48"/>
                  </a:lnTo>
                  <a:lnTo>
                    <a:pt x="148" y="44"/>
                  </a:lnTo>
                  <a:lnTo>
                    <a:pt x="154" y="42"/>
                  </a:lnTo>
                  <a:lnTo>
                    <a:pt x="154" y="39"/>
                  </a:lnTo>
                  <a:lnTo>
                    <a:pt x="155" y="38"/>
                  </a:lnTo>
                  <a:lnTo>
                    <a:pt x="155" y="36"/>
                  </a:lnTo>
                  <a:lnTo>
                    <a:pt x="154" y="35"/>
                  </a:lnTo>
                  <a:lnTo>
                    <a:pt x="151" y="27"/>
                  </a:lnTo>
                  <a:lnTo>
                    <a:pt x="149" y="26"/>
                  </a:lnTo>
                  <a:lnTo>
                    <a:pt x="149" y="23"/>
                  </a:lnTo>
                  <a:lnTo>
                    <a:pt x="148" y="21"/>
                  </a:lnTo>
                  <a:lnTo>
                    <a:pt x="145" y="18"/>
                  </a:lnTo>
                  <a:lnTo>
                    <a:pt x="145" y="12"/>
                  </a:lnTo>
                  <a:lnTo>
                    <a:pt x="142" y="11"/>
                  </a:lnTo>
                  <a:lnTo>
                    <a:pt x="140" y="11"/>
                  </a:lnTo>
                  <a:lnTo>
                    <a:pt x="136" y="9"/>
                  </a:lnTo>
                  <a:lnTo>
                    <a:pt x="130" y="9"/>
                  </a:lnTo>
                  <a:lnTo>
                    <a:pt x="130" y="11"/>
                  </a:lnTo>
                  <a:lnTo>
                    <a:pt x="107" y="11"/>
                  </a:lnTo>
                  <a:lnTo>
                    <a:pt x="106" y="9"/>
                  </a:lnTo>
                  <a:lnTo>
                    <a:pt x="101" y="9"/>
                  </a:lnTo>
                  <a:lnTo>
                    <a:pt x="100" y="8"/>
                  </a:lnTo>
                  <a:lnTo>
                    <a:pt x="93" y="8"/>
                  </a:lnTo>
                  <a:lnTo>
                    <a:pt x="92" y="9"/>
                  </a:lnTo>
                  <a:lnTo>
                    <a:pt x="90" y="9"/>
                  </a:lnTo>
                  <a:lnTo>
                    <a:pt x="89" y="8"/>
                  </a:lnTo>
                  <a:lnTo>
                    <a:pt x="81" y="8"/>
                  </a:lnTo>
                  <a:lnTo>
                    <a:pt x="78" y="9"/>
                  </a:lnTo>
                  <a:lnTo>
                    <a:pt x="74" y="9"/>
                  </a:lnTo>
                  <a:lnTo>
                    <a:pt x="72" y="8"/>
                  </a:lnTo>
                  <a:lnTo>
                    <a:pt x="71" y="5"/>
                  </a:lnTo>
                  <a:lnTo>
                    <a:pt x="69" y="3"/>
                  </a:lnTo>
                  <a:lnTo>
                    <a:pt x="69" y="2"/>
                  </a:lnTo>
                  <a:lnTo>
                    <a:pt x="68" y="2"/>
                  </a:lnTo>
                  <a:lnTo>
                    <a:pt x="66" y="0"/>
                  </a:lnTo>
                  <a:lnTo>
                    <a:pt x="54" y="0"/>
                  </a:lnTo>
                  <a:lnTo>
                    <a:pt x="50" y="2"/>
                  </a:lnTo>
                  <a:lnTo>
                    <a:pt x="47" y="3"/>
                  </a:lnTo>
                  <a:lnTo>
                    <a:pt x="42" y="3"/>
                  </a:lnTo>
                  <a:lnTo>
                    <a:pt x="39" y="5"/>
                  </a:lnTo>
                  <a:lnTo>
                    <a:pt x="38" y="6"/>
                  </a:lnTo>
                  <a:lnTo>
                    <a:pt x="36" y="6"/>
                  </a:lnTo>
                  <a:lnTo>
                    <a:pt x="32" y="11"/>
                  </a:lnTo>
                  <a:lnTo>
                    <a:pt x="15" y="12"/>
                  </a:lnTo>
                  <a:lnTo>
                    <a:pt x="14" y="12"/>
                  </a:lnTo>
                  <a:lnTo>
                    <a:pt x="12" y="14"/>
                  </a:lnTo>
                  <a:lnTo>
                    <a:pt x="6" y="17"/>
                  </a:lnTo>
                  <a:lnTo>
                    <a:pt x="5" y="17"/>
                  </a:lnTo>
                  <a:lnTo>
                    <a:pt x="3" y="18"/>
                  </a:lnTo>
                  <a:lnTo>
                    <a:pt x="5" y="20"/>
                  </a:lnTo>
                  <a:lnTo>
                    <a:pt x="5" y="24"/>
                  </a:lnTo>
                  <a:lnTo>
                    <a:pt x="2" y="23"/>
                  </a:lnTo>
                  <a:lnTo>
                    <a:pt x="2" y="27"/>
                  </a:lnTo>
                  <a:lnTo>
                    <a:pt x="3" y="27"/>
                  </a:lnTo>
                  <a:lnTo>
                    <a:pt x="5" y="29"/>
                  </a:lnTo>
                  <a:lnTo>
                    <a:pt x="5" y="35"/>
                  </a:lnTo>
                  <a:lnTo>
                    <a:pt x="2" y="38"/>
                  </a:lnTo>
                  <a:lnTo>
                    <a:pt x="0" y="38"/>
                  </a:lnTo>
                  <a:lnTo>
                    <a:pt x="0" y="41"/>
                  </a:lnTo>
                  <a:lnTo>
                    <a:pt x="2" y="42"/>
                  </a:lnTo>
                  <a:lnTo>
                    <a:pt x="3" y="42"/>
                  </a:lnTo>
                  <a:lnTo>
                    <a:pt x="5" y="44"/>
                  </a:lnTo>
                  <a:lnTo>
                    <a:pt x="8" y="44"/>
                  </a:lnTo>
                  <a:lnTo>
                    <a:pt x="8" y="48"/>
                  </a:lnTo>
                  <a:lnTo>
                    <a:pt x="6" y="48"/>
                  </a:lnTo>
                  <a:lnTo>
                    <a:pt x="6" y="51"/>
                  </a:lnTo>
                  <a:lnTo>
                    <a:pt x="9" y="51"/>
                  </a:lnTo>
                  <a:lnTo>
                    <a:pt x="9" y="53"/>
                  </a:lnTo>
                  <a:lnTo>
                    <a:pt x="8" y="54"/>
                  </a:lnTo>
                  <a:lnTo>
                    <a:pt x="9" y="54"/>
                  </a:lnTo>
                  <a:lnTo>
                    <a:pt x="11" y="56"/>
                  </a:lnTo>
                  <a:lnTo>
                    <a:pt x="9" y="57"/>
                  </a:lnTo>
                  <a:lnTo>
                    <a:pt x="6" y="59"/>
                  </a:lnTo>
                  <a:lnTo>
                    <a:pt x="6" y="60"/>
                  </a:lnTo>
                  <a:lnTo>
                    <a:pt x="8" y="62"/>
                  </a:lnTo>
                  <a:lnTo>
                    <a:pt x="9" y="62"/>
                  </a:lnTo>
                  <a:lnTo>
                    <a:pt x="11" y="63"/>
                  </a:lnTo>
                  <a:lnTo>
                    <a:pt x="11" y="70"/>
                  </a:lnTo>
                  <a:lnTo>
                    <a:pt x="12" y="68"/>
                  </a:lnTo>
                  <a:lnTo>
                    <a:pt x="14" y="68"/>
                  </a:lnTo>
                  <a:lnTo>
                    <a:pt x="14" y="71"/>
                  </a:lnTo>
                  <a:lnTo>
                    <a:pt x="12" y="73"/>
                  </a:lnTo>
                  <a:lnTo>
                    <a:pt x="15" y="73"/>
                  </a:lnTo>
                  <a:lnTo>
                    <a:pt x="15" y="74"/>
                  </a:lnTo>
                  <a:lnTo>
                    <a:pt x="14" y="74"/>
                  </a:lnTo>
                  <a:lnTo>
                    <a:pt x="14" y="77"/>
                  </a:lnTo>
                  <a:lnTo>
                    <a:pt x="18" y="77"/>
                  </a:lnTo>
                  <a:lnTo>
                    <a:pt x="20" y="82"/>
                  </a:lnTo>
                  <a:lnTo>
                    <a:pt x="26" y="82"/>
                  </a:lnTo>
                  <a:lnTo>
                    <a:pt x="29" y="83"/>
                  </a:lnTo>
                  <a:lnTo>
                    <a:pt x="30" y="83"/>
                  </a:lnTo>
                  <a:lnTo>
                    <a:pt x="30" y="85"/>
                  </a:lnTo>
                  <a:lnTo>
                    <a:pt x="36" y="85"/>
                  </a:lnTo>
                  <a:lnTo>
                    <a:pt x="38" y="86"/>
                  </a:lnTo>
                  <a:lnTo>
                    <a:pt x="35" y="88"/>
                  </a:lnTo>
                  <a:lnTo>
                    <a:pt x="38" y="89"/>
                  </a:lnTo>
                  <a:lnTo>
                    <a:pt x="38" y="92"/>
                  </a:lnTo>
                  <a:lnTo>
                    <a:pt x="39" y="92"/>
                  </a:lnTo>
                  <a:lnTo>
                    <a:pt x="41" y="94"/>
                  </a:lnTo>
                  <a:lnTo>
                    <a:pt x="45" y="94"/>
                  </a:lnTo>
                  <a:lnTo>
                    <a:pt x="45" y="92"/>
                  </a:lnTo>
                  <a:lnTo>
                    <a:pt x="47" y="92"/>
                  </a:lnTo>
                  <a:lnTo>
                    <a:pt x="50" y="91"/>
                  </a:lnTo>
                  <a:lnTo>
                    <a:pt x="54" y="91"/>
                  </a:lnTo>
                  <a:lnTo>
                    <a:pt x="53" y="92"/>
                  </a:lnTo>
                  <a:lnTo>
                    <a:pt x="57" y="92"/>
                  </a:lnTo>
                  <a:lnTo>
                    <a:pt x="59" y="94"/>
                  </a:lnTo>
                  <a:lnTo>
                    <a:pt x="60" y="97"/>
                  </a:lnTo>
                  <a:lnTo>
                    <a:pt x="62" y="98"/>
                  </a:lnTo>
                  <a:lnTo>
                    <a:pt x="65" y="95"/>
                  </a:lnTo>
                  <a:lnTo>
                    <a:pt x="66" y="97"/>
                  </a:lnTo>
                  <a:lnTo>
                    <a:pt x="66" y="98"/>
                  </a:lnTo>
                  <a:lnTo>
                    <a:pt x="71" y="98"/>
                  </a:lnTo>
                  <a:lnTo>
                    <a:pt x="74" y="100"/>
                  </a:lnTo>
                  <a:lnTo>
                    <a:pt x="74" y="103"/>
                  </a:lnTo>
                  <a:lnTo>
                    <a:pt x="75" y="106"/>
                  </a:lnTo>
                  <a:lnTo>
                    <a:pt x="80" y="110"/>
                  </a:lnTo>
                  <a:lnTo>
                    <a:pt x="83" y="110"/>
                  </a:lnTo>
                  <a:lnTo>
                    <a:pt x="86" y="107"/>
                  </a:lnTo>
                  <a:lnTo>
                    <a:pt x="89" y="107"/>
                  </a:lnTo>
                  <a:lnTo>
                    <a:pt x="92" y="110"/>
                  </a:lnTo>
                  <a:lnTo>
                    <a:pt x="93" y="110"/>
                  </a:lnTo>
                  <a:lnTo>
                    <a:pt x="93" y="112"/>
                  </a:lnTo>
                  <a:lnTo>
                    <a:pt x="95" y="113"/>
                  </a:lnTo>
                  <a:lnTo>
                    <a:pt x="98" y="113"/>
                  </a:lnTo>
                  <a:lnTo>
                    <a:pt x="100" y="112"/>
                  </a:lnTo>
                  <a:lnTo>
                    <a:pt x="100" y="110"/>
                  </a:lnTo>
                  <a:lnTo>
                    <a:pt x="109" y="110"/>
                  </a:lnTo>
                  <a:lnTo>
                    <a:pt x="110" y="112"/>
                  </a:lnTo>
                  <a:lnTo>
                    <a:pt x="112" y="112"/>
                  </a:lnTo>
                  <a:lnTo>
                    <a:pt x="112" y="112"/>
                  </a:lnTo>
                  <a:lnTo>
                    <a:pt x="112" y="112"/>
                  </a:lnTo>
                  <a:close/>
                </a:path>
              </a:pathLst>
            </a:custGeom>
            <a:solidFill>
              <a:schemeClr val="accent1"/>
            </a:solid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231" name="Freeform 54"/>
            <p:cNvSpPr>
              <a:spLocks noEditPoints="1"/>
            </p:cNvSpPr>
            <p:nvPr/>
          </p:nvSpPr>
          <p:spPr bwMode="auto">
            <a:xfrm>
              <a:off x="6257087" y="1613664"/>
              <a:ext cx="587716" cy="646512"/>
            </a:xfrm>
            <a:custGeom>
              <a:avLst/>
              <a:gdLst>
                <a:gd name="T0" fmla="*/ 84 w 355"/>
                <a:gd name="T1" fmla="*/ 31 h 393"/>
                <a:gd name="T2" fmla="*/ 219 w 355"/>
                <a:gd name="T3" fmla="*/ 16 h 393"/>
                <a:gd name="T4" fmla="*/ 271 w 355"/>
                <a:gd name="T5" fmla="*/ 6 h 393"/>
                <a:gd name="T6" fmla="*/ 225 w 355"/>
                <a:gd name="T7" fmla="*/ 4 h 393"/>
                <a:gd name="T8" fmla="*/ 171 w 355"/>
                <a:gd name="T9" fmla="*/ 4 h 393"/>
                <a:gd name="T10" fmla="*/ 93 w 355"/>
                <a:gd name="T11" fmla="*/ 19 h 393"/>
                <a:gd name="T12" fmla="*/ 131 w 355"/>
                <a:gd name="T13" fmla="*/ 25 h 393"/>
                <a:gd name="T14" fmla="*/ 134 w 355"/>
                <a:gd name="T15" fmla="*/ 43 h 393"/>
                <a:gd name="T16" fmla="*/ 150 w 355"/>
                <a:gd name="T17" fmla="*/ 57 h 393"/>
                <a:gd name="T18" fmla="*/ 164 w 355"/>
                <a:gd name="T19" fmla="*/ 43 h 393"/>
                <a:gd name="T20" fmla="*/ 206 w 355"/>
                <a:gd name="T21" fmla="*/ 37 h 393"/>
                <a:gd name="T22" fmla="*/ 233 w 355"/>
                <a:gd name="T23" fmla="*/ 46 h 393"/>
                <a:gd name="T24" fmla="*/ 216 w 355"/>
                <a:gd name="T25" fmla="*/ 25 h 393"/>
                <a:gd name="T26" fmla="*/ 159 w 355"/>
                <a:gd name="T27" fmla="*/ 7 h 393"/>
                <a:gd name="T28" fmla="*/ 125 w 355"/>
                <a:gd name="T29" fmla="*/ 9 h 393"/>
                <a:gd name="T30" fmla="*/ 96 w 355"/>
                <a:gd name="T31" fmla="*/ 12 h 393"/>
                <a:gd name="T32" fmla="*/ 177 w 355"/>
                <a:gd name="T33" fmla="*/ 180 h 393"/>
                <a:gd name="T34" fmla="*/ 206 w 355"/>
                <a:gd name="T35" fmla="*/ 165 h 393"/>
                <a:gd name="T36" fmla="*/ 143 w 355"/>
                <a:gd name="T37" fmla="*/ 187 h 393"/>
                <a:gd name="T38" fmla="*/ 248 w 355"/>
                <a:gd name="T39" fmla="*/ 158 h 393"/>
                <a:gd name="T40" fmla="*/ 115 w 355"/>
                <a:gd name="T41" fmla="*/ 206 h 393"/>
                <a:gd name="T42" fmla="*/ 353 w 355"/>
                <a:gd name="T43" fmla="*/ 173 h 393"/>
                <a:gd name="T44" fmla="*/ 344 w 355"/>
                <a:gd name="T45" fmla="*/ 159 h 393"/>
                <a:gd name="T46" fmla="*/ 313 w 355"/>
                <a:gd name="T47" fmla="*/ 161 h 393"/>
                <a:gd name="T48" fmla="*/ 292 w 355"/>
                <a:gd name="T49" fmla="*/ 156 h 393"/>
                <a:gd name="T50" fmla="*/ 274 w 355"/>
                <a:gd name="T51" fmla="*/ 153 h 393"/>
                <a:gd name="T52" fmla="*/ 206 w 355"/>
                <a:gd name="T53" fmla="*/ 180 h 393"/>
                <a:gd name="T54" fmla="*/ 185 w 355"/>
                <a:gd name="T55" fmla="*/ 179 h 393"/>
                <a:gd name="T56" fmla="*/ 162 w 355"/>
                <a:gd name="T57" fmla="*/ 200 h 393"/>
                <a:gd name="T58" fmla="*/ 144 w 355"/>
                <a:gd name="T59" fmla="*/ 218 h 393"/>
                <a:gd name="T60" fmla="*/ 117 w 355"/>
                <a:gd name="T61" fmla="*/ 232 h 393"/>
                <a:gd name="T62" fmla="*/ 106 w 355"/>
                <a:gd name="T63" fmla="*/ 250 h 393"/>
                <a:gd name="T64" fmla="*/ 87 w 355"/>
                <a:gd name="T65" fmla="*/ 269 h 393"/>
                <a:gd name="T66" fmla="*/ 60 w 355"/>
                <a:gd name="T67" fmla="*/ 283 h 393"/>
                <a:gd name="T68" fmla="*/ 45 w 355"/>
                <a:gd name="T69" fmla="*/ 292 h 393"/>
                <a:gd name="T70" fmla="*/ 33 w 355"/>
                <a:gd name="T71" fmla="*/ 303 h 393"/>
                <a:gd name="T72" fmla="*/ 27 w 355"/>
                <a:gd name="T73" fmla="*/ 312 h 393"/>
                <a:gd name="T74" fmla="*/ 1 w 355"/>
                <a:gd name="T75" fmla="*/ 321 h 393"/>
                <a:gd name="T76" fmla="*/ 36 w 355"/>
                <a:gd name="T77" fmla="*/ 330 h 393"/>
                <a:gd name="T78" fmla="*/ 4 w 355"/>
                <a:gd name="T79" fmla="*/ 340 h 393"/>
                <a:gd name="T80" fmla="*/ 7 w 355"/>
                <a:gd name="T81" fmla="*/ 354 h 393"/>
                <a:gd name="T82" fmla="*/ 7 w 355"/>
                <a:gd name="T83" fmla="*/ 373 h 393"/>
                <a:gd name="T84" fmla="*/ 49 w 355"/>
                <a:gd name="T85" fmla="*/ 387 h 393"/>
                <a:gd name="T86" fmla="*/ 81 w 355"/>
                <a:gd name="T87" fmla="*/ 358 h 393"/>
                <a:gd name="T88" fmla="*/ 97 w 355"/>
                <a:gd name="T89" fmla="*/ 372 h 393"/>
                <a:gd name="T90" fmla="*/ 109 w 355"/>
                <a:gd name="T91" fmla="*/ 348 h 393"/>
                <a:gd name="T92" fmla="*/ 109 w 355"/>
                <a:gd name="T93" fmla="*/ 322 h 393"/>
                <a:gd name="T94" fmla="*/ 105 w 355"/>
                <a:gd name="T95" fmla="*/ 293 h 393"/>
                <a:gd name="T96" fmla="*/ 126 w 355"/>
                <a:gd name="T97" fmla="*/ 268 h 393"/>
                <a:gd name="T98" fmla="*/ 150 w 355"/>
                <a:gd name="T99" fmla="*/ 236 h 393"/>
                <a:gd name="T100" fmla="*/ 161 w 355"/>
                <a:gd name="T101" fmla="*/ 218 h 393"/>
                <a:gd name="T102" fmla="*/ 186 w 355"/>
                <a:gd name="T103" fmla="*/ 193 h 393"/>
                <a:gd name="T104" fmla="*/ 207 w 355"/>
                <a:gd name="T105" fmla="*/ 193 h 393"/>
                <a:gd name="T106" fmla="*/ 233 w 355"/>
                <a:gd name="T107" fmla="*/ 185 h 393"/>
                <a:gd name="T108" fmla="*/ 271 w 355"/>
                <a:gd name="T109" fmla="*/ 193 h 393"/>
                <a:gd name="T110" fmla="*/ 292 w 355"/>
                <a:gd name="T111" fmla="*/ 171 h 393"/>
                <a:gd name="T112" fmla="*/ 329 w 355"/>
                <a:gd name="T113" fmla="*/ 183 h 393"/>
                <a:gd name="T114" fmla="*/ 353 w 355"/>
                <a:gd name="T115" fmla="*/ 173 h 393"/>
                <a:gd name="T116" fmla="*/ 135 w 355"/>
                <a:gd name="T117" fmla="*/ 187 h 393"/>
                <a:gd name="T118" fmla="*/ 135 w 355"/>
                <a:gd name="T119" fmla="*/ 187 h 393"/>
                <a:gd name="T120" fmla="*/ 158 w 355"/>
                <a:gd name="T121" fmla="*/ 194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 h="393">
                  <a:moveTo>
                    <a:pt x="84" y="31"/>
                  </a:moveTo>
                  <a:lnTo>
                    <a:pt x="87" y="33"/>
                  </a:lnTo>
                  <a:lnTo>
                    <a:pt x="91" y="34"/>
                  </a:lnTo>
                  <a:lnTo>
                    <a:pt x="97" y="34"/>
                  </a:lnTo>
                  <a:lnTo>
                    <a:pt x="76" y="24"/>
                  </a:lnTo>
                  <a:lnTo>
                    <a:pt x="76" y="27"/>
                  </a:lnTo>
                  <a:lnTo>
                    <a:pt x="79" y="28"/>
                  </a:lnTo>
                  <a:lnTo>
                    <a:pt x="81" y="30"/>
                  </a:lnTo>
                  <a:lnTo>
                    <a:pt x="84" y="31"/>
                  </a:lnTo>
                  <a:lnTo>
                    <a:pt x="84" y="31"/>
                  </a:lnTo>
                  <a:lnTo>
                    <a:pt x="84" y="31"/>
                  </a:lnTo>
                  <a:close/>
                  <a:moveTo>
                    <a:pt x="179" y="13"/>
                  </a:moveTo>
                  <a:lnTo>
                    <a:pt x="191" y="13"/>
                  </a:lnTo>
                  <a:lnTo>
                    <a:pt x="192" y="15"/>
                  </a:lnTo>
                  <a:lnTo>
                    <a:pt x="195" y="15"/>
                  </a:lnTo>
                  <a:lnTo>
                    <a:pt x="201" y="18"/>
                  </a:lnTo>
                  <a:lnTo>
                    <a:pt x="204" y="18"/>
                  </a:lnTo>
                  <a:lnTo>
                    <a:pt x="207" y="16"/>
                  </a:lnTo>
                  <a:lnTo>
                    <a:pt x="209" y="16"/>
                  </a:lnTo>
                  <a:lnTo>
                    <a:pt x="213" y="15"/>
                  </a:lnTo>
                  <a:lnTo>
                    <a:pt x="216" y="15"/>
                  </a:lnTo>
                  <a:lnTo>
                    <a:pt x="219" y="16"/>
                  </a:lnTo>
                  <a:lnTo>
                    <a:pt x="228" y="19"/>
                  </a:lnTo>
                  <a:lnTo>
                    <a:pt x="231" y="21"/>
                  </a:lnTo>
                  <a:lnTo>
                    <a:pt x="233" y="22"/>
                  </a:lnTo>
                  <a:lnTo>
                    <a:pt x="234" y="22"/>
                  </a:lnTo>
                  <a:lnTo>
                    <a:pt x="241" y="16"/>
                  </a:lnTo>
                  <a:lnTo>
                    <a:pt x="257" y="18"/>
                  </a:lnTo>
                  <a:lnTo>
                    <a:pt x="257" y="12"/>
                  </a:lnTo>
                  <a:lnTo>
                    <a:pt x="265" y="12"/>
                  </a:lnTo>
                  <a:lnTo>
                    <a:pt x="268" y="10"/>
                  </a:lnTo>
                  <a:lnTo>
                    <a:pt x="269" y="7"/>
                  </a:lnTo>
                  <a:lnTo>
                    <a:pt x="271" y="6"/>
                  </a:lnTo>
                  <a:lnTo>
                    <a:pt x="269" y="4"/>
                  </a:lnTo>
                  <a:lnTo>
                    <a:pt x="262" y="4"/>
                  </a:lnTo>
                  <a:lnTo>
                    <a:pt x="259" y="6"/>
                  </a:lnTo>
                  <a:lnTo>
                    <a:pt x="257" y="6"/>
                  </a:lnTo>
                  <a:lnTo>
                    <a:pt x="254" y="3"/>
                  </a:lnTo>
                  <a:lnTo>
                    <a:pt x="251" y="0"/>
                  </a:lnTo>
                  <a:lnTo>
                    <a:pt x="239" y="0"/>
                  </a:lnTo>
                  <a:lnTo>
                    <a:pt x="234" y="3"/>
                  </a:lnTo>
                  <a:lnTo>
                    <a:pt x="230" y="6"/>
                  </a:lnTo>
                  <a:lnTo>
                    <a:pt x="227" y="6"/>
                  </a:lnTo>
                  <a:lnTo>
                    <a:pt x="225" y="4"/>
                  </a:lnTo>
                  <a:lnTo>
                    <a:pt x="225" y="3"/>
                  </a:lnTo>
                  <a:lnTo>
                    <a:pt x="224" y="3"/>
                  </a:lnTo>
                  <a:lnTo>
                    <a:pt x="222" y="0"/>
                  </a:lnTo>
                  <a:lnTo>
                    <a:pt x="215" y="0"/>
                  </a:lnTo>
                  <a:lnTo>
                    <a:pt x="209" y="6"/>
                  </a:lnTo>
                  <a:lnTo>
                    <a:pt x="192" y="0"/>
                  </a:lnTo>
                  <a:lnTo>
                    <a:pt x="189" y="0"/>
                  </a:lnTo>
                  <a:lnTo>
                    <a:pt x="185" y="3"/>
                  </a:lnTo>
                  <a:lnTo>
                    <a:pt x="180" y="3"/>
                  </a:lnTo>
                  <a:lnTo>
                    <a:pt x="176" y="4"/>
                  </a:lnTo>
                  <a:lnTo>
                    <a:pt x="171" y="4"/>
                  </a:lnTo>
                  <a:lnTo>
                    <a:pt x="171" y="3"/>
                  </a:lnTo>
                  <a:lnTo>
                    <a:pt x="173" y="0"/>
                  </a:lnTo>
                  <a:lnTo>
                    <a:pt x="164" y="4"/>
                  </a:lnTo>
                  <a:lnTo>
                    <a:pt x="168" y="10"/>
                  </a:lnTo>
                  <a:lnTo>
                    <a:pt x="179" y="13"/>
                  </a:lnTo>
                  <a:lnTo>
                    <a:pt x="179" y="13"/>
                  </a:lnTo>
                  <a:lnTo>
                    <a:pt x="179" y="13"/>
                  </a:lnTo>
                  <a:close/>
                  <a:moveTo>
                    <a:pt x="84" y="18"/>
                  </a:moveTo>
                  <a:lnTo>
                    <a:pt x="88" y="18"/>
                  </a:lnTo>
                  <a:lnTo>
                    <a:pt x="90" y="19"/>
                  </a:lnTo>
                  <a:lnTo>
                    <a:pt x="93" y="19"/>
                  </a:lnTo>
                  <a:lnTo>
                    <a:pt x="93" y="21"/>
                  </a:lnTo>
                  <a:lnTo>
                    <a:pt x="88" y="25"/>
                  </a:lnTo>
                  <a:lnTo>
                    <a:pt x="87" y="25"/>
                  </a:lnTo>
                  <a:lnTo>
                    <a:pt x="97" y="30"/>
                  </a:lnTo>
                  <a:lnTo>
                    <a:pt x="100" y="31"/>
                  </a:lnTo>
                  <a:lnTo>
                    <a:pt x="103" y="33"/>
                  </a:lnTo>
                  <a:lnTo>
                    <a:pt x="108" y="33"/>
                  </a:lnTo>
                  <a:lnTo>
                    <a:pt x="111" y="34"/>
                  </a:lnTo>
                  <a:lnTo>
                    <a:pt x="114" y="34"/>
                  </a:lnTo>
                  <a:lnTo>
                    <a:pt x="120" y="28"/>
                  </a:lnTo>
                  <a:lnTo>
                    <a:pt x="131" y="25"/>
                  </a:lnTo>
                  <a:lnTo>
                    <a:pt x="140" y="31"/>
                  </a:lnTo>
                  <a:lnTo>
                    <a:pt x="137" y="31"/>
                  </a:lnTo>
                  <a:lnTo>
                    <a:pt x="134" y="33"/>
                  </a:lnTo>
                  <a:lnTo>
                    <a:pt x="131" y="33"/>
                  </a:lnTo>
                  <a:lnTo>
                    <a:pt x="125" y="34"/>
                  </a:lnTo>
                  <a:lnTo>
                    <a:pt x="122" y="36"/>
                  </a:lnTo>
                  <a:lnTo>
                    <a:pt x="119" y="40"/>
                  </a:lnTo>
                  <a:lnTo>
                    <a:pt x="126" y="40"/>
                  </a:lnTo>
                  <a:lnTo>
                    <a:pt x="129" y="42"/>
                  </a:lnTo>
                  <a:lnTo>
                    <a:pt x="135" y="42"/>
                  </a:lnTo>
                  <a:lnTo>
                    <a:pt x="134" y="43"/>
                  </a:lnTo>
                  <a:lnTo>
                    <a:pt x="131" y="43"/>
                  </a:lnTo>
                  <a:lnTo>
                    <a:pt x="126" y="45"/>
                  </a:lnTo>
                  <a:lnTo>
                    <a:pt x="123" y="46"/>
                  </a:lnTo>
                  <a:lnTo>
                    <a:pt x="122" y="48"/>
                  </a:lnTo>
                  <a:lnTo>
                    <a:pt x="120" y="48"/>
                  </a:lnTo>
                  <a:lnTo>
                    <a:pt x="134" y="52"/>
                  </a:lnTo>
                  <a:lnTo>
                    <a:pt x="135" y="52"/>
                  </a:lnTo>
                  <a:lnTo>
                    <a:pt x="137" y="54"/>
                  </a:lnTo>
                  <a:lnTo>
                    <a:pt x="141" y="55"/>
                  </a:lnTo>
                  <a:lnTo>
                    <a:pt x="146" y="55"/>
                  </a:lnTo>
                  <a:lnTo>
                    <a:pt x="150" y="57"/>
                  </a:lnTo>
                  <a:lnTo>
                    <a:pt x="155" y="55"/>
                  </a:lnTo>
                  <a:lnTo>
                    <a:pt x="158" y="54"/>
                  </a:lnTo>
                  <a:lnTo>
                    <a:pt x="159" y="54"/>
                  </a:lnTo>
                  <a:lnTo>
                    <a:pt x="161" y="52"/>
                  </a:lnTo>
                  <a:lnTo>
                    <a:pt x="159" y="51"/>
                  </a:lnTo>
                  <a:lnTo>
                    <a:pt x="159" y="49"/>
                  </a:lnTo>
                  <a:lnTo>
                    <a:pt x="158" y="48"/>
                  </a:lnTo>
                  <a:lnTo>
                    <a:pt x="158" y="46"/>
                  </a:lnTo>
                  <a:lnTo>
                    <a:pt x="159" y="45"/>
                  </a:lnTo>
                  <a:lnTo>
                    <a:pt x="161" y="45"/>
                  </a:lnTo>
                  <a:lnTo>
                    <a:pt x="164" y="43"/>
                  </a:lnTo>
                  <a:lnTo>
                    <a:pt x="168" y="43"/>
                  </a:lnTo>
                  <a:lnTo>
                    <a:pt x="168" y="37"/>
                  </a:lnTo>
                  <a:lnTo>
                    <a:pt x="177" y="34"/>
                  </a:lnTo>
                  <a:lnTo>
                    <a:pt x="180" y="27"/>
                  </a:lnTo>
                  <a:lnTo>
                    <a:pt x="186" y="30"/>
                  </a:lnTo>
                  <a:lnTo>
                    <a:pt x="192" y="27"/>
                  </a:lnTo>
                  <a:lnTo>
                    <a:pt x="195" y="30"/>
                  </a:lnTo>
                  <a:lnTo>
                    <a:pt x="198" y="31"/>
                  </a:lnTo>
                  <a:lnTo>
                    <a:pt x="203" y="33"/>
                  </a:lnTo>
                  <a:lnTo>
                    <a:pt x="206" y="36"/>
                  </a:lnTo>
                  <a:lnTo>
                    <a:pt x="206" y="37"/>
                  </a:lnTo>
                  <a:lnTo>
                    <a:pt x="204" y="40"/>
                  </a:lnTo>
                  <a:lnTo>
                    <a:pt x="204" y="43"/>
                  </a:lnTo>
                  <a:lnTo>
                    <a:pt x="201" y="46"/>
                  </a:lnTo>
                  <a:lnTo>
                    <a:pt x="216" y="46"/>
                  </a:lnTo>
                  <a:lnTo>
                    <a:pt x="218" y="48"/>
                  </a:lnTo>
                  <a:lnTo>
                    <a:pt x="221" y="49"/>
                  </a:lnTo>
                  <a:lnTo>
                    <a:pt x="222" y="51"/>
                  </a:lnTo>
                  <a:lnTo>
                    <a:pt x="224" y="51"/>
                  </a:lnTo>
                  <a:lnTo>
                    <a:pt x="225" y="49"/>
                  </a:lnTo>
                  <a:lnTo>
                    <a:pt x="228" y="49"/>
                  </a:lnTo>
                  <a:lnTo>
                    <a:pt x="233" y="46"/>
                  </a:lnTo>
                  <a:lnTo>
                    <a:pt x="236" y="45"/>
                  </a:lnTo>
                  <a:lnTo>
                    <a:pt x="241" y="43"/>
                  </a:lnTo>
                  <a:lnTo>
                    <a:pt x="244" y="42"/>
                  </a:lnTo>
                  <a:lnTo>
                    <a:pt x="245" y="40"/>
                  </a:lnTo>
                  <a:lnTo>
                    <a:pt x="245" y="37"/>
                  </a:lnTo>
                  <a:lnTo>
                    <a:pt x="244" y="37"/>
                  </a:lnTo>
                  <a:lnTo>
                    <a:pt x="241" y="36"/>
                  </a:lnTo>
                  <a:lnTo>
                    <a:pt x="231" y="36"/>
                  </a:lnTo>
                  <a:lnTo>
                    <a:pt x="230" y="31"/>
                  </a:lnTo>
                  <a:lnTo>
                    <a:pt x="216" y="30"/>
                  </a:lnTo>
                  <a:lnTo>
                    <a:pt x="216" y="25"/>
                  </a:lnTo>
                  <a:lnTo>
                    <a:pt x="207" y="27"/>
                  </a:lnTo>
                  <a:lnTo>
                    <a:pt x="207" y="22"/>
                  </a:lnTo>
                  <a:lnTo>
                    <a:pt x="189" y="22"/>
                  </a:lnTo>
                  <a:lnTo>
                    <a:pt x="188" y="19"/>
                  </a:lnTo>
                  <a:lnTo>
                    <a:pt x="179" y="19"/>
                  </a:lnTo>
                  <a:lnTo>
                    <a:pt x="177" y="16"/>
                  </a:lnTo>
                  <a:lnTo>
                    <a:pt x="170" y="13"/>
                  </a:lnTo>
                  <a:lnTo>
                    <a:pt x="162" y="13"/>
                  </a:lnTo>
                  <a:lnTo>
                    <a:pt x="162" y="9"/>
                  </a:lnTo>
                  <a:lnTo>
                    <a:pt x="161" y="9"/>
                  </a:lnTo>
                  <a:lnTo>
                    <a:pt x="159" y="7"/>
                  </a:lnTo>
                  <a:lnTo>
                    <a:pt x="141" y="7"/>
                  </a:lnTo>
                  <a:lnTo>
                    <a:pt x="140" y="9"/>
                  </a:lnTo>
                  <a:lnTo>
                    <a:pt x="140" y="10"/>
                  </a:lnTo>
                  <a:lnTo>
                    <a:pt x="141" y="12"/>
                  </a:lnTo>
                  <a:lnTo>
                    <a:pt x="143" y="15"/>
                  </a:lnTo>
                  <a:lnTo>
                    <a:pt x="147" y="19"/>
                  </a:lnTo>
                  <a:lnTo>
                    <a:pt x="144" y="18"/>
                  </a:lnTo>
                  <a:lnTo>
                    <a:pt x="143" y="16"/>
                  </a:lnTo>
                  <a:lnTo>
                    <a:pt x="137" y="13"/>
                  </a:lnTo>
                  <a:lnTo>
                    <a:pt x="128" y="9"/>
                  </a:lnTo>
                  <a:lnTo>
                    <a:pt x="125" y="9"/>
                  </a:lnTo>
                  <a:lnTo>
                    <a:pt x="123" y="10"/>
                  </a:lnTo>
                  <a:lnTo>
                    <a:pt x="122" y="13"/>
                  </a:lnTo>
                  <a:lnTo>
                    <a:pt x="120" y="15"/>
                  </a:lnTo>
                  <a:lnTo>
                    <a:pt x="117" y="15"/>
                  </a:lnTo>
                  <a:lnTo>
                    <a:pt x="114" y="13"/>
                  </a:lnTo>
                  <a:lnTo>
                    <a:pt x="109" y="13"/>
                  </a:lnTo>
                  <a:lnTo>
                    <a:pt x="109" y="12"/>
                  </a:lnTo>
                  <a:lnTo>
                    <a:pt x="111" y="12"/>
                  </a:lnTo>
                  <a:lnTo>
                    <a:pt x="114" y="9"/>
                  </a:lnTo>
                  <a:lnTo>
                    <a:pt x="99" y="9"/>
                  </a:lnTo>
                  <a:lnTo>
                    <a:pt x="96" y="12"/>
                  </a:lnTo>
                  <a:lnTo>
                    <a:pt x="94" y="9"/>
                  </a:lnTo>
                  <a:lnTo>
                    <a:pt x="91" y="9"/>
                  </a:lnTo>
                  <a:lnTo>
                    <a:pt x="82" y="13"/>
                  </a:lnTo>
                  <a:lnTo>
                    <a:pt x="82" y="16"/>
                  </a:lnTo>
                  <a:lnTo>
                    <a:pt x="84" y="18"/>
                  </a:lnTo>
                  <a:lnTo>
                    <a:pt x="84" y="18"/>
                  </a:lnTo>
                  <a:lnTo>
                    <a:pt x="84" y="18"/>
                  </a:lnTo>
                  <a:close/>
                  <a:moveTo>
                    <a:pt x="167" y="185"/>
                  </a:moveTo>
                  <a:lnTo>
                    <a:pt x="173" y="182"/>
                  </a:lnTo>
                  <a:lnTo>
                    <a:pt x="173" y="180"/>
                  </a:lnTo>
                  <a:lnTo>
                    <a:pt x="177" y="180"/>
                  </a:lnTo>
                  <a:lnTo>
                    <a:pt x="177" y="177"/>
                  </a:lnTo>
                  <a:lnTo>
                    <a:pt x="176" y="176"/>
                  </a:lnTo>
                  <a:lnTo>
                    <a:pt x="164" y="180"/>
                  </a:lnTo>
                  <a:lnTo>
                    <a:pt x="167" y="185"/>
                  </a:lnTo>
                  <a:lnTo>
                    <a:pt x="167" y="185"/>
                  </a:lnTo>
                  <a:lnTo>
                    <a:pt x="167" y="185"/>
                  </a:lnTo>
                  <a:close/>
                  <a:moveTo>
                    <a:pt x="201" y="170"/>
                  </a:moveTo>
                  <a:lnTo>
                    <a:pt x="203" y="168"/>
                  </a:lnTo>
                  <a:lnTo>
                    <a:pt x="204" y="168"/>
                  </a:lnTo>
                  <a:lnTo>
                    <a:pt x="206" y="167"/>
                  </a:lnTo>
                  <a:lnTo>
                    <a:pt x="206" y="165"/>
                  </a:lnTo>
                  <a:lnTo>
                    <a:pt x="204" y="164"/>
                  </a:lnTo>
                  <a:lnTo>
                    <a:pt x="201" y="164"/>
                  </a:lnTo>
                  <a:lnTo>
                    <a:pt x="200" y="165"/>
                  </a:lnTo>
                  <a:lnTo>
                    <a:pt x="200" y="168"/>
                  </a:lnTo>
                  <a:lnTo>
                    <a:pt x="201" y="170"/>
                  </a:lnTo>
                  <a:lnTo>
                    <a:pt x="201" y="170"/>
                  </a:lnTo>
                  <a:lnTo>
                    <a:pt x="201" y="170"/>
                  </a:lnTo>
                  <a:close/>
                  <a:moveTo>
                    <a:pt x="155" y="182"/>
                  </a:moveTo>
                  <a:lnTo>
                    <a:pt x="150" y="182"/>
                  </a:lnTo>
                  <a:lnTo>
                    <a:pt x="144" y="185"/>
                  </a:lnTo>
                  <a:lnTo>
                    <a:pt x="143" y="187"/>
                  </a:lnTo>
                  <a:lnTo>
                    <a:pt x="149" y="188"/>
                  </a:lnTo>
                  <a:lnTo>
                    <a:pt x="150" y="187"/>
                  </a:lnTo>
                  <a:lnTo>
                    <a:pt x="153" y="187"/>
                  </a:lnTo>
                  <a:lnTo>
                    <a:pt x="156" y="183"/>
                  </a:lnTo>
                  <a:lnTo>
                    <a:pt x="155" y="182"/>
                  </a:lnTo>
                  <a:lnTo>
                    <a:pt x="155" y="182"/>
                  </a:lnTo>
                  <a:lnTo>
                    <a:pt x="155" y="182"/>
                  </a:lnTo>
                  <a:close/>
                  <a:moveTo>
                    <a:pt x="239" y="161"/>
                  </a:moveTo>
                  <a:lnTo>
                    <a:pt x="244" y="162"/>
                  </a:lnTo>
                  <a:lnTo>
                    <a:pt x="245" y="159"/>
                  </a:lnTo>
                  <a:lnTo>
                    <a:pt x="248" y="158"/>
                  </a:lnTo>
                  <a:lnTo>
                    <a:pt x="248" y="156"/>
                  </a:lnTo>
                  <a:lnTo>
                    <a:pt x="239" y="156"/>
                  </a:lnTo>
                  <a:lnTo>
                    <a:pt x="239" y="161"/>
                  </a:lnTo>
                  <a:lnTo>
                    <a:pt x="239" y="161"/>
                  </a:lnTo>
                  <a:lnTo>
                    <a:pt x="239" y="161"/>
                  </a:lnTo>
                  <a:close/>
                  <a:moveTo>
                    <a:pt x="126" y="199"/>
                  </a:moveTo>
                  <a:lnTo>
                    <a:pt x="123" y="199"/>
                  </a:lnTo>
                  <a:lnTo>
                    <a:pt x="114" y="203"/>
                  </a:lnTo>
                  <a:lnTo>
                    <a:pt x="112" y="205"/>
                  </a:lnTo>
                  <a:lnTo>
                    <a:pt x="112" y="206"/>
                  </a:lnTo>
                  <a:lnTo>
                    <a:pt x="115" y="206"/>
                  </a:lnTo>
                  <a:lnTo>
                    <a:pt x="119" y="205"/>
                  </a:lnTo>
                  <a:lnTo>
                    <a:pt x="120" y="203"/>
                  </a:lnTo>
                  <a:lnTo>
                    <a:pt x="123" y="202"/>
                  </a:lnTo>
                  <a:lnTo>
                    <a:pt x="132" y="202"/>
                  </a:lnTo>
                  <a:lnTo>
                    <a:pt x="132" y="200"/>
                  </a:lnTo>
                  <a:lnTo>
                    <a:pt x="131" y="200"/>
                  </a:lnTo>
                  <a:lnTo>
                    <a:pt x="131" y="199"/>
                  </a:lnTo>
                  <a:lnTo>
                    <a:pt x="126" y="199"/>
                  </a:lnTo>
                  <a:lnTo>
                    <a:pt x="126" y="199"/>
                  </a:lnTo>
                  <a:lnTo>
                    <a:pt x="126" y="199"/>
                  </a:lnTo>
                  <a:close/>
                  <a:moveTo>
                    <a:pt x="353" y="173"/>
                  </a:moveTo>
                  <a:lnTo>
                    <a:pt x="346" y="174"/>
                  </a:lnTo>
                  <a:lnTo>
                    <a:pt x="337" y="171"/>
                  </a:lnTo>
                  <a:lnTo>
                    <a:pt x="329" y="168"/>
                  </a:lnTo>
                  <a:lnTo>
                    <a:pt x="340" y="168"/>
                  </a:lnTo>
                  <a:lnTo>
                    <a:pt x="346" y="165"/>
                  </a:lnTo>
                  <a:lnTo>
                    <a:pt x="350" y="165"/>
                  </a:lnTo>
                  <a:lnTo>
                    <a:pt x="352" y="164"/>
                  </a:lnTo>
                  <a:lnTo>
                    <a:pt x="353" y="164"/>
                  </a:lnTo>
                  <a:lnTo>
                    <a:pt x="350" y="162"/>
                  </a:lnTo>
                  <a:lnTo>
                    <a:pt x="349" y="161"/>
                  </a:lnTo>
                  <a:lnTo>
                    <a:pt x="344" y="159"/>
                  </a:lnTo>
                  <a:lnTo>
                    <a:pt x="341" y="158"/>
                  </a:lnTo>
                  <a:lnTo>
                    <a:pt x="335" y="158"/>
                  </a:lnTo>
                  <a:lnTo>
                    <a:pt x="329" y="155"/>
                  </a:lnTo>
                  <a:lnTo>
                    <a:pt x="328" y="155"/>
                  </a:lnTo>
                  <a:lnTo>
                    <a:pt x="325" y="153"/>
                  </a:lnTo>
                  <a:lnTo>
                    <a:pt x="325" y="155"/>
                  </a:lnTo>
                  <a:lnTo>
                    <a:pt x="323" y="156"/>
                  </a:lnTo>
                  <a:lnTo>
                    <a:pt x="323" y="158"/>
                  </a:lnTo>
                  <a:lnTo>
                    <a:pt x="317" y="162"/>
                  </a:lnTo>
                  <a:lnTo>
                    <a:pt x="314" y="162"/>
                  </a:lnTo>
                  <a:lnTo>
                    <a:pt x="313" y="161"/>
                  </a:lnTo>
                  <a:lnTo>
                    <a:pt x="319" y="155"/>
                  </a:lnTo>
                  <a:lnTo>
                    <a:pt x="302" y="147"/>
                  </a:lnTo>
                  <a:lnTo>
                    <a:pt x="302" y="150"/>
                  </a:lnTo>
                  <a:lnTo>
                    <a:pt x="301" y="156"/>
                  </a:lnTo>
                  <a:lnTo>
                    <a:pt x="296" y="165"/>
                  </a:lnTo>
                  <a:lnTo>
                    <a:pt x="295" y="165"/>
                  </a:lnTo>
                  <a:lnTo>
                    <a:pt x="293" y="164"/>
                  </a:lnTo>
                  <a:lnTo>
                    <a:pt x="292" y="161"/>
                  </a:lnTo>
                  <a:lnTo>
                    <a:pt x="292" y="156"/>
                  </a:lnTo>
                  <a:lnTo>
                    <a:pt x="293" y="153"/>
                  </a:lnTo>
                  <a:lnTo>
                    <a:pt x="292" y="156"/>
                  </a:lnTo>
                  <a:lnTo>
                    <a:pt x="289" y="158"/>
                  </a:lnTo>
                  <a:lnTo>
                    <a:pt x="281" y="164"/>
                  </a:lnTo>
                  <a:lnTo>
                    <a:pt x="275" y="167"/>
                  </a:lnTo>
                  <a:lnTo>
                    <a:pt x="274" y="167"/>
                  </a:lnTo>
                  <a:lnTo>
                    <a:pt x="274" y="165"/>
                  </a:lnTo>
                  <a:lnTo>
                    <a:pt x="275" y="162"/>
                  </a:lnTo>
                  <a:lnTo>
                    <a:pt x="283" y="155"/>
                  </a:lnTo>
                  <a:lnTo>
                    <a:pt x="286" y="150"/>
                  </a:lnTo>
                  <a:lnTo>
                    <a:pt x="289" y="149"/>
                  </a:lnTo>
                  <a:lnTo>
                    <a:pt x="278" y="149"/>
                  </a:lnTo>
                  <a:lnTo>
                    <a:pt x="274" y="153"/>
                  </a:lnTo>
                  <a:lnTo>
                    <a:pt x="268" y="153"/>
                  </a:lnTo>
                  <a:lnTo>
                    <a:pt x="257" y="159"/>
                  </a:lnTo>
                  <a:lnTo>
                    <a:pt x="251" y="159"/>
                  </a:lnTo>
                  <a:lnTo>
                    <a:pt x="250" y="167"/>
                  </a:lnTo>
                  <a:lnTo>
                    <a:pt x="239" y="164"/>
                  </a:lnTo>
                  <a:lnTo>
                    <a:pt x="230" y="165"/>
                  </a:lnTo>
                  <a:lnTo>
                    <a:pt x="233" y="173"/>
                  </a:lnTo>
                  <a:lnTo>
                    <a:pt x="221" y="170"/>
                  </a:lnTo>
                  <a:lnTo>
                    <a:pt x="216" y="171"/>
                  </a:lnTo>
                  <a:lnTo>
                    <a:pt x="218" y="177"/>
                  </a:lnTo>
                  <a:lnTo>
                    <a:pt x="206" y="180"/>
                  </a:lnTo>
                  <a:lnTo>
                    <a:pt x="206" y="171"/>
                  </a:lnTo>
                  <a:lnTo>
                    <a:pt x="198" y="171"/>
                  </a:lnTo>
                  <a:lnTo>
                    <a:pt x="201" y="177"/>
                  </a:lnTo>
                  <a:lnTo>
                    <a:pt x="195" y="173"/>
                  </a:lnTo>
                  <a:lnTo>
                    <a:pt x="195" y="180"/>
                  </a:lnTo>
                  <a:lnTo>
                    <a:pt x="189" y="180"/>
                  </a:lnTo>
                  <a:lnTo>
                    <a:pt x="189" y="173"/>
                  </a:lnTo>
                  <a:lnTo>
                    <a:pt x="192" y="171"/>
                  </a:lnTo>
                  <a:lnTo>
                    <a:pt x="194" y="170"/>
                  </a:lnTo>
                  <a:lnTo>
                    <a:pt x="185" y="168"/>
                  </a:lnTo>
                  <a:lnTo>
                    <a:pt x="185" y="179"/>
                  </a:lnTo>
                  <a:lnTo>
                    <a:pt x="177" y="182"/>
                  </a:lnTo>
                  <a:lnTo>
                    <a:pt x="182" y="185"/>
                  </a:lnTo>
                  <a:lnTo>
                    <a:pt x="171" y="187"/>
                  </a:lnTo>
                  <a:lnTo>
                    <a:pt x="176" y="190"/>
                  </a:lnTo>
                  <a:lnTo>
                    <a:pt x="164" y="190"/>
                  </a:lnTo>
                  <a:lnTo>
                    <a:pt x="164" y="194"/>
                  </a:lnTo>
                  <a:lnTo>
                    <a:pt x="171" y="197"/>
                  </a:lnTo>
                  <a:lnTo>
                    <a:pt x="170" y="200"/>
                  </a:lnTo>
                  <a:lnTo>
                    <a:pt x="161" y="196"/>
                  </a:lnTo>
                  <a:lnTo>
                    <a:pt x="156" y="197"/>
                  </a:lnTo>
                  <a:lnTo>
                    <a:pt x="162" y="200"/>
                  </a:lnTo>
                  <a:lnTo>
                    <a:pt x="158" y="205"/>
                  </a:lnTo>
                  <a:lnTo>
                    <a:pt x="155" y="200"/>
                  </a:lnTo>
                  <a:lnTo>
                    <a:pt x="150" y="202"/>
                  </a:lnTo>
                  <a:lnTo>
                    <a:pt x="150" y="205"/>
                  </a:lnTo>
                  <a:lnTo>
                    <a:pt x="143" y="205"/>
                  </a:lnTo>
                  <a:lnTo>
                    <a:pt x="141" y="208"/>
                  </a:lnTo>
                  <a:lnTo>
                    <a:pt x="147" y="211"/>
                  </a:lnTo>
                  <a:lnTo>
                    <a:pt x="147" y="215"/>
                  </a:lnTo>
                  <a:lnTo>
                    <a:pt x="137" y="212"/>
                  </a:lnTo>
                  <a:lnTo>
                    <a:pt x="135" y="215"/>
                  </a:lnTo>
                  <a:lnTo>
                    <a:pt x="144" y="218"/>
                  </a:lnTo>
                  <a:lnTo>
                    <a:pt x="131" y="218"/>
                  </a:lnTo>
                  <a:lnTo>
                    <a:pt x="131" y="223"/>
                  </a:lnTo>
                  <a:lnTo>
                    <a:pt x="128" y="221"/>
                  </a:lnTo>
                  <a:lnTo>
                    <a:pt x="126" y="221"/>
                  </a:lnTo>
                  <a:lnTo>
                    <a:pt x="123" y="223"/>
                  </a:lnTo>
                  <a:lnTo>
                    <a:pt x="122" y="224"/>
                  </a:lnTo>
                  <a:lnTo>
                    <a:pt x="119" y="224"/>
                  </a:lnTo>
                  <a:lnTo>
                    <a:pt x="119" y="227"/>
                  </a:lnTo>
                  <a:lnTo>
                    <a:pt x="120" y="230"/>
                  </a:lnTo>
                  <a:lnTo>
                    <a:pt x="119" y="230"/>
                  </a:lnTo>
                  <a:lnTo>
                    <a:pt x="117" y="232"/>
                  </a:lnTo>
                  <a:lnTo>
                    <a:pt x="115" y="232"/>
                  </a:lnTo>
                  <a:lnTo>
                    <a:pt x="115" y="236"/>
                  </a:lnTo>
                  <a:lnTo>
                    <a:pt x="125" y="236"/>
                  </a:lnTo>
                  <a:lnTo>
                    <a:pt x="122" y="239"/>
                  </a:lnTo>
                  <a:lnTo>
                    <a:pt x="112" y="238"/>
                  </a:lnTo>
                  <a:lnTo>
                    <a:pt x="109" y="239"/>
                  </a:lnTo>
                  <a:lnTo>
                    <a:pt x="108" y="241"/>
                  </a:lnTo>
                  <a:lnTo>
                    <a:pt x="108" y="244"/>
                  </a:lnTo>
                  <a:lnTo>
                    <a:pt x="109" y="245"/>
                  </a:lnTo>
                  <a:lnTo>
                    <a:pt x="109" y="248"/>
                  </a:lnTo>
                  <a:lnTo>
                    <a:pt x="106" y="250"/>
                  </a:lnTo>
                  <a:lnTo>
                    <a:pt x="100" y="250"/>
                  </a:lnTo>
                  <a:lnTo>
                    <a:pt x="100" y="254"/>
                  </a:lnTo>
                  <a:lnTo>
                    <a:pt x="106" y="259"/>
                  </a:lnTo>
                  <a:lnTo>
                    <a:pt x="106" y="260"/>
                  </a:lnTo>
                  <a:lnTo>
                    <a:pt x="105" y="262"/>
                  </a:lnTo>
                  <a:lnTo>
                    <a:pt x="94" y="262"/>
                  </a:lnTo>
                  <a:lnTo>
                    <a:pt x="93" y="263"/>
                  </a:lnTo>
                  <a:lnTo>
                    <a:pt x="93" y="269"/>
                  </a:lnTo>
                  <a:lnTo>
                    <a:pt x="91" y="271"/>
                  </a:lnTo>
                  <a:lnTo>
                    <a:pt x="88" y="271"/>
                  </a:lnTo>
                  <a:lnTo>
                    <a:pt x="87" y="269"/>
                  </a:lnTo>
                  <a:lnTo>
                    <a:pt x="82" y="269"/>
                  </a:lnTo>
                  <a:lnTo>
                    <a:pt x="76" y="275"/>
                  </a:lnTo>
                  <a:lnTo>
                    <a:pt x="73" y="275"/>
                  </a:lnTo>
                  <a:lnTo>
                    <a:pt x="70" y="278"/>
                  </a:lnTo>
                  <a:lnTo>
                    <a:pt x="70" y="280"/>
                  </a:lnTo>
                  <a:lnTo>
                    <a:pt x="72" y="281"/>
                  </a:lnTo>
                  <a:lnTo>
                    <a:pt x="72" y="283"/>
                  </a:lnTo>
                  <a:lnTo>
                    <a:pt x="69" y="286"/>
                  </a:lnTo>
                  <a:lnTo>
                    <a:pt x="64" y="286"/>
                  </a:lnTo>
                  <a:lnTo>
                    <a:pt x="63" y="284"/>
                  </a:lnTo>
                  <a:lnTo>
                    <a:pt x="60" y="283"/>
                  </a:lnTo>
                  <a:lnTo>
                    <a:pt x="60" y="281"/>
                  </a:lnTo>
                  <a:lnTo>
                    <a:pt x="58" y="281"/>
                  </a:lnTo>
                  <a:lnTo>
                    <a:pt x="52" y="284"/>
                  </a:lnTo>
                  <a:lnTo>
                    <a:pt x="51" y="286"/>
                  </a:lnTo>
                  <a:lnTo>
                    <a:pt x="46" y="286"/>
                  </a:lnTo>
                  <a:lnTo>
                    <a:pt x="46" y="290"/>
                  </a:lnTo>
                  <a:lnTo>
                    <a:pt x="48" y="292"/>
                  </a:lnTo>
                  <a:lnTo>
                    <a:pt x="49" y="292"/>
                  </a:lnTo>
                  <a:lnTo>
                    <a:pt x="49" y="295"/>
                  </a:lnTo>
                  <a:lnTo>
                    <a:pt x="48" y="295"/>
                  </a:lnTo>
                  <a:lnTo>
                    <a:pt x="45" y="292"/>
                  </a:lnTo>
                  <a:lnTo>
                    <a:pt x="42" y="292"/>
                  </a:lnTo>
                  <a:lnTo>
                    <a:pt x="40" y="293"/>
                  </a:lnTo>
                  <a:lnTo>
                    <a:pt x="40" y="297"/>
                  </a:lnTo>
                  <a:lnTo>
                    <a:pt x="43" y="297"/>
                  </a:lnTo>
                  <a:lnTo>
                    <a:pt x="45" y="298"/>
                  </a:lnTo>
                  <a:lnTo>
                    <a:pt x="46" y="298"/>
                  </a:lnTo>
                  <a:lnTo>
                    <a:pt x="46" y="301"/>
                  </a:lnTo>
                  <a:lnTo>
                    <a:pt x="36" y="301"/>
                  </a:lnTo>
                  <a:lnTo>
                    <a:pt x="36" y="300"/>
                  </a:lnTo>
                  <a:lnTo>
                    <a:pt x="34" y="300"/>
                  </a:lnTo>
                  <a:lnTo>
                    <a:pt x="33" y="303"/>
                  </a:lnTo>
                  <a:lnTo>
                    <a:pt x="33" y="307"/>
                  </a:lnTo>
                  <a:lnTo>
                    <a:pt x="31" y="306"/>
                  </a:lnTo>
                  <a:lnTo>
                    <a:pt x="25" y="306"/>
                  </a:lnTo>
                  <a:lnTo>
                    <a:pt x="24" y="303"/>
                  </a:lnTo>
                  <a:lnTo>
                    <a:pt x="22" y="303"/>
                  </a:lnTo>
                  <a:lnTo>
                    <a:pt x="22" y="306"/>
                  </a:lnTo>
                  <a:lnTo>
                    <a:pt x="24" y="307"/>
                  </a:lnTo>
                  <a:lnTo>
                    <a:pt x="31" y="310"/>
                  </a:lnTo>
                  <a:lnTo>
                    <a:pt x="34" y="310"/>
                  </a:lnTo>
                  <a:lnTo>
                    <a:pt x="27" y="315"/>
                  </a:lnTo>
                  <a:lnTo>
                    <a:pt x="27" y="312"/>
                  </a:lnTo>
                  <a:lnTo>
                    <a:pt x="22" y="312"/>
                  </a:lnTo>
                  <a:lnTo>
                    <a:pt x="21" y="313"/>
                  </a:lnTo>
                  <a:lnTo>
                    <a:pt x="15" y="310"/>
                  </a:lnTo>
                  <a:lnTo>
                    <a:pt x="13" y="313"/>
                  </a:lnTo>
                  <a:lnTo>
                    <a:pt x="16" y="315"/>
                  </a:lnTo>
                  <a:lnTo>
                    <a:pt x="7" y="313"/>
                  </a:lnTo>
                  <a:lnTo>
                    <a:pt x="7" y="318"/>
                  </a:lnTo>
                  <a:lnTo>
                    <a:pt x="19" y="318"/>
                  </a:lnTo>
                  <a:lnTo>
                    <a:pt x="13" y="319"/>
                  </a:lnTo>
                  <a:lnTo>
                    <a:pt x="4" y="318"/>
                  </a:lnTo>
                  <a:lnTo>
                    <a:pt x="1" y="321"/>
                  </a:lnTo>
                  <a:lnTo>
                    <a:pt x="1" y="322"/>
                  </a:lnTo>
                  <a:lnTo>
                    <a:pt x="4" y="325"/>
                  </a:lnTo>
                  <a:lnTo>
                    <a:pt x="9" y="325"/>
                  </a:lnTo>
                  <a:lnTo>
                    <a:pt x="4" y="327"/>
                  </a:lnTo>
                  <a:lnTo>
                    <a:pt x="3" y="328"/>
                  </a:lnTo>
                  <a:lnTo>
                    <a:pt x="3" y="330"/>
                  </a:lnTo>
                  <a:lnTo>
                    <a:pt x="16" y="330"/>
                  </a:lnTo>
                  <a:lnTo>
                    <a:pt x="19" y="333"/>
                  </a:lnTo>
                  <a:lnTo>
                    <a:pt x="24" y="330"/>
                  </a:lnTo>
                  <a:lnTo>
                    <a:pt x="27" y="333"/>
                  </a:lnTo>
                  <a:lnTo>
                    <a:pt x="36" y="330"/>
                  </a:lnTo>
                  <a:lnTo>
                    <a:pt x="34" y="331"/>
                  </a:lnTo>
                  <a:lnTo>
                    <a:pt x="33" y="334"/>
                  </a:lnTo>
                  <a:lnTo>
                    <a:pt x="15" y="334"/>
                  </a:lnTo>
                  <a:lnTo>
                    <a:pt x="13" y="333"/>
                  </a:lnTo>
                  <a:lnTo>
                    <a:pt x="6" y="333"/>
                  </a:lnTo>
                  <a:lnTo>
                    <a:pt x="3" y="334"/>
                  </a:lnTo>
                  <a:lnTo>
                    <a:pt x="0" y="334"/>
                  </a:lnTo>
                  <a:lnTo>
                    <a:pt x="1" y="336"/>
                  </a:lnTo>
                  <a:lnTo>
                    <a:pt x="1" y="339"/>
                  </a:lnTo>
                  <a:lnTo>
                    <a:pt x="3" y="339"/>
                  </a:lnTo>
                  <a:lnTo>
                    <a:pt x="4" y="340"/>
                  </a:lnTo>
                  <a:lnTo>
                    <a:pt x="7" y="340"/>
                  </a:lnTo>
                  <a:lnTo>
                    <a:pt x="6" y="343"/>
                  </a:lnTo>
                  <a:lnTo>
                    <a:pt x="4" y="346"/>
                  </a:lnTo>
                  <a:lnTo>
                    <a:pt x="9" y="351"/>
                  </a:lnTo>
                  <a:lnTo>
                    <a:pt x="12" y="351"/>
                  </a:lnTo>
                  <a:lnTo>
                    <a:pt x="18" y="346"/>
                  </a:lnTo>
                  <a:lnTo>
                    <a:pt x="25" y="345"/>
                  </a:lnTo>
                  <a:lnTo>
                    <a:pt x="22" y="351"/>
                  </a:lnTo>
                  <a:lnTo>
                    <a:pt x="19" y="349"/>
                  </a:lnTo>
                  <a:lnTo>
                    <a:pt x="16" y="354"/>
                  </a:lnTo>
                  <a:lnTo>
                    <a:pt x="7" y="354"/>
                  </a:lnTo>
                  <a:lnTo>
                    <a:pt x="12" y="358"/>
                  </a:lnTo>
                  <a:lnTo>
                    <a:pt x="6" y="361"/>
                  </a:lnTo>
                  <a:lnTo>
                    <a:pt x="1" y="361"/>
                  </a:lnTo>
                  <a:lnTo>
                    <a:pt x="1" y="366"/>
                  </a:lnTo>
                  <a:lnTo>
                    <a:pt x="16" y="366"/>
                  </a:lnTo>
                  <a:lnTo>
                    <a:pt x="13" y="372"/>
                  </a:lnTo>
                  <a:lnTo>
                    <a:pt x="16" y="372"/>
                  </a:lnTo>
                  <a:lnTo>
                    <a:pt x="13" y="376"/>
                  </a:lnTo>
                  <a:lnTo>
                    <a:pt x="10" y="375"/>
                  </a:lnTo>
                  <a:lnTo>
                    <a:pt x="9" y="375"/>
                  </a:lnTo>
                  <a:lnTo>
                    <a:pt x="7" y="373"/>
                  </a:lnTo>
                  <a:lnTo>
                    <a:pt x="4" y="373"/>
                  </a:lnTo>
                  <a:lnTo>
                    <a:pt x="4" y="376"/>
                  </a:lnTo>
                  <a:lnTo>
                    <a:pt x="6" y="379"/>
                  </a:lnTo>
                  <a:lnTo>
                    <a:pt x="9" y="384"/>
                  </a:lnTo>
                  <a:lnTo>
                    <a:pt x="21" y="388"/>
                  </a:lnTo>
                  <a:lnTo>
                    <a:pt x="19" y="390"/>
                  </a:lnTo>
                  <a:lnTo>
                    <a:pt x="21" y="391"/>
                  </a:lnTo>
                  <a:lnTo>
                    <a:pt x="33" y="391"/>
                  </a:lnTo>
                  <a:lnTo>
                    <a:pt x="34" y="393"/>
                  </a:lnTo>
                  <a:lnTo>
                    <a:pt x="37" y="393"/>
                  </a:lnTo>
                  <a:lnTo>
                    <a:pt x="49" y="387"/>
                  </a:lnTo>
                  <a:lnTo>
                    <a:pt x="52" y="384"/>
                  </a:lnTo>
                  <a:lnTo>
                    <a:pt x="55" y="382"/>
                  </a:lnTo>
                  <a:lnTo>
                    <a:pt x="57" y="379"/>
                  </a:lnTo>
                  <a:lnTo>
                    <a:pt x="67" y="372"/>
                  </a:lnTo>
                  <a:lnTo>
                    <a:pt x="73" y="372"/>
                  </a:lnTo>
                  <a:lnTo>
                    <a:pt x="76" y="370"/>
                  </a:lnTo>
                  <a:lnTo>
                    <a:pt x="78" y="369"/>
                  </a:lnTo>
                  <a:lnTo>
                    <a:pt x="78" y="363"/>
                  </a:lnTo>
                  <a:lnTo>
                    <a:pt x="76" y="361"/>
                  </a:lnTo>
                  <a:lnTo>
                    <a:pt x="76" y="360"/>
                  </a:lnTo>
                  <a:lnTo>
                    <a:pt x="81" y="358"/>
                  </a:lnTo>
                  <a:lnTo>
                    <a:pt x="79" y="360"/>
                  </a:lnTo>
                  <a:lnTo>
                    <a:pt x="79" y="361"/>
                  </a:lnTo>
                  <a:lnTo>
                    <a:pt x="78" y="363"/>
                  </a:lnTo>
                  <a:lnTo>
                    <a:pt x="78" y="364"/>
                  </a:lnTo>
                  <a:lnTo>
                    <a:pt x="81" y="367"/>
                  </a:lnTo>
                  <a:lnTo>
                    <a:pt x="85" y="369"/>
                  </a:lnTo>
                  <a:lnTo>
                    <a:pt x="88" y="369"/>
                  </a:lnTo>
                  <a:lnTo>
                    <a:pt x="90" y="370"/>
                  </a:lnTo>
                  <a:lnTo>
                    <a:pt x="91" y="370"/>
                  </a:lnTo>
                  <a:lnTo>
                    <a:pt x="96" y="375"/>
                  </a:lnTo>
                  <a:lnTo>
                    <a:pt x="97" y="372"/>
                  </a:lnTo>
                  <a:lnTo>
                    <a:pt x="99" y="370"/>
                  </a:lnTo>
                  <a:lnTo>
                    <a:pt x="99" y="366"/>
                  </a:lnTo>
                  <a:lnTo>
                    <a:pt x="96" y="363"/>
                  </a:lnTo>
                  <a:lnTo>
                    <a:pt x="96" y="361"/>
                  </a:lnTo>
                  <a:lnTo>
                    <a:pt x="97" y="360"/>
                  </a:lnTo>
                  <a:lnTo>
                    <a:pt x="99" y="360"/>
                  </a:lnTo>
                  <a:lnTo>
                    <a:pt x="99" y="358"/>
                  </a:lnTo>
                  <a:lnTo>
                    <a:pt x="97" y="355"/>
                  </a:lnTo>
                  <a:lnTo>
                    <a:pt x="108" y="355"/>
                  </a:lnTo>
                  <a:lnTo>
                    <a:pt x="109" y="354"/>
                  </a:lnTo>
                  <a:lnTo>
                    <a:pt x="109" y="348"/>
                  </a:lnTo>
                  <a:lnTo>
                    <a:pt x="111" y="348"/>
                  </a:lnTo>
                  <a:lnTo>
                    <a:pt x="109" y="345"/>
                  </a:lnTo>
                  <a:lnTo>
                    <a:pt x="109" y="343"/>
                  </a:lnTo>
                  <a:lnTo>
                    <a:pt x="108" y="340"/>
                  </a:lnTo>
                  <a:lnTo>
                    <a:pt x="108" y="339"/>
                  </a:lnTo>
                  <a:lnTo>
                    <a:pt x="106" y="336"/>
                  </a:lnTo>
                  <a:lnTo>
                    <a:pt x="105" y="334"/>
                  </a:lnTo>
                  <a:lnTo>
                    <a:pt x="111" y="333"/>
                  </a:lnTo>
                  <a:lnTo>
                    <a:pt x="114" y="330"/>
                  </a:lnTo>
                  <a:lnTo>
                    <a:pt x="114" y="327"/>
                  </a:lnTo>
                  <a:lnTo>
                    <a:pt x="109" y="322"/>
                  </a:lnTo>
                  <a:lnTo>
                    <a:pt x="108" y="322"/>
                  </a:lnTo>
                  <a:lnTo>
                    <a:pt x="105" y="319"/>
                  </a:lnTo>
                  <a:lnTo>
                    <a:pt x="105" y="315"/>
                  </a:lnTo>
                  <a:lnTo>
                    <a:pt x="106" y="312"/>
                  </a:lnTo>
                  <a:lnTo>
                    <a:pt x="106" y="309"/>
                  </a:lnTo>
                  <a:lnTo>
                    <a:pt x="99" y="301"/>
                  </a:lnTo>
                  <a:lnTo>
                    <a:pt x="99" y="298"/>
                  </a:lnTo>
                  <a:lnTo>
                    <a:pt x="100" y="297"/>
                  </a:lnTo>
                  <a:lnTo>
                    <a:pt x="103" y="297"/>
                  </a:lnTo>
                  <a:lnTo>
                    <a:pt x="105" y="295"/>
                  </a:lnTo>
                  <a:lnTo>
                    <a:pt x="105" y="293"/>
                  </a:lnTo>
                  <a:lnTo>
                    <a:pt x="103" y="292"/>
                  </a:lnTo>
                  <a:lnTo>
                    <a:pt x="100" y="292"/>
                  </a:lnTo>
                  <a:lnTo>
                    <a:pt x="99" y="290"/>
                  </a:lnTo>
                  <a:lnTo>
                    <a:pt x="111" y="280"/>
                  </a:lnTo>
                  <a:lnTo>
                    <a:pt x="114" y="278"/>
                  </a:lnTo>
                  <a:lnTo>
                    <a:pt x="115" y="277"/>
                  </a:lnTo>
                  <a:lnTo>
                    <a:pt x="119" y="275"/>
                  </a:lnTo>
                  <a:lnTo>
                    <a:pt x="129" y="275"/>
                  </a:lnTo>
                  <a:lnTo>
                    <a:pt x="131" y="274"/>
                  </a:lnTo>
                  <a:lnTo>
                    <a:pt x="131" y="272"/>
                  </a:lnTo>
                  <a:lnTo>
                    <a:pt x="126" y="268"/>
                  </a:lnTo>
                  <a:lnTo>
                    <a:pt x="123" y="265"/>
                  </a:lnTo>
                  <a:lnTo>
                    <a:pt x="126" y="263"/>
                  </a:lnTo>
                  <a:lnTo>
                    <a:pt x="128" y="263"/>
                  </a:lnTo>
                  <a:lnTo>
                    <a:pt x="135" y="256"/>
                  </a:lnTo>
                  <a:lnTo>
                    <a:pt x="137" y="245"/>
                  </a:lnTo>
                  <a:lnTo>
                    <a:pt x="137" y="236"/>
                  </a:lnTo>
                  <a:lnTo>
                    <a:pt x="143" y="239"/>
                  </a:lnTo>
                  <a:lnTo>
                    <a:pt x="146" y="238"/>
                  </a:lnTo>
                  <a:lnTo>
                    <a:pt x="147" y="238"/>
                  </a:lnTo>
                  <a:lnTo>
                    <a:pt x="149" y="236"/>
                  </a:lnTo>
                  <a:lnTo>
                    <a:pt x="150" y="236"/>
                  </a:lnTo>
                  <a:lnTo>
                    <a:pt x="150" y="235"/>
                  </a:lnTo>
                  <a:lnTo>
                    <a:pt x="149" y="233"/>
                  </a:lnTo>
                  <a:lnTo>
                    <a:pt x="149" y="232"/>
                  </a:lnTo>
                  <a:lnTo>
                    <a:pt x="147" y="230"/>
                  </a:lnTo>
                  <a:lnTo>
                    <a:pt x="152" y="230"/>
                  </a:lnTo>
                  <a:lnTo>
                    <a:pt x="153" y="227"/>
                  </a:lnTo>
                  <a:lnTo>
                    <a:pt x="153" y="226"/>
                  </a:lnTo>
                  <a:lnTo>
                    <a:pt x="155" y="224"/>
                  </a:lnTo>
                  <a:lnTo>
                    <a:pt x="158" y="223"/>
                  </a:lnTo>
                  <a:lnTo>
                    <a:pt x="159" y="223"/>
                  </a:lnTo>
                  <a:lnTo>
                    <a:pt x="161" y="218"/>
                  </a:lnTo>
                  <a:lnTo>
                    <a:pt x="159" y="217"/>
                  </a:lnTo>
                  <a:lnTo>
                    <a:pt x="156" y="215"/>
                  </a:lnTo>
                  <a:lnTo>
                    <a:pt x="156" y="212"/>
                  </a:lnTo>
                  <a:lnTo>
                    <a:pt x="158" y="212"/>
                  </a:lnTo>
                  <a:lnTo>
                    <a:pt x="161" y="211"/>
                  </a:lnTo>
                  <a:lnTo>
                    <a:pt x="165" y="206"/>
                  </a:lnTo>
                  <a:lnTo>
                    <a:pt x="177" y="205"/>
                  </a:lnTo>
                  <a:lnTo>
                    <a:pt x="182" y="205"/>
                  </a:lnTo>
                  <a:lnTo>
                    <a:pt x="183" y="203"/>
                  </a:lnTo>
                  <a:lnTo>
                    <a:pt x="183" y="196"/>
                  </a:lnTo>
                  <a:lnTo>
                    <a:pt x="186" y="193"/>
                  </a:lnTo>
                  <a:lnTo>
                    <a:pt x="188" y="194"/>
                  </a:lnTo>
                  <a:lnTo>
                    <a:pt x="188" y="197"/>
                  </a:lnTo>
                  <a:lnTo>
                    <a:pt x="194" y="196"/>
                  </a:lnTo>
                  <a:lnTo>
                    <a:pt x="200" y="197"/>
                  </a:lnTo>
                  <a:lnTo>
                    <a:pt x="206" y="197"/>
                  </a:lnTo>
                  <a:lnTo>
                    <a:pt x="207" y="199"/>
                  </a:lnTo>
                  <a:lnTo>
                    <a:pt x="212" y="199"/>
                  </a:lnTo>
                  <a:lnTo>
                    <a:pt x="213" y="197"/>
                  </a:lnTo>
                  <a:lnTo>
                    <a:pt x="212" y="197"/>
                  </a:lnTo>
                  <a:lnTo>
                    <a:pt x="207" y="194"/>
                  </a:lnTo>
                  <a:lnTo>
                    <a:pt x="207" y="193"/>
                  </a:lnTo>
                  <a:lnTo>
                    <a:pt x="212" y="193"/>
                  </a:lnTo>
                  <a:lnTo>
                    <a:pt x="212" y="185"/>
                  </a:lnTo>
                  <a:lnTo>
                    <a:pt x="219" y="187"/>
                  </a:lnTo>
                  <a:lnTo>
                    <a:pt x="218" y="185"/>
                  </a:lnTo>
                  <a:lnTo>
                    <a:pt x="219" y="183"/>
                  </a:lnTo>
                  <a:lnTo>
                    <a:pt x="224" y="185"/>
                  </a:lnTo>
                  <a:lnTo>
                    <a:pt x="224" y="182"/>
                  </a:lnTo>
                  <a:lnTo>
                    <a:pt x="225" y="180"/>
                  </a:lnTo>
                  <a:lnTo>
                    <a:pt x="230" y="180"/>
                  </a:lnTo>
                  <a:lnTo>
                    <a:pt x="231" y="182"/>
                  </a:lnTo>
                  <a:lnTo>
                    <a:pt x="233" y="185"/>
                  </a:lnTo>
                  <a:lnTo>
                    <a:pt x="236" y="187"/>
                  </a:lnTo>
                  <a:lnTo>
                    <a:pt x="239" y="190"/>
                  </a:lnTo>
                  <a:lnTo>
                    <a:pt x="242" y="190"/>
                  </a:lnTo>
                  <a:lnTo>
                    <a:pt x="245" y="193"/>
                  </a:lnTo>
                  <a:lnTo>
                    <a:pt x="251" y="193"/>
                  </a:lnTo>
                  <a:lnTo>
                    <a:pt x="253" y="194"/>
                  </a:lnTo>
                  <a:lnTo>
                    <a:pt x="256" y="194"/>
                  </a:lnTo>
                  <a:lnTo>
                    <a:pt x="259" y="193"/>
                  </a:lnTo>
                  <a:lnTo>
                    <a:pt x="260" y="190"/>
                  </a:lnTo>
                  <a:lnTo>
                    <a:pt x="268" y="190"/>
                  </a:lnTo>
                  <a:lnTo>
                    <a:pt x="271" y="193"/>
                  </a:lnTo>
                  <a:lnTo>
                    <a:pt x="272" y="194"/>
                  </a:lnTo>
                  <a:lnTo>
                    <a:pt x="277" y="194"/>
                  </a:lnTo>
                  <a:lnTo>
                    <a:pt x="277" y="190"/>
                  </a:lnTo>
                  <a:lnTo>
                    <a:pt x="278" y="188"/>
                  </a:lnTo>
                  <a:lnTo>
                    <a:pt x="278" y="187"/>
                  </a:lnTo>
                  <a:lnTo>
                    <a:pt x="286" y="187"/>
                  </a:lnTo>
                  <a:lnTo>
                    <a:pt x="286" y="177"/>
                  </a:lnTo>
                  <a:lnTo>
                    <a:pt x="287" y="176"/>
                  </a:lnTo>
                  <a:lnTo>
                    <a:pt x="287" y="173"/>
                  </a:lnTo>
                  <a:lnTo>
                    <a:pt x="290" y="171"/>
                  </a:lnTo>
                  <a:lnTo>
                    <a:pt x="292" y="171"/>
                  </a:lnTo>
                  <a:lnTo>
                    <a:pt x="295" y="170"/>
                  </a:lnTo>
                  <a:lnTo>
                    <a:pt x="302" y="170"/>
                  </a:lnTo>
                  <a:lnTo>
                    <a:pt x="305" y="168"/>
                  </a:lnTo>
                  <a:lnTo>
                    <a:pt x="314" y="168"/>
                  </a:lnTo>
                  <a:lnTo>
                    <a:pt x="314" y="171"/>
                  </a:lnTo>
                  <a:lnTo>
                    <a:pt x="325" y="173"/>
                  </a:lnTo>
                  <a:lnTo>
                    <a:pt x="326" y="173"/>
                  </a:lnTo>
                  <a:lnTo>
                    <a:pt x="329" y="176"/>
                  </a:lnTo>
                  <a:lnTo>
                    <a:pt x="331" y="179"/>
                  </a:lnTo>
                  <a:lnTo>
                    <a:pt x="331" y="183"/>
                  </a:lnTo>
                  <a:lnTo>
                    <a:pt x="329" y="183"/>
                  </a:lnTo>
                  <a:lnTo>
                    <a:pt x="329" y="182"/>
                  </a:lnTo>
                  <a:lnTo>
                    <a:pt x="328" y="182"/>
                  </a:lnTo>
                  <a:lnTo>
                    <a:pt x="328" y="185"/>
                  </a:lnTo>
                  <a:lnTo>
                    <a:pt x="334" y="185"/>
                  </a:lnTo>
                  <a:lnTo>
                    <a:pt x="335" y="182"/>
                  </a:lnTo>
                  <a:lnTo>
                    <a:pt x="335" y="180"/>
                  </a:lnTo>
                  <a:lnTo>
                    <a:pt x="341" y="179"/>
                  </a:lnTo>
                  <a:lnTo>
                    <a:pt x="343" y="176"/>
                  </a:lnTo>
                  <a:lnTo>
                    <a:pt x="352" y="176"/>
                  </a:lnTo>
                  <a:lnTo>
                    <a:pt x="355" y="173"/>
                  </a:lnTo>
                  <a:lnTo>
                    <a:pt x="353" y="173"/>
                  </a:lnTo>
                  <a:lnTo>
                    <a:pt x="353" y="173"/>
                  </a:lnTo>
                  <a:lnTo>
                    <a:pt x="353" y="173"/>
                  </a:lnTo>
                  <a:close/>
                  <a:moveTo>
                    <a:pt x="147" y="190"/>
                  </a:moveTo>
                  <a:lnTo>
                    <a:pt x="141" y="194"/>
                  </a:lnTo>
                  <a:lnTo>
                    <a:pt x="143" y="199"/>
                  </a:lnTo>
                  <a:lnTo>
                    <a:pt x="150" y="199"/>
                  </a:lnTo>
                  <a:lnTo>
                    <a:pt x="149" y="194"/>
                  </a:lnTo>
                  <a:lnTo>
                    <a:pt x="147" y="190"/>
                  </a:lnTo>
                  <a:lnTo>
                    <a:pt x="147" y="190"/>
                  </a:lnTo>
                  <a:lnTo>
                    <a:pt x="147" y="190"/>
                  </a:lnTo>
                  <a:close/>
                  <a:moveTo>
                    <a:pt x="135" y="187"/>
                  </a:moveTo>
                  <a:lnTo>
                    <a:pt x="134" y="188"/>
                  </a:lnTo>
                  <a:lnTo>
                    <a:pt x="132" y="193"/>
                  </a:lnTo>
                  <a:lnTo>
                    <a:pt x="132" y="197"/>
                  </a:lnTo>
                  <a:lnTo>
                    <a:pt x="137" y="202"/>
                  </a:lnTo>
                  <a:lnTo>
                    <a:pt x="137" y="199"/>
                  </a:lnTo>
                  <a:lnTo>
                    <a:pt x="140" y="196"/>
                  </a:lnTo>
                  <a:lnTo>
                    <a:pt x="140" y="188"/>
                  </a:lnTo>
                  <a:lnTo>
                    <a:pt x="137" y="187"/>
                  </a:lnTo>
                  <a:lnTo>
                    <a:pt x="135" y="187"/>
                  </a:lnTo>
                  <a:lnTo>
                    <a:pt x="135" y="187"/>
                  </a:lnTo>
                  <a:lnTo>
                    <a:pt x="135" y="187"/>
                  </a:lnTo>
                  <a:close/>
                  <a:moveTo>
                    <a:pt x="158" y="194"/>
                  </a:moveTo>
                  <a:lnTo>
                    <a:pt x="161" y="193"/>
                  </a:lnTo>
                  <a:lnTo>
                    <a:pt x="162" y="193"/>
                  </a:lnTo>
                  <a:lnTo>
                    <a:pt x="164" y="190"/>
                  </a:lnTo>
                  <a:lnTo>
                    <a:pt x="161" y="188"/>
                  </a:lnTo>
                  <a:lnTo>
                    <a:pt x="153" y="188"/>
                  </a:lnTo>
                  <a:lnTo>
                    <a:pt x="150" y="193"/>
                  </a:lnTo>
                  <a:lnTo>
                    <a:pt x="152" y="196"/>
                  </a:lnTo>
                  <a:lnTo>
                    <a:pt x="158" y="194"/>
                  </a:lnTo>
                  <a:lnTo>
                    <a:pt x="158" y="194"/>
                  </a:lnTo>
                  <a:lnTo>
                    <a:pt x="158" y="194"/>
                  </a:lnTo>
                  <a:close/>
                </a:path>
              </a:pathLst>
            </a:custGeom>
            <a:solidFill>
              <a:schemeClr val="accent1"/>
            </a:solid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232" name="Freeform 55"/>
            <p:cNvSpPr/>
            <p:nvPr/>
          </p:nvSpPr>
          <p:spPr bwMode="auto">
            <a:xfrm>
              <a:off x="6190866" y="2404121"/>
              <a:ext cx="117544" cy="90480"/>
            </a:xfrm>
            <a:custGeom>
              <a:avLst/>
              <a:gdLst>
                <a:gd name="T0" fmla="*/ 0 w 71"/>
                <a:gd name="T1" fmla="*/ 46 h 55"/>
                <a:gd name="T2" fmla="*/ 6 w 71"/>
                <a:gd name="T3" fmla="*/ 43 h 55"/>
                <a:gd name="T4" fmla="*/ 13 w 71"/>
                <a:gd name="T5" fmla="*/ 44 h 55"/>
                <a:gd name="T6" fmla="*/ 16 w 71"/>
                <a:gd name="T7" fmla="*/ 43 h 55"/>
                <a:gd name="T8" fmla="*/ 21 w 71"/>
                <a:gd name="T9" fmla="*/ 41 h 55"/>
                <a:gd name="T10" fmla="*/ 24 w 71"/>
                <a:gd name="T11" fmla="*/ 41 h 55"/>
                <a:gd name="T12" fmla="*/ 34 w 71"/>
                <a:gd name="T13" fmla="*/ 44 h 55"/>
                <a:gd name="T14" fmla="*/ 39 w 71"/>
                <a:gd name="T15" fmla="*/ 46 h 55"/>
                <a:gd name="T16" fmla="*/ 44 w 71"/>
                <a:gd name="T17" fmla="*/ 44 h 55"/>
                <a:gd name="T18" fmla="*/ 45 w 71"/>
                <a:gd name="T19" fmla="*/ 50 h 55"/>
                <a:gd name="T20" fmla="*/ 44 w 71"/>
                <a:gd name="T21" fmla="*/ 55 h 55"/>
                <a:gd name="T22" fmla="*/ 47 w 71"/>
                <a:gd name="T23" fmla="*/ 52 h 55"/>
                <a:gd name="T24" fmla="*/ 48 w 71"/>
                <a:gd name="T25" fmla="*/ 47 h 55"/>
                <a:gd name="T26" fmla="*/ 48 w 71"/>
                <a:gd name="T27" fmla="*/ 44 h 55"/>
                <a:gd name="T28" fmla="*/ 51 w 71"/>
                <a:gd name="T29" fmla="*/ 41 h 55"/>
                <a:gd name="T30" fmla="*/ 50 w 71"/>
                <a:gd name="T31" fmla="*/ 38 h 55"/>
                <a:gd name="T32" fmla="*/ 50 w 71"/>
                <a:gd name="T33" fmla="*/ 32 h 55"/>
                <a:gd name="T34" fmla="*/ 57 w 71"/>
                <a:gd name="T35" fmla="*/ 33 h 55"/>
                <a:gd name="T36" fmla="*/ 59 w 71"/>
                <a:gd name="T37" fmla="*/ 30 h 55"/>
                <a:gd name="T38" fmla="*/ 62 w 71"/>
                <a:gd name="T39" fmla="*/ 27 h 55"/>
                <a:gd name="T40" fmla="*/ 66 w 71"/>
                <a:gd name="T41" fmla="*/ 26 h 55"/>
                <a:gd name="T42" fmla="*/ 62 w 71"/>
                <a:gd name="T43" fmla="*/ 20 h 55"/>
                <a:gd name="T44" fmla="*/ 59 w 71"/>
                <a:gd name="T45" fmla="*/ 18 h 55"/>
                <a:gd name="T46" fmla="*/ 60 w 71"/>
                <a:gd name="T47" fmla="*/ 17 h 55"/>
                <a:gd name="T48" fmla="*/ 68 w 71"/>
                <a:gd name="T49" fmla="*/ 15 h 55"/>
                <a:gd name="T50" fmla="*/ 66 w 71"/>
                <a:gd name="T51" fmla="*/ 9 h 55"/>
                <a:gd name="T52" fmla="*/ 71 w 71"/>
                <a:gd name="T53" fmla="*/ 8 h 55"/>
                <a:gd name="T54" fmla="*/ 71 w 71"/>
                <a:gd name="T55" fmla="*/ 3 h 55"/>
                <a:gd name="T56" fmla="*/ 66 w 71"/>
                <a:gd name="T57" fmla="*/ 2 h 55"/>
                <a:gd name="T58" fmla="*/ 60 w 71"/>
                <a:gd name="T59" fmla="*/ 0 h 55"/>
                <a:gd name="T60" fmla="*/ 44 w 71"/>
                <a:gd name="T61" fmla="*/ 3 h 55"/>
                <a:gd name="T62" fmla="*/ 41 w 71"/>
                <a:gd name="T63" fmla="*/ 8 h 55"/>
                <a:gd name="T64" fmla="*/ 42 w 71"/>
                <a:gd name="T65" fmla="*/ 14 h 55"/>
                <a:gd name="T66" fmla="*/ 45 w 71"/>
                <a:gd name="T67" fmla="*/ 15 h 55"/>
                <a:gd name="T68" fmla="*/ 47 w 71"/>
                <a:gd name="T69" fmla="*/ 20 h 55"/>
                <a:gd name="T70" fmla="*/ 42 w 71"/>
                <a:gd name="T71" fmla="*/ 24 h 55"/>
                <a:gd name="T72" fmla="*/ 36 w 71"/>
                <a:gd name="T73" fmla="*/ 23 h 55"/>
                <a:gd name="T74" fmla="*/ 39 w 71"/>
                <a:gd name="T75" fmla="*/ 14 h 55"/>
                <a:gd name="T76" fmla="*/ 37 w 71"/>
                <a:gd name="T77" fmla="*/ 8 h 55"/>
                <a:gd name="T78" fmla="*/ 34 w 71"/>
                <a:gd name="T79" fmla="*/ 9 h 55"/>
                <a:gd name="T80" fmla="*/ 30 w 71"/>
                <a:gd name="T81" fmla="*/ 12 h 55"/>
                <a:gd name="T82" fmla="*/ 24 w 71"/>
                <a:gd name="T83" fmla="*/ 17 h 55"/>
                <a:gd name="T84" fmla="*/ 22 w 71"/>
                <a:gd name="T85" fmla="*/ 24 h 55"/>
                <a:gd name="T86" fmla="*/ 15 w 71"/>
                <a:gd name="T87" fmla="*/ 35 h 55"/>
                <a:gd name="T88" fmla="*/ 10 w 71"/>
                <a:gd name="T89" fmla="*/ 38 h 55"/>
                <a:gd name="T90" fmla="*/ 4 w 71"/>
                <a:gd name="T91" fmla="*/ 4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1" h="55">
                  <a:moveTo>
                    <a:pt x="4" y="41"/>
                  </a:moveTo>
                  <a:lnTo>
                    <a:pt x="0" y="46"/>
                  </a:lnTo>
                  <a:lnTo>
                    <a:pt x="3" y="43"/>
                  </a:lnTo>
                  <a:lnTo>
                    <a:pt x="6" y="43"/>
                  </a:lnTo>
                  <a:lnTo>
                    <a:pt x="7" y="44"/>
                  </a:lnTo>
                  <a:lnTo>
                    <a:pt x="13" y="44"/>
                  </a:lnTo>
                  <a:lnTo>
                    <a:pt x="15" y="46"/>
                  </a:lnTo>
                  <a:lnTo>
                    <a:pt x="16" y="43"/>
                  </a:lnTo>
                  <a:lnTo>
                    <a:pt x="21" y="44"/>
                  </a:lnTo>
                  <a:lnTo>
                    <a:pt x="21" y="41"/>
                  </a:lnTo>
                  <a:lnTo>
                    <a:pt x="24" y="43"/>
                  </a:lnTo>
                  <a:lnTo>
                    <a:pt x="24" y="41"/>
                  </a:lnTo>
                  <a:lnTo>
                    <a:pt x="34" y="41"/>
                  </a:lnTo>
                  <a:lnTo>
                    <a:pt x="34" y="44"/>
                  </a:lnTo>
                  <a:lnTo>
                    <a:pt x="36" y="46"/>
                  </a:lnTo>
                  <a:lnTo>
                    <a:pt x="39" y="46"/>
                  </a:lnTo>
                  <a:lnTo>
                    <a:pt x="42" y="44"/>
                  </a:lnTo>
                  <a:lnTo>
                    <a:pt x="44" y="44"/>
                  </a:lnTo>
                  <a:lnTo>
                    <a:pt x="45" y="46"/>
                  </a:lnTo>
                  <a:lnTo>
                    <a:pt x="45" y="50"/>
                  </a:lnTo>
                  <a:lnTo>
                    <a:pt x="44" y="52"/>
                  </a:lnTo>
                  <a:lnTo>
                    <a:pt x="44" y="55"/>
                  </a:lnTo>
                  <a:lnTo>
                    <a:pt x="47" y="55"/>
                  </a:lnTo>
                  <a:lnTo>
                    <a:pt x="47" y="52"/>
                  </a:lnTo>
                  <a:lnTo>
                    <a:pt x="48" y="50"/>
                  </a:lnTo>
                  <a:lnTo>
                    <a:pt x="48" y="47"/>
                  </a:lnTo>
                  <a:lnTo>
                    <a:pt x="47" y="46"/>
                  </a:lnTo>
                  <a:lnTo>
                    <a:pt x="48" y="44"/>
                  </a:lnTo>
                  <a:lnTo>
                    <a:pt x="51" y="43"/>
                  </a:lnTo>
                  <a:lnTo>
                    <a:pt x="51" y="41"/>
                  </a:lnTo>
                  <a:lnTo>
                    <a:pt x="50" y="40"/>
                  </a:lnTo>
                  <a:lnTo>
                    <a:pt x="50" y="38"/>
                  </a:lnTo>
                  <a:lnTo>
                    <a:pt x="48" y="32"/>
                  </a:lnTo>
                  <a:lnTo>
                    <a:pt x="50" y="32"/>
                  </a:lnTo>
                  <a:lnTo>
                    <a:pt x="51" y="33"/>
                  </a:lnTo>
                  <a:lnTo>
                    <a:pt x="57" y="33"/>
                  </a:lnTo>
                  <a:lnTo>
                    <a:pt x="57" y="32"/>
                  </a:lnTo>
                  <a:lnTo>
                    <a:pt x="59" y="30"/>
                  </a:lnTo>
                  <a:lnTo>
                    <a:pt x="60" y="30"/>
                  </a:lnTo>
                  <a:lnTo>
                    <a:pt x="62" y="27"/>
                  </a:lnTo>
                  <a:lnTo>
                    <a:pt x="65" y="26"/>
                  </a:lnTo>
                  <a:lnTo>
                    <a:pt x="66" y="26"/>
                  </a:lnTo>
                  <a:lnTo>
                    <a:pt x="66" y="24"/>
                  </a:lnTo>
                  <a:lnTo>
                    <a:pt x="62" y="20"/>
                  </a:lnTo>
                  <a:lnTo>
                    <a:pt x="60" y="20"/>
                  </a:lnTo>
                  <a:lnTo>
                    <a:pt x="59" y="18"/>
                  </a:lnTo>
                  <a:lnTo>
                    <a:pt x="59" y="17"/>
                  </a:lnTo>
                  <a:lnTo>
                    <a:pt x="60" y="17"/>
                  </a:lnTo>
                  <a:lnTo>
                    <a:pt x="65" y="15"/>
                  </a:lnTo>
                  <a:lnTo>
                    <a:pt x="68" y="15"/>
                  </a:lnTo>
                  <a:lnTo>
                    <a:pt x="66" y="14"/>
                  </a:lnTo>
                  <a:lnTo>
                    <a:pt x="66" y="9"/>
                  </a:lnTo>
                  <a:lnTo>
                    <a:pt x="68" y="9"/>
                  </a:lnTo>
                  <a:lnTo>
                    <a:pt x="71" y="8"/>
                  </a:lnTo>
                  <a:lnTo>
                    <a:pt x="69" y="5"/>
                  </a:lnTo>
                  <a:lnTo>
                    <a:pt x="71" y="3"/>
                  </a:lnTo>
                  <a:lnTo>
                    <a:pt x="69" y="3"/>
                  </a:lnTo>
                  <a:lnTo>
                    <a:pt x="66" y="2"/>
                  </a:lnTo>
                  <a:lnTo>
                    <a:pt x="65" y="2"/>
                  </a:lnTo>
                  <a:lnTo>
                    <a:pt x="60" y="0"/>
                  </a:lnTo>
                  <a:lnTo>
                    <a:pt x="47" y="0"/>
                  </a:lnTo>
                  <a:lnTo>
                    <a:pt x="44" y="3"/>
                  </a:lnTo>
                  <a:lnTo>
                    <a:pt x="41" y="5"/>
                  </a:lnTo>
                  <a:lnTo>
                    <a:pt x="41" y="8"/>
                  </a:lnTo>
                  <a:lnTo>
                    <a:pt x="42" y="9"/>
                  </a:lnTo>
                  <a:lnTo>
                    <a:pt x="42" y="14"/>
                  </a:lnTo>
                  <a:lnTo>
                    <a:pt x="44" y="15"/>
                  </a:lnTo>
                  <a:lnTo>
                    <a:pt x="45" y="15"/>
                  </a:lnTo>
                  <a:lnTo>
                    <a:pt x="47" y="17"/>
                  </a:lnTo>
                  <a:lnTo>
                    <a:pt x="47" y="20"/>
                  </a:lnTo>
                  <a:lnTo>
                    <a:pt x="44" y="23"/>
                  </a:lnTo>
                  <a:lnTo>
                    <a:pt x="42" y="24"/>
                  </a:lnTo>
                  <a:lnTo>
                    <a:pt x="37" y="24"/>
                  </a:lnTo>
                  <a:lnTo>
                    <a:pt x="36" y="23"/>
                  </a:lnTo>
                  <a:lnTo>
                    <a:pt x="36" y="17"/>
                  </a:lnTo>
                  <a:lnTo>
                    <a:pt x="39" y="14"/>
                  </a:lnTo>
                  <a:lnTo>
                    <a:pt x="39" y="9"/>
                  </a:lnTo>
                  <a:lnTo>
                    <a:pt x="37" y="8"/>
                  </a:lnTo>
                  <a:lnTo>
                    <a:pt x="37" y="6"/>
                  </a:lnTo>
                  <a:lnTo>
                    <a:pt x="34" y="9"/>
                  </a:lnTo>
                  <a:lnTo>
                    <a:pt x="31" y="11"/>
                  </a:lnTo>
                  <a:lnTo>
                    <a:pt x="30" y="12"/>
                  </a:lnTo>
                  <a:lnTo>
                    <a:pt x="25" y="14"/>
                  </a:lnTo>
                  <a:lnTo>
                    <a:pt x="24" y="17"/>
                  </a:lnTo>
                  <a:lnTo>
                    <a:pt x="24" y="23"/>
                  </a:lnTo>
                  <a:lnTo>
                    <a:pt x="22" y="24"/>
                  </a:lnTo>
                  <a:lnTo>
                    <a:pt x="22" y="27"/>
                  </a:lnTo>
                  <a:lnTo>
                    <a:pt x="15" y="35"/>
                  </a:lnTo>
                  <a:lnTo>
                    <a:pt x="18" y="38"/>
                  </a:lnTo>
                  <a:lnTo>
                    <a:pt x="10" y="38"/>
                  </a:lnTo>
                  <a:lnTo>
                    <a:pt x="4" y="41"/>
                  </a:lnTo>
                  <a:lnTo>
                    <a:pt x="4" y="41"/>
                  </a:lnTo>
                  <a:lnTo>
                    <a:pt x="4" y="41"/>
                  </a:lnTo>
                  <a:close/>
                </a:path>
              </a:pathLst>
            </a:custGeom>
            <a:solidFill>
              <a:schemeClr val="accent1"/>
            </a:solid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233" name="Freeform 56"/>
            <p:cNvSpPr/>
            <p:nvPr/>
          </p:nvSpPr>
          <p:spPr bwMode="auto">
            <a:xfrm>
              <a:off x="6616336" y="2743825"/>
              <a:ext cx="51322" cy="57578"/>
            </a:xfrm>
            <a:custGeom>
              <a:avLst/>
              <a:gdLst>
                <a:gd name="T0" fmla="*/ 31 w 31"/>
                <a:gd name="T1" fmla="*/ 11 h 35"/>
                <a:gd name="T2" fmla="*/ 29 w 31"/>
                <a:gd name="T3" fmla="*/ 12 h 35"/>
                <a:gd name="T4" fmla="*/ 25 w 31"/>
                <a:gd name="T5" fmla="*/ 8 h 35"/>
                <a:gd name="T6" fmla="*/ 21 w 31"/>
                <a:gd name="T7" fmla="*/ 5 h 35"/>
                <a:gd name="T8" fmla="*/ 17 w 31"/>
                <a:gd name="T9" fmla="*/ 2 h 35"/>
                <a:gd name="T10" fmla="*/ 15 w 31"/>
                <a:gd name="T11" fmla="*/ 2 h 35"/>
                <a:gd name="T12" fmla="*/ 12 w 31"/>
                <a:gd name="T13" fmla="*/ 0 h 35"/>
                <a:gd name="T14" fmla="*/ 11 w 31"/>
                <a:gd name="T15" fmla="*/ 0 h 35"/>
                <a:gd name="T16" fmla="*/ 11 w 31"/>
                <a:gd name="T17" fmla="*/ 6 h 35"/>
                <a:gd name="T18" fmla="*/ 6 w 31"/>
                <a:gd name="T19" fmla="*/ 6 h 35"/>
                <a:gd name="T20" fmla="*/ 5 w 31"/>
                <a:gd name="T21" fmla="*/ 8 h 35"/>
                <a:gd name="T22" fmla="*/ 5 w 31"/>
                <a:gd name="T23" fmla="*/ 9 h 35"/>
                <a:gd name="T24" fmla="*/ 3 w 31"/>
                <a:gd name="T25" fmla="*/ 12 h 35"/>
                <a:gd name="T26" fmla="*/ 2 w 31"/>
                <a:gd name="T27" fmla="*/ 12 h 35"/>
                <a:gd name="T28" fmla="*/ 0 w 31"/>
                <a:gd name="T29" fmla="*/ 14 h 35"/>
                <a:gd name="T30" fmla="*/ 0 w 31"/>
                <a:gd name="T31" fmla="*/ 15 h 35"/>
                <a:gd name="T32" fmla="*/ 2 w 31"/>
                <a:gd name="T33" fmla="*/ 17 h 35"/>
                <a:gd name="T34" fmla="*/ 3 w 31"/>
                <a:gd name="T35" fmla="*/ 17 h 35"/>
                <a:gd name="T36" fmla="*/ 6 w 31"/>
                <a:gd name="T37" fmla="*/ 18 h 35"/>
                <a:gd name="T38" fmla="*/ 2 w 31"/>
                <a:gd name="T39" fmla="*/ 26 h 35"/>
                <a:gd name="T40" fmla="*/ 5 w 31"/>
                <a:gd name="T41" fmla="*/ 26 h 35"/>
                <a:gd name="T42" fmla="*/ 6 w 31"/>
                <a:gd name="T43" fmla="*/ 24 h 35"/>
                <a:gd name="T44" fmla="*/ 9 w 31"/>
                <a:gd name="T45" fmla="*/ 24 h 35"/>
                <a:gd name="T46" fmla="*/ 9 w 31"/>
                <a:gd name="T47" fmla="*/ 29 h 35"/>
                <a:gd name="T48" fmla="*/ 15 w 31"/>
                <a:gd name="T49" fmla="*/ 35 h 35"/>
                <a:gd name="T50" fmla="*/ 18 w 31"/>
                <a:gd name="T51" fmla="*/ 32 h 35"/>
                <a:gd name="T52" fmla="*/ 17 w 31"/>
                <a:gd name="T53" fmla="*/ 27 h 35"/>
                <a:gd name="T54" fmla="*/ 15 w 31"/>
                <a:gd name="T55" fmla="*/ 29 h 35"/>
                <a:gd name="T56" fmla="*/ 11 w 31"/>
                <a:gd name="T57" fmla="*/ 26 h 35"/>
                <a:gd name="T58" fmla="*/ 17 w 31"/>
                <a:gd name="T59" fmla="*/ 26 h 35"/>
                <a:gd name="T60" fmla="*/ 20 w 31"/>
                <a:gd name="T61" fmla="*/ 24 h 35"/>
                <a:gd name="T62" fmla="*/ 20 w 31"/>
                <a:gd name="T63" fmla="*/ 20 h 35"/>
                <a:gd name="T64" fmla="*/ 29 w 31"/>
                <a:gd name="T65" fmla="*/ 23 h 35"/>
                <a:gd name="T66" fmla="*/ 31 w 31"/>
                <a:gd name="T67" fmla="*/ 21 h 35"/>
                <a:gd name="T68" fmla="*/ 31 w 31"/>
                <a:gd name="T69" fmla="*/ 23 h 35"/>
                <a:gd name="T70" fmla="*/ 31 w 31"/>
                <a:gd name="T71" fmla="*/ 11 h 35"/>
                <a:gd name="T72" fmla="*/ 31 w 31"/>
                <a:gd name="T73" fmla="*/ 11 h 35"/>
                <a:gd name="T74" fmla="*/ 31 w 31"/>
                <a:gd name="T75" fmla="*/ 1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 h="35">
                  <a:moveTo>
                    <a:pt x="31" y="11"/>
                  </a:moveTo>
                  <a:lnTo>
                    <a:pt x="29" y="12"/>
                  </a:lnTo>
                  <a:lnTo>
                    <a:pt x="25" y="8"/>
                  </a:lnTo>
                  <a:lnTo>
                    <a:pt x="21" y="5"/>
                  </a:lnTo>
                  <a:lnTo>
                    <a:pt x="17" y="2"/>
                  </a:lnTo>
                  <a:lnTo>
                    <a:pt x="15" y="2"/>
                  </a:lnTo>
                  <a:lnTo>
                    <a:pt x="12" y="0"/>
                  </a:lnTo>
                  <a:lnTo>
                    <a:pt x="11" y="0"/>
                  </a:lnTo>
                  <a:lnTo>
                    <a:pt x="11" y="6"/>
                  </a:lnTo>
                  <a:lnTo>
                    <a:pt x="6" y="6"/>
                  </a:lnTo>
                  <a:lnTo>
                    <a:pt x="5" y="8"/>
                  </a:lnTo>
                  <a:lnTo>
                    <a:pt x="5" y="9"/>
                  </a:lnTo>
                  <a:lnTo>
                    <a:pt x="3" y="12"/>
                  </a:lnTo>
                  <a:lnTo>
                    <a:pt x="2" y="12"/>
                  </a:lnTo>
                  <a:lnTo>
                    <a:pt x="0" y="14"/>
                  </a:lnTo>
                  <a:lnTo>
                    <a:pt x="0" y="15"/>
                  </a:lnTo>
                  <a:lnTo>
                    <a:pt x="2" y="17"/>
                  </a:lnTo>
                  <a:lnTo>
                    <a:pt x="3" y="17"/>
                  </a:lnTo>
                  <a:lnTo>
                    <a:pt x="6" y="18"/>
                  </a:lnTo>
                  <a:lnTo>
                    <a:pt x="2" y="26"/>
                  </a:lnTo>
                  <a:lnTo>
                    <a:pt x="5" y="26"/>
                  </a:lnTo>
                  <a:lnTo>
                    <a:pt x="6" y="24"/>
                  </a:lnTo>
                  <a:lnTo>
                    <a:pt x="9" y="24"/>
                  </a:lnTo>
                  <a:lnTo>
                    <a:pt x="9" y="29"/>
                  </a:lnTo>
                  <a:lnTo>
                    <a:pt x="15" y="35"/>
                  </a:lnTo>
                  <a:lnTo>
                    <a:pt x="18" y="32"/>
                  </a:lnTo>
                  <a:lnTo>
                    <a:pt x="17" y="27"/>
                  </a:lnTo>
                  <a:lnTo>
                    <a:pt x="15" y="29"/>
                  </a:lnTo>
                  <a:lnTo>
                    <a:pt x="11" y="26"/>
                  </a:lnTo>
                  <a:lnTo>
                    <a:pt x="17" y="26"/>
                  </a:lnTo>
                  <a:lnTo>
                    <a:pt x="20" y="24"/>
                  </a:lnTo>
                  <a:lnTo>
                    <a:pt x="20" y="20"/>
                  </a:lnTo>
                  <a:lnTo>
                    <a:pt x="29" y="23"/>
                  </a:lnTo>
                  <a:lnTo>
                    <a:pt x="31" y="21"/>
                  </a:lnTo>
                  <a:lnTo>
                    <a:pt x="31" y="23"/>
                  </a:lnTo>
                  <a:lnTo>
                    <a:pt x="31" y="11"/>
                  </a:lnTo>
                  <a:lnTo>
                    <a:pt x="31" y="11"/>
                  </a:lnTo>
                  <a:lnTo>
                    <a:pt x="31" y="11"/>
                  </a:lnTo>
                  <a:close/>
                </a:path>
              </a:pathLst>
            </a:custGeom>
            <a:grp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234" name="Freeform 57"/>
            <p:cNvSpPr/>
            <p:nvPr/>
          </p:nvSpPr>
          <p:spPr bwMode="auto">
            <a:xfrm>
              <a:off x="6836525" y="2580962"/>
              <a:ext cx="92710" cy="101994"/>
            </a:xfrm>
            <a:custGeom>
              <a:avLst/>
              <a:gdLst>
                <a:gd name="T0" fmla="*/ 4 w 56"/>
                <a:gd name="T1" fmla="*/ 6 h 62"/>
                <a:gd name="T2" fmla="*/ 7 w 56"/>
                <a:gd name="T3" fmla="*/ 10 h 62"/>
                <a:gd name="T4" fmla="*/ 9 w 56"/>
                <a:gd name="T5" fmla="*/ 15 h 62"/>
                <a:gd name="T6" fmla="*/ 17 w 56"/>
                <a:gd name="T7" fmla="*/ 24 h 62"/>
                <a:gd name="T8" fmla="*/ 21 w 56"/>
                <a:gd name="T9" fmla="*/ 28 h 62"/>
                <a:gd name="T10" fmla="*/ 27 w 56"/>
                <a:gd name="T11" fmla="*/ 30 h 62"/>
                <a:gd name="T12" fmla="*/ 29 w 56"/>
                <a:gd name="T13" fmla="*/ 40 h 62"/>
                <a:gd name="T14" fmla="*/ 27 w 56"/>
                <a:gd name="T15" fmla="*/ 46 h 62"/>
                <a:gd name="T16" fmla="*/ 26 w 56"/>
                <a:gd name="T17" fmla="*/ 51 h 62"/>
                <a:gd name="T18" fmla="*/ 29 w 56"/>
                <a:gd name="T19" fmla="*/ 56 h 62"/>
                <a:gd name="T20" fmla="*/ 35 w 56"/>
                <a:gd name="T21" fmla="*/ 60 h 62"/>
                <a:gd name="T22" fmla="*/ 33 w 56"/>
                <a:gd name="T23" fmla="*/ 56 h 62"/>
                <a:gd name="T24" fmla="*/ 35 w 56"/>
                <a:gd name="T25" fmla="*/ 53 h 62"/>
                <a:gd name="T26" fmla="*/ 41 w 56"/>
                <a:gd name="T27" fmla="*/ 50 h 62"/>
                <a:gd name="T28" fmla="*/ 44 w 56"/>
                <a:gd name="T29" fmla="*/ 43 h 62"/>
                <a:gd name="T30" fmla="*/ 39 w 56"/>
                <a:gd name="T31" fmla="*/ 42 h 62"/>
                <a:gd name="T32" fmla="*/ 41 w 56"/>
                <a:gd name="T33" fmla="*/ 39 h 62"/>
                <a:gd name="T34" fmla="*/ 47 w 56"/>
                <a:gd name="T35" fmla="*/ 40 h 62"/>
                <a:gd name="T36" fmla="*/ 54 w 56"/>
                <a:gd name="T37" fmla="*/ 39 h 62"/>
                <a:gd name="T38" fmla="*/ 56 w 56"/>
                <a:gd name="T39" fmla="*/ 31 h 62"/>
                <a:gd name="T40" fmla="*/ 51 w 56"/>
                <a:gd name="T41" fmla="*/ 30 h 62"/>
                <a:gd name="T42" fmla="*/ 47 w 56"/>
                <a:gd name="T43" fmla="*/ 28 h 62"/>
                <a:gd name="T44" fmla="*/ 48 w 56"/>
                <a:gd name="T45" fmla="*/ 22 h 62"/>
                <a:gd name="T46" fmla="*/ 45 w 56"/>
                <a:gd name="T47" fmla="*/ 21 h 62"/>
                <a:gd name="T48" fmla="*/ 42 w 56"/>
                <a:gd name="T49" fmla="*/ 16 h 62"/>
                <a:gd name="T50" fmla="*/ 42 w 56"/>
                <a:gd name="T51" fmla="*/ 12 h 62"/>
                <a:gd name="T52" fmla="*/ 36 w 56"/>
                <a:gd name="T53" fmla="*/ 9 h 62"/>
                <a:gd name="T54" fmla="*/ 32 w 56"/>
                <a:gd name="T55" fmla="*/ 6 h 62"/>
                <a:gd name="T56" fmla="*/ 20 w 56"/>
                <a:gd name="T57" fmla="*/ 4 h 62"/>
                <a:gd name="T58" fmla="*/ 18 w 56"/>
                <a:gd name="T59" fmla="*/ 3 h 62"/>
                <a:gd name="T60" fmla="*/ 14 w 56"/>
                <a:gd name="T61" fmla="*/ 0 h 62"/>
                <a:gd name="T62" fmla="*/ 9 w 56"/>
                <a:gd name="T63" fmla="*/ 1 h 62"/>
                <a:gd name="T64" fmla="*/ 6 w 56"/>
                <a:gd name="T65" fmla="*/ 3 h 62"/>
                <a:gd name="T66" fmla="*/ 1 w 56"/>
                <a:gd name="T67" fmla="*/ 1 h 62"/>
                <a:gd name="T68" fmla="*/ 0 w 56"/>
                <a:gd name="T69"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 h="62">
                  <a:moveTo>
                    <a:pt x="0" y="4"/>
                  </a:moveTo>
                  <a:lnTo>
                    <a:pt x="4" y="6"/>
                  </a:lnTo>
                  <a:lnTo>
                    <a:pt x="6" y="7"/>
                  </a:lnTo>
                  <a:lnTo>
                    <a:pt x="7" y="10"/>
                  </a:lnTo>
                  <a:lnTo>
                    <a:pt x="9" y="12"/>
                  </a:lnTo>
                  <a:lnTo>
                    <a:pt x="9" y="15"/>
                  </a:lnTo>
                  <a:lnTo>
                    <a:pt x="15" y="18"/>
                  </a:lnTo>
                  <a:lnTo>
                    <a:pt x="17" y="24"/>
                  </a:lnTo>
                  <a:lnTo>
                    <a:pt x="20" y="24"/>
                  </a:lnTo>
                  <a:lnTo>
                    <a:pt x="21" y="28"/>
                  </a:lnTo>
                  <a:lnTo>
                    <a:pt x="26" y="28"/>
                  </a:lnTo>
                  <a:lnTo>
                    <a:pt x="27" y="30"/>
                  </a:lnTo>
                  <a:lnTo>
                    <a:pt x="27" y="40"/>
                  </a:lnTo>
                  <a:lnTo>
                    <a:pt x="29" y="40"/>
                  </a:lnTo>
                  <a:lnTo>
                    <a:pt x="27" y="42"/>
                  </a:lnTo>
                  <a:lnTo>
                    <a:pt x="27" y="46"/>
                  </a:lnTo>
                  <a:lnTo>
                    <a:pt x="26" y="48"/>
                  </a:lnTo>
                  <a:lnTo>
                    <a:pt x="26" y="51"/>
                  </a:lnTo>
                  <a:lnTo>
                    <a:pt x="27" y="54"/>
                  </a:lnTo>
                  <a:lnTo>
                    <a:pt x="29" y="56"/>
                  </a:lnTo>
                  <a:lnTo>
                    <a:pt x="29" y="62"/>
                  </a:lnTo>
                  <a:lnTo>
                    <a:pt x="35" y="60"/>
                  </a:lnTo>
                  <a:lnTo>
                    <a:pt x="35" y="57"/>
                  </a:lnTo>
                  <a:lnTo>
                    <a:pt x="33" y="56"/>
                  </a:lnTo>
                  <a:lnTo>
                    <a:pt x="33" y="53"/>
                  </a:lnTo>
                  <a:lnTo>
                    <a:pt x="35" y="53"/>
                  </a:lnTo>
                  <a:lnTo>
                    <a:pt x="39" y="51"/>
                  </a:lnTo>
                  <a:lnTo>
                    <a:pt x="41" y="50"/>
                  </a:lnTo>
                  <a:lnTo>
                    <a:pt x="45" y="46"/>
                  </a:lnTo>
                  <a:lnTo>
                    <a:pt x="44" y="43"/>
                  </a:lnTo>
                  <a:lnTo>
                    <a:pt x="41" y="42"/>
                  </a:lnTo>
                  <a:lnTo>
                    <a:pt x="39" y="42"/>
                  </a:lnTo>
                  <a:lnTo>
                    <a:pt x="39" y="40"/>
                  </a:lnTo>
                  <a:lnTo>
                    <a:pt x="41" y="39"/>
                  </a:lnTo>
                  <a:lnTo>
                    <a:pt x="45" y="39"/>
                  </a:lnTo>
                  <a:lnTo>
                    <a:pt x="47" y="40"/>
                  </a:lnTo>
                  <a:lnTo>
                    <a:pt x="51" y="40"/>
                  </a:lnTo>
                  <a:lnTo>
                    <a:pt x="54" y="39"/>
                  </a:lnTo>
                  <a:lnTo>
                    <a:pt x="56" y="39"/>
                  </a:lnTo>
                  <a:lnTo>
                    <a:pt x="56" y="31"/>
                  </a:lnTo>
                  <a:lnTo>
                    <a:pt x="54" y="30"/>
                  </a:lnTo>
                  <a:lnTo>
                    <a:pt x="51" y="30"/>
                  </a:lnTo>
                  <a:lnTo>
                    <a:pt x="50" y="28"/>
                  </a:lnTo>
                  <a:lnTo>
                    <a:pt x="47" y="28"/>
                  </a:lnTo>
                  <a:lnTo>
                    <a:pt x="47" y="24"/>
                  </a:lnTo>
                  <a:lnTo>
                    <a:pt x="48" y="22"/>
                  </a:lnTo>
                  <a:lnTo>
                    <a:pt x="47" y="21"/>
                  </a:lnTo>
                  <a:lnTo>
                    <a:pt x="45" y="21"/>
                  </a:lnTo>
                  <a:lnTo>
                    <a:pt x="42" y="22"/>
                  </a:lnTo>
                  <a:lnTo>
                    <a:pt x="42" y="16"/>
                  </a:lnTo>
                  <a:lnTo>
                    <a:pt x="44" y="15"/>
                  </a:lnTo>
                  <a:lnTo>
                    <a:pt x="42" y="12"/>
                  </a:lnTo>
                  <a:lnTo>
                    <a:pt x="41" y="10"/>
                  </a:lnTo>
                  <a:lnTo>
                    <a:pt x="36" y="9"/>
                  </a:lnTo>
                  <a:lnTo>
                    <a:pt x="32" y="9"/>
                  </a:lnTo>
                  <a:lnTo>
                    <a:pt x="32" y="6"/>
                  </a:lnTo>
                  <a:lnTo>
                    <a:pt x="30" y="4"/>
                  </a:lnTo>
                  <a:lnTo>
                    <a:pt x="20" y="4"/>
                  </a:lnTo>
                  <a:lnTo>
                    <a:pt x="20" y="3"/>
                  </a:lnTo>
                  <a:lnTo>
                    <a:pt x="18" y="3"/>
                  </a:lnTo>
                  <a:lnTo>
                    <a:pt x="15" y="0"/>
                  </a:lnTo>
                  <a:lnTo>
                    <a:pt x="14" y="0"/>
                  </a:lnTo>
                  <a:lnTo>
                    <a:pt x="10" y="1"/>
                  </a:lnTo>
                  <a:lnTo>
                    <a:pt x="9" y="1"/>
                  </a:lnTo>
                  <a:lnTo>
                    <a:pt x="9" y="3"/>
                  </a:lnTo>
                  <a:lnTo>
                    <a:pt x="6" y="3"/>
                  </a:lnTo>
                  <a:lnTo>
                    <a:pt x="3" y="1"/>
                  </a:lnTo>
                  <a:lnTo>
                    <a:pt x="1" y="1"/>
                  </a:lnTo>
                  <a:lnTo>
                    <a:pt x="0" y="4"/>
                  </a:lnTo>
                  <a:lnTo>
                    <a:pt x="0" y="4"/>
                  </a:lnTo>
                  <a:lnTo>
                    <a:pt x="0" y="4"/>
                  </a:lnTo>
                  <a:close/>
                </a:path>
              </a:pathLst>
            </a:custGeom>
            <a:grp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235" name="Freeform 58"/>
            <p:cNvSpPr/>
            <p:nvPr/>
          </p:nvSpPr>
          <p:spPr bwMode="auto">
            <a:xfrm>
              <a:off x="6500449" y="3002102"/>
              <a:ext cx="16556" cy="9869"/>
            </a:xfrm>
            <a:custGeom>
              <a:avLst/>
              <a:gdLst>
                <a:gd name="T0" fmla="*/ 7 w 10"/>
                <a:gd name="T1" fmla="*/ 6 h 6"/>
                <a:gd name="T2" fmla="*/ 10 w 10"/>
                <a:gd name="T3" fmla="*/ 4 h 6"/>
                <a:gd name="T4" fmla="*/ 10 w 10"/>
                <a:gd name="T5" fmla="*/ 1 h 6"/>
                <a:gd name="T6" fmla="*/ 6 w 10"/>
                <a:gd name="T7" fmla="*/ 0 h 6"/>
                <a:gd name="T8" fmla="*/ 3 w 10"/>
                <a:gd name="T9" fmla="*/ 0 h 6"/>
                <a:gd name="T10" fmla="*/ 0 w 10"/>
                <a:gd name="T11" fmla="*/ 0 h 6"/>
                <a:gd name="T12" fmla="*/ 0 w 10"/>
                <a:gd name="T13" fmla="*/ 3 h 6"/>
                <a:gd name="T14" fmla="*/ 3 w 10"/>
                <a:gd name="T15" fmla="*/ 4 h 6"/>
                <a:gd name="T16" fmla="*/ 6 w 10"/>
                <a:gd name="T17" fmla="*/ 6 h 6"/>
                <a:gd name="T18" fmla="*/ 7 w 10"/>
                <a:gd name="T19" fmla="*/ 6 h 6"/>
                <a:gd name="T20" fmla="*/ 7 w 10"/>
                <a:gd name="T21" fmla="*/ 6 h 6"/>
                <a:gd name="T22" fmla="*/ 7 w 10"/>
                <a:gd name="T2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6">
                  <a:moveTo>
                    <a:pt x="7" y="6"/>
                  </a:moveTo>
                  <a:lnTo>
                    <a:pt x="10" y="4"/>
                  </a:lnTo>
                  <a:lnTo>
                    <a:pt x="10" y="1"/>
                  </a:lnTo>
                  <a:lnTo>
                    <a:pt x="6" y="0"/>
                  </a:lnTo>
                  <a:lnTo>
                    <a:pt x="3" y="0"/>
                  </a:lnTo>
                  <a:lnTo>
                    <a:pt x="0" y="0"/>
                  </a:lnTo>
                  <a:lnTo>
                    <a:pt x="0" y="3"/>
                  </a:lnTo>
                  <a:lnTo>
                    <a:pt x="3" y="4"/>
                  </a:lnTo>
                  <a:lnTo>
                    <a:pt x="6" y="6"/>
                  </a:lnTo>
                  <a:lnTo>
                    <a:pt x="7" y="6"/>
                  </a:lnTo>
                  <a:lnTo>
                    <a:pt x="7" y="6"/>
                  </a:lnTo>
                  <a:lnTo>
                    <a:pt x="7" y="6"/>
                  </a:lnTo>
                  <a:close/>
                </a:path>
              </a:pathLst>
            </a:custGeom>
            <a:grp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236" name="Freeform 59"/>
            <p:cNvSpPr/>
            <p:nvPr/>
          </p:nvSpPr>
          <p:spPr bwMode="auto">
            <a:xfrm>
              <a:off x="6680074" y="2789064"/>
              <a:ext cx="71189" cy="50997"/>
            </a:xfrm>
            <a:custGeom>
              <a:avLst/>
              <a:gdLst>
                <a:gd name="T0" fmla="*/ 40 w 43"/>
                <a:gd name="T1" fmla="*/ 10 h 31"/>
                <a:gd name="T2" fmla="*/ 34 w 43"/>
                <a:gd name="T3" fmla="*/ 7 h 31"/>
                <a:gd name="T4" fmla="*/ 34 w 43"/>
                <a:gd name="T5" fmla="*/ 4 h 31"/>
                <a:gd name="T6" fmla="*/ 33 w 43"/>
                <a:gd name="T7" fmla="*/ 4 h 31"/>
                <a:gd name="T8" fmla="*/ 30 w 43"/>
                <a:gd name="T9" fmla="*/ 0 h 31"/>
                <a:gd name="T10" fmla="*/ 19 w 43"/>
                <a:gd name="T11" fmla="*/ 1 h 31"/>
                <a:gd name="T12" fmla="*/ 18 w 43"/>
                <a:gd name="T13" fmla="*/ 3 h 31"/>
                <a:gd name="T14" fmla="*/ 12 w 43"/>
                <a:gd name="T15" fmla="*/ 3 h 31"/>
                <a:gd name="T16" fmla="*/ 12 w 43"/>
                <a:gd name="T17" fmla="*/ 6 h 31"/>
                <a:gd name="T18" fmla="*/ 6 w 43"/>
                <a:gd name="T19" fmla="*/ 6 h 31"/>
                <a:gd name="T20" fmla="*/ 4 w 43"/>
                <a:gd name="T21" fmla="*/ 9 h 31"/>
                <a:gd name="T22" fmla="*/ 0 w 43"/>
                <a:gd name="T23" fmla="*/ 10 h 31"/>
                <a:gd name="T24" fmla="*/ 0 w 43"/>
                <a:gd name="T25" fmla="*/ 16 h 31"/>
                <a:gd name="T26" fmla="*/ 1 w 43"/>
                <a:gd name="T27" fmla="*/ 19 h 31"/>
                <a:gd name="T28" fmla="*/ 1 w 43"/>
                <a:gd name="T29" fmla="*/ 25 h 31"/>
                <a:gd name="T30" fmla="*/ 3 w 43"/>
                <a:gd name="T31" fmla="*/ 27 h 31"/>
                <a:gd name="T32" fmla="*/ 4 w 43"/>
                <a:gd name="T33" fmla="*/ 27 h 31"/>
                <a:gd name="T34" fmla="*/ 4 w 43"/>
                <a:gd name="T35" fmla="*/ 31 h 31"/>
                <a:gd name="T36" fmla="*/ 10 w 43"/>
                <a:gd name="T37" fmla="*/ 30 h 31"/>
                <a:gd name="T38" fmla="*/ 10 w 43"/>
                <a:gd name="T39" fmla="*/ 31 h 31"/>
                <a:gd name="T40" fmla="*/ 15 w 43"/>
                <a:gd name="T41" fmla="*/ 30 h 31"/>
                <a:gd name="T42" fmla="*/ 16 w 43"/>
                <a:gd name="T43" fmla="*/ 30 h 31"/>
                <a:gd name="T44" fmla="*/ 18 w 43"/>
                <a:gd name="T45" fmla="*/ 31 h 31"/>
                <a:gd name="T46" fmla="*/ 24 w 43"/>
                <a:gd name="T47" fmla="*/ 31 h 31"/>
                <a:gd name="T48" fmla="*/ 25 w 43"/>
                <a:gd name="T49" fmla="*/ 28 h 31"/>
                <a:gd name="T50" fmla="*/ 25 w 43"/>
                <a:gd name="T51" fmla="*/ 27 h 31"/>
                <a:gd name="T52" fmla="*/ 31 w 43"/>
                <a:gd name="T53" fmla="*/ 27 h 31"/>
                <a:gd name="T54" fmla="*/ 34 w 43"/>
                <a:gd name="T55" fmla="*/ 25 h 31"/>
                <a:gd name="T56" fmla="*/ 42 w 43"/>
                <a:gd name="T57" fmla="*/ 19 h 31"/>
                <a:gd name="T58" fmla="*/ 43 w 43"/>
                <a:gd name="T59" fmla="*/ 16 h 31"/>
                <a:gd name="T60" fmla="*/ 43 w 43"/>
                <a:gd name="T61" fmla="*/ 15 h 31"/>
                <a:gd name="T62" fmla="*/ 42 w 43"/>
                <a:gd name="T63" fmla="*/ 12 h 31"/>
                <a:gd name="T64" fmla="*/ 40 w 43"/>
                <a:gd name="T65" fmla="*/ 10 h 31"/>
                <a:gd name="T66" fmla="*/ 40 w 43"/>
                <a:gd name="T67" fmla="*/ 10 h 31"/>
                <a:gd name="T68" fmla="*/ 40 w 43"/>
                <a:gd name="T69" fmla="*/ 1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31">
                  <a:moveTo>
                    <a:pt x="40" y="10"/>
                  </a:moveTo>
                  <a:lnTo>
                    <a:pt x="34" y="7"/>
                  </a:lnTo>
                  <a:lnTo>
                    <a:pt x="34" y="4"/>
                  </a:lnTo>
                  <a:lnTo>
                    <a:pt x="33" y="4"/>
                  </a:lnTo>
                  <a:lnTo>
                    <a:pt x="30" y="0"/>
                  </a:lnTo>
                  <a:lnTo>
                    <a:pt x="19" y="1"/>
                  </a:lnTo>
                  <a:lnTo>
                    <a:pt x="18" y="3"/>
                  </a:lnTo>
                  <a:lnTo>
                    <a:pt x="12" y="3"/>
                  </a:lnTo>
                  <a:lnTo>
                    <a:pt x="12" y="6"/>
                  </a:lnTo>
                  <a:lnTo>
                    <a:pt x="6" y="6"/>
                  </a:lnTo>
                  <a:lnTo>
                    <a:pt x="4" y="9"/>
                  </a:lnTo>
                  <a:lnTo>
                    <a:pt x="0" y="10"/>
                  </a:lnTo>
                  <a:lnTo>
                    <a:pt x="0" y="16"/>
                  </a:lnTo>
                  <a:lnTo>
                    <a:pt x="1" y="19"/>
                  </a:lnTo>
                  <a:lnTo>
                    <a:pt x="1" y="25"/>
                  </a:lnTo>
                  <a:lnTo>
                    <a:pt x="3" y="27"/>
                  </a:lnTo>
                  <a:lnTo>
                    <a:pt x="4" y="27"/>
                  </a:lnTo>
                  <a:lnTo>
                    <a:pt x="4" y="31"/>
                  </a:lnTo>
                  <a:lnTo>
                    <a:pt x="10" y="30"/>
                  </a:lnTo>
                  <a:lnTo>
                    <a:pt x="10" y="31"/>
                  </a:lnTo>
                  <a:lnTo>
                    <a:pt x="15" y="30"/>
                  </a:lnTo>
                  <a:lnTo>
                    <a:pt x="16" y="30"/>
                  </a:lnTo>
                  <a:lnTo>
                    <a:pt x="18" y="31"/>
                  </a:lnTo>
                  <a:lnTo>
                    <a:pt x="24" y="31"/>
                  </a:lnTo>
                  <a:lnTo>
                    <a:pt x="25" y="28"/>
                  </a:lnTo>
                  <a:lnTo>
                    <a:pt x="25" y="27"/>
                  </a:lnTo>
                  <a:lnTo>
                    <a:pt x="31" y="27"/>
                  </a:lnTo>
                  <a:lnTo>
                    <a:pt x="34" y="25"/>
                  </a:lnTo>
                  <a:lnTo>
                    <a:pt x="42" y="19"/>
                  </a:lnTo>
                  <a:lnTo>
                    <a:pt x="43" y="16"/>
                  </a:lnTo>
                  <a:lnTo>
                    <a:pt x="43" y="15"/>
                  </a:lnTo>
                  <a:lnTo>
                    <a:pt x="42" y="12"/>
                  </a:lnTo>
                  <a:lnTo>
                    <a:pt x="40" y="10"/>
                  </a:lnTo>
                  <a:lnTo>
                    <a:pt x="40" y="10"/>
                  </a:lnTo>
                  <a:lnTo>
                    <a:pt x="40" y="10"/>
                  </a:lnTo>
                  <a:close/>
                </a:path>
              </a:pathLst>
            </a:custGeom>
            <a:grp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237" name="Freeform 60"/>
            <p:cNvSpPr/>
            <p:nvPr/>
          </p:nvSpPr>
          <p:spPr bwMode="auto">
            <a:xfrm>
              <a:off x="6265365" y="2523388"/>
              <a:ext cx="23177" cy="18097"/>
            </a:xfrm>
            <a:custGeom>
              <a:avLst/>
              <a:gdLst>
                <a:gd name="T0" fmla="*/ 5 w 14"/>
                <a:gd name="T1" fmla="*/ 11 h 11"/>
                <a:gd name="T2" fmla="*/ 8 w 14"/>
                <a:gd name="T3" fmla="*/ 9 h 11"/>
                <a:gd name="T4" fmla="*/ 12 w 14"/>
                <a:gd name="T5" fmla="*/ 11 h 11"/>
                <a:gd name="T6" fmla="*/ 14 w 14"/>
                <a:gd name="T7" fmla="*/ 9 h 11"/>
                <a:gd name="T8" fmla="*/ 14 w 14"/>
                <a:gd name="T9" fmla="*/ 6 h 11"/>
                <a:gd name="T10" fmla="*/ 11 w 14"/>
                <a:gd name="T11" fmla="*/ 5 h 11"/>
                <a:gd name="T12" fmla="*/ 9 w 14"/>
                <a:gd name="T13" fmla="*/ 5 h 11"/>
                <a:gd name="T14" fmla="*/ 8 w 14"/>
                <a:gd name="T15" fmla="*/ 3 h 11"/>
                <a:gd name="T16" fmla="*/ 8 w 14"/>
                <a:gd name="T17" fmla="*/ 0 h 11"/>
                <a:gd name="T18" fmla="*/ 6 w 14"/>
                <a:gd name="T19" fmla="*/ 0 h 11"/>
                <a:gd name="T20" fmla="*/ 5 w 14"/>
                <a:gd name="T21" fmla="*/ 2 h 11"/>
                <a:gd name="T22" fmla="*/ 2 w 14"/>
                <a:gd name="T23" fmla="*/ 3 h 11"/>
                <a:gd name="T24" fmla="*/ 0 w 14"/>
                <a:gd name="T25" fmla="*/ 3 h 11"/>
                <a:gd name="T26" fmla="*/ 0 w 14"/>
                <a:gd name="T27" fmla="*/ 5 h 11"/>
                <a:gd name="T28" fmla="*/ 3 w 14"/>
                <a:gd name="T29" fmla="*/ 8 h 11"/>
                <a:gd name="T30" fmla="*/ 5 w 14"/>
                <a:gd name="T31" fmla="*/ 11 h 11"/>
                <a:gd name="T32" fmla="*/ 5 w 14"/>
                <a:gd name="T33" fmla="*/ 11 h 11"/>
                <a:gd name="T34" fmla="*/ 5 w 14"/>
                <a:gd name="T35"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11">
                  <a:moveTo>
                    <a:pt x="5" y="11"/>
                  </a:moveTo>
                  <a:lnTo>
                    <a:pt x="8" y="9"/>
                  </a:lnTo>
                  <a:lnTo>
                    <a:pt x="12" y="11"/>
                  </a:lnTo>
                  <a:lnTo>
                    <a:pt x="14" y="9"/>
                  </a:lnTo>
                  <a:lnTo>
                    <a:pt x="14" y="6"/>
                  </a:lnTo>
                  <a:lnTo>
                    <a:pt x="11" y="5"/>
                  </a:lnTo>
                  <a:lnTo>
                    <a:pt x="9" y="5"/>
                  </a:lnTo>
                  <a:lnTo>
                    <a:pt x="8" y="3"/>
                  </a:lnTo>
                  <a:lnTo>
                    <a:pt x="8" y="0"/>
                  </a:lnTo>
                  <a:lnTo>
                    <a:pt x="6" y="0"/>
                  </a:lnTo>
                  <a:lnTo>
                    <a:pt x="5" y="2"/>
                  </a:lnTo>
                  <a:lnTo>
                    <a:pt x="2" y="3"/>
                  </a:lnTo>
                  <a:lnTo>
                    <a:pt x="0" y="3"/>
                  </a:lnTo>
                  <a:lnTo>
                    <a:pt x="0" y="5"/>
                  </a:lnTo>
                  <a:lnTo>
                    <a:pt x="3" y="8"/>
                  </a:lnTo>
                  <a:lnTo>
                    <a:pt x="5" y="11"/>
                  </a:lnTo>
                  <a:lnTo>
                    <a:pt x="5" y="11"/>
                  </a:lnTo>
                  <a:lnTo>
                    <a:pt x="5" y="11"/>
                  </a:lnTo>
                  <a:close/>
                </a:path>
              </a:pathLst>
            </a:custGeom>
            <a:solidFill>
              <a:schemeClr val="accent1"/>
            </a:solid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238" name="Freeform 61"/>
            <p:cNvSpPr/>
            <p:nvPr/>
          </p:nvSpPr>
          <p:spPr bwMode="auto">
            <a:xfrm>
              <a:off x="6667658" y="2310351"/>
              <a:ext cx="145688" cy="83899"/>
            </a:xfrm>
            <a:custGeom>
              <a:avLst/>
              <a:gdLst>
                <a:gd name="T0" fmla="*/ 81 w 88"/>
                <a:gd name="T1" fmla="*/ 14 h 51"/>
                <a:gd name="T2" fmla="*/ 72 w 88"/>
                <a:gd name="T3" fmla="*/ 8 h 51"/>
                <a:gd name="T4" fmla="*/ 67 w 88"/>
                <a:gd name="T5" fmla="*/ 6 h 51"/>
                <a:gd name="T6" fmla="*/ 58 w 88"/>
                <a:gd name="T7" fmla="*/ 3 h 51"/>
                <a:gd name="T8" fmla="*/ 54 w 88"/>
                <a:gd name="T9" fmla="*/ 2 h 51"/>
                <a:gd name="T10" fmla="*/ 46 w 88"/>
                <a:gd name="T11" fmla="*/ 5 h 51"/>
                <a:gd name="T12" fmla="*/ 42 w 88"/>
                <a:gd name="T13" fmla="*/ 3 h 51"/>
                <a:gd name="T14" fmla="*/ 39 w 88"/>
                <a:gd name="T15" fmla="*/ 5 h 51"/>
                <a:gd name="T16" fmla="*/ 34 w 88"/>
                <a:gd name="T17" fmla="*/ 3 h 51"/>
                <a:gd name="T18" fmla="*/ 30 w 88"/>
                <a:gd name="T19" fmla="*/ 2 h 51"/>
                <a:gd name="T20" fmla="*/ 27 w 88"/>
                <a:gd name="T21" fmla="*/ 3 h 51"/>
                <a:gd name="T22" fmla="*/ 24 w 88"/>
                <a:gd name="T23" fmla="*/ 2 h 51"/>
                <a:gd name="T24" fmla="*/ 18 w 88"/>
                <a:gd name="T25" fmla="*/ 0 h 51"/>
                <a:gd name="T26" fmla="*/ 4 w 88"/>
                <a:gd name="T27" fmla="*/ 3 h 51"/>
                <a:gd name="T28" fmla="*/ 0 w 88"/>
                <a:gd name="T29" fmla="*/ 5 h 51"/>
                <a:gd name="T30" fmla="*/ 3 w 88"/>
                <a:gd name="T31" fmla="*/ 21 h 51"/>
                <a:gd name="T32" fmla="*/ 4 w 88"/>
                <a:gd name="T33" fmla="*/ 24 h 51"/>
                <a:gd name="T34" fmla="*/ 7 w 88"/>
                <a:gd name="T35" fmla="*/ 26 h 51"/>
                <a:gd name="T36" fmla="*/ 12 w 88"/>
                <a:gd name="T37" fmla="*/ 27 h 51"/>
                <a:gd name="T38" fmla="*/ 21 w 88"/>
                <a:gd name="T39" fmla="*/ 26 h 51"/>
                <a:gd name="T40" fmla="*/ 27 w 88"/>
                <a:gd name="T41" fmla="*/ 29 h 51"/>
                <a:gd name="T42" fmla="*/ 24 w 88"/>
                <a:gd name="T43" fmla="*/ 38 h 51"/>
                <a:gd name="T44" fmla="*/ 30 w 88"/>
                <a:gd name="T45" fmla="*/ 42 h 51"/>
                <a:gd name="T46" fmla="*/ 37 w 88"/>
                <a:gd name="T47" fmla="*/ 44 h 51"/>
                <a:gd name="T48" fmla="*/ 40 w 88"/>
                <a:gd name="T49" fmla="*/ 51 h 51"/>
                <a:gd name="T50" fmla="*/ 43 w 88"/>
                <a:gd name="T51" fmla="*/ 50 h 51"/>
                <a:gd name="T52" fmla="*/ 49 w 88"/>
                <a:gd name="T53" fmla="*/ 48 h 51"/>
                <a:gd name="T54" fmla="*/ 52 w 88"/>
                <a:gd name="T55" fmla="*/ 50 h 51"/>
                <a:gd name="T56" fmla="*/ 60 w 88"/>
                <a:gd name="T57" fmla="*/ 51 h 51"/>
                <a:gd name="T58" fmla="*/ 63 w 88"/>
                <a:gd name="T59" fmla="*/ 50 h 51"/>
                <a:gd name="T60" fmla="*/ 66 w 88"/>
                <a:gd name="T61" fmla="*/ 45 h 51"/>
                <a:gd name="T62" fmla="*/ 73 w 88"/>
                <a:gd name="T63" fmla="*/ 44 h 51"/>
                <a:gd name="T64" fmla="*/ 72 w 88"/>
                <a:gd name="T65" fmla="*/ 47 h 51"/>
                <a:gd name="T66" fmla="*/ 76 w 88"/>
                <a:gd name="T67" fmla="*/ 45 h 51"/>
                <a:gd name="T68" fmla="*/ 73 w 88"/>
                <a:gd name="T69" fmla="*/ 41 h 51"/>
                <a:gd name="T70" fmla="*/ 72 w 88"/>
                <a:gd name="T71" fmla="*/ 38 h 51"/>
                <a:gd name="T72" fmla="*/ 76 w 88"/>
                <a:gd name="T73" fmla="*/ 36 h 51"/>
                <a:gd name="T74" fmla="*/ 73 w 88"/>
                <a:gd name="T75" fmla="*/ 30 h 51"/>
                <a:gd name="T76" fmla="*/ 81 w 88"/>
                <a:gd name="T77" fmla="*/ 29 h 51"/>
                <a:gd name="T78" fmla="*/ 81 w 88"/>
                <a:gd name="T79" fmla="*/ 24 h 51"/>
                <a:gd name="T80" fmla="*/ 87 w 88"/>
                <a:gd name="T81" fmla="*/ 26 h 51"/>
                <a:gd name="T82" fmla="*/ 84 w 88"/>
                <a:gd name="T83" fmla="*/ 20 h 51"/>
                <a:gd name="T84" fmla="*/ 85 w 88"/>
                <a:gd name="T85" fmla="*/ 17 h 51"/>
                <a:gd name="T86" fmla="*/ 85 w 88"/>
                <a:gd name="T87" fmla="*/ 1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51">
                  <a:moveTo>
                    <a:pt x="85" y="15"/>
                  </a:moveTo>
                  <a:lnTo>
                    <a:pt x="81" y="14"/>
                  </a:lnTo>
                  <a:lnTo>
                    <a:pt x="76" y="11"/>
                  </a:lnTo>
                  <a:lnTo>
                    <a:pt x="72" y="8"/>
                  </a:lnTo>
                  <a:lnTo>
                    <a:pt x="70" y="8"/>
                  </a:lnTo>
                  <a:lnTo>
                    <a:pt x="67" y="6"/>
                  </a:lnTo>
                  <a:lnTo>
                    <a:pt x="60" y="6"/>
                  </a:lnTo>
                  <a:lnTo>
                    <a:pt x="58" y="3"/>
                  </a:lnTo>
                  <a:lnTo>
                    <a:pt x="57" y="2"/>
                  </a:lnTo>
                  <a:lnTo>
                    <a:pt x="54" y="2"/>
                  </a:lnTo>
                  <a:lnTo>
                    <a:pt x="51" y="5"/>
                  </a:lnTo>
                  <a:lnTo>
                    <a:pt x="46" y="5"/>
                  </a:lnTo>
                  <a:lnTo>
                    <a:pt x="45" y="3"/>
                  </a:lnTo>
                  <a:lnTo>
                    <a:pt x="42" y="3"/>
                  </a:lnTo>
                  <a:lnTo>
                    <a:pt x="40" y="5"/>
                  </a:lnTo>
                  <a:lnTo>
                    <a:pt x="39" y="5"/>
                  </a:lnTo>
                  <a:lnTo>
                    <a:pt x="37" y="3"/>
                  </a:lnTo>
                  <a:lnTo>
                    <a:pt x="34" y="3"/>
                  </a:lnTo>
                  <a:lnTo>
                    <a:pt x="31" y="2"/>
                  </a:lnTo>
                  <a:lnTo>
                    <a:pt x="30" y="2"/>
                  </a:lnTo>
                  <a:lnTo>
                    <a:pt x="28" y="3"/>
                  </a:lnTo>
                  <a:lnTo>
                    <a:pt x="27" y="3"/>
                  </a:lnTo>
                  <a:lnTo>
                    <a:pt x="25" y="2"/>
                  </a:lnTo>
                  <a:lnTo>
                    <a:pt x="24" y="2"/>
                  </a:lnTo>
                  <a:lnTo>
                    <a:pt x="22" y="0"/>
                  </a:lnTo>
                  <a:lnTo>
                    <a:pt x="18" y="0"/>
                  </a:lnTo>
                  <a:lnTo>
                    <a:pt x="15" y="3"/>
                  </a:lnTo>
                  <a:lnTo>
                    <a:pt x="4" y="3"/>
                  </a:lnTo>
                  <a:lnTo>
                    <a:pt x="1" y="5"/>
                  </a:lnTo>
                  <a:lnTo>
                    <a:pt x="0" y="5"/>
                  </a:lnTo>
                  <a:lnTo>
                    <a:pt x="0" y="15"/>
                  </a:lnTo>
                  <a:lnTo>
                    <a:pt x="3" y="21"/>
                  </a:lnTo>
                  <a:lnTo>
                    <a:pt x="4" y="23"/>
                  </a:lnTo>
                  <a:lnTo>
                    <a:pt x="4" y="24"/>
                  </a:lnTo>
                  <a:lnTo>
                    <a:pt x="7" y="24"/>
                  </a:lnTo>
                  <a:lnTo>
                    <a:pt x="7" y="26"/>
                  </a:lnTo>
                  <a:lnTo>
                    <a:pt x="10" y="26"/>
                  </a:lnTo>
                  <a:lnTo>
                    <a:pt x="12" y="27"/>
                  </a:lnTo>
                  <a:lnTo>
                    <a:pt x="18" y="27"/>
                  </a:lnTo>
                  <a:lnTo>
                    <a:pt x="21" y="26"/>
                  </a:lnTo>
                  <a:lnTo>
                    <a:pt x="25" y="26"/>
                  </a:lnTo>
                  <a:lnTo>
                    <a:pt x="27" y="29"/>
                  </a:lnTo>
                  <a:lnTo>
                    <a:pt x="27" y="33"/>
                  </a:lnTo>
                  <a:lnTo>
                    <a:pt x="24" y="38"/>
                  </a:lnTo>
                  <a:lnTo>
                    <a:pt x="25" y="42"/>
                  </a:lnTo>
                  <a:lnTo>
                    <a:pt x="30" y="42"/>
                  </a:lnTo>
                  <a:lnTo>
                    <a:pt x="34" y="44"/>
                  </a:lnTo>
                  <a:lnTo>
                    <a:pt x="37" y="44"/>
                  </a:lnTo>
                  <a:lnTo>
                    <a:pt x="40" y="45"/>
                  </a:lnTo>
                  <a:lnTo>
                    <a:pt x="40" y="51"/>
                  </a:lnTo>
                  <a:lnTo>
                    <a:pt x="42" y="51"/>
                  </a:lnTo>
                  <a:lnTo>
                    <a:pt x="43" y="50"/>
                  </a:lnTo>
                  <a:lnTo>
                    <a:pt x="46" y="50"/>
                  </a:lnTo>
                  <a:lnTo>
                    <a:pt x="49" y="48"/>
                  </a:lnTo>
                  <a:lnTo>
                    <a:pt x="51" y="48"/>
                  </a:lnTo>
                  <a:lnTo>
                    <a:pt x="52" y="50"/>
                  </a:lnTo>
                  <a:lnTo>
                    <a:pt x="52" y="51"/>
                  </a:lnTo>
                  <a:lnTo>
                    <a:pt x="60" y="51"/>
                  </a:lnTo>
                  <a:lnTo>
                    <a:pt x="60" y="47"/>
                  </a:lnTo>
                  <a:lnTo>
                    <a:pt x="63" y="50"/>
                  </a:lnTo>
                  <a:lnTo>
                    <a:pt x="64" y="47"/>
                  </a:lnTo>
                  <a:lnTo>
                    <a:pt x="66" y="45"/>
                  </a:lnTo>
                  <a:lnTo>
                    <a:pt x="69" y="44"/>
                  </a:lnTo>
                  <a:lnTo>
                    <a:pt x="73" y="44"/>
                  </a:lnTo>
                  <a:lnTo>
                    <a:pt x="73" y="45"/>
                  </a:lnTo>
                  <a:lnTo>
                    <a:pt x="72" y="47"/>
                  </a:lnTo>
                  <a:lnTo>
                    <a:pt x="76" y="47"/>
                  </a:lnTo>
                  <a:lnTo>
                    <a:pt x="76" y="45"/>
                  </a:lnTo>
                  <a:lnTo>
                    <a:pt x="73" y="44"/>
                  </a:lnTo>
                  <a:lnTo>
                    <a:pt x="73" y="41"/>
                  </a:lnTo>
                  <a:lnTo>
                    <a:pt x="72" y="39"/>
                  </a:lnTo>
                  <a:lnTo>
                    <a:pt x="72" y="38"/>
                  </a:lnTo>
                  <a:lnTo>
                    <a:pt x="76" y="38"/>
                  </a:lnTo>
                  <a:lnTo>
                    <a:pt x="76" y="36"/>
                  </a:lnTo>
                  <a:lnTo>
                    <a:pt x="73" y="32"/>
                  </a:lnTo>
                  <a:lnTo>
                    <a:pt x="73" y="30"/>
                  </a:lnTo>
                  <a:lnTo>
                    <a:pt x="76" y="29"/>
                  </a:lnTo>
                  <a:lnTo>
                    <a:pt x="81" y="29"/>
                  </a:lnTo>
                  <a:lnTo>
                    <a:pt x="79" y="24"/>
                  </a:lnTo>
                  <a:lnTo>
                    <a:pt x="81" y="24"/>
                  </a:lnTo>
                  <a:lnTo>
                    <a:pt x="82" y="26"/>
                  </a:lnTo>
                  <a:lnTo>
                    <a:pt x="87" y="26"/>
                  </a:lnTo>
                  <a:lnTo>
                    <a:pt x="88" y="24"/>
                  </a:lnTo>
                  <a:lnTo>
                    <a:pt x="84" y="20"/>
                  </a:lnTo>
                  <a:lnTo>
                    <a:pt x="84" y="18"/>
                  </a:lnTo>
                  <a:lnTo>
                    <a:pt x="85" y="17"/>
                  </a:lnTo>
                  <a:lnTo>
                    <a:pt x="85" y="15"/>
                  </a:lnTo>
                  <a:lnTo>
                    <a:pt x="85" y="15"/>
                  </a:lnTo>
                  <a:lnTo>
                    <a:pt x="85" y="15"/>
                  </a:lnTo>
                  <a:close/>
                </a:path>
              </a:pathLst>
            </a:custGeom>
            <a:solidFill>
              <a:schemeClr val="accent1"/>
            </a:solid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239" name="Freeform 62"/>
            <p:cNvSpPr/>
            <p:nvPr/>
          </p:nvSpPr>
          <p:spPr bwMode="auto">
            <a:xfrm>
              <a:off x="6364694" y="2617158"/>
              <a:ext cx="4967" cy="9869"/>
            </a:xfrm>
            <a:custGeom>
              <a:avLst/>
              <a:gdLst>
                <a:gd name="T0" fmla="*/ 2 w 3"/>
                <a:gd name="T1" fmla="*/ 0 h 6"/>
                <a:gd name="T2" fmla="*/ 0 w 3"/>
                <a:gd name="T3" fmla="*/ 2 h 6"/>
                <a:gd name="T4" fmla="*/ 0 w 3"/>
                <a:gd name="T5" fmla="*/ 5 h 6"/>
                <a:gd name="T6" fmla="*/ 0 w 3"/>
                <a:gd name="T7" fmla="*/ 6 h 6"/>
                <a:gd name="T8" fmla="*/ 3 w 3"/>
                <a:gd name="T9" fmla="*/ 6 h 6"/>
                <a:gd name="T10" fmla="*/ 3 w 3"/>
                <a:gd name="T11" fmla="*/ 0 h 6"/>
                <a:gd name="T12" fmla="*/ 2 w 3"/>
                <a:gd name="T13" fmla="*/ 0 h 6"/>
                <a:gd name="T14" fmla="*/ 2 w 3"/>
                <a:gd name="T15" fmla="*/ 0 h 6"/>
                <a:gd name="T16" fmla="*/ 2 w 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6">
                  <a:moveTo>
                    <a:pt x="2" y="0"/>
                  </a:moveTo>
                  <a:lnTo>
                    <a:pt x="0" y="2"/>
                  </a:lnTo>
                  <a:lnTo>
                    <a:pt x="0" y="5"/>
                  </a:lnTo>
                  <a:lnTo>
                    <a:pt x="0" y="6"/>
                  </a:lnTo>
                  <a:lnTo>
                    <a:pt x="3" y="6"/>
                  </a:lnTo>
                  <a:lnTo>
                    <a:pt x="3" y="0"/>
                  </a:lnTo>
                  <a:lnTo>
                    <a:pt x="2" y="0"/>
                  </a:lnTo>
                  <a:lnTo>
                    <a:pt x="2" y="0"/>
                  </a:lnTo>
                  <a:lnTo>
                    <a:pt x="2" y="0"/>
                  </a:lnTo>
                  <a:close/>
                </a:path>
              </a:pathLst>
            </a:custGeom>
            <a:grp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240" name="Freeform 63"/>
            <p:cNvSpPr/>
            <p:nvPr/>
          </p:nvSpPr>
          <p:spPr bwMode="auto">
            <a:xfrm>
              <a:off x="6662691" y="2255241"/>
              <a:ext cx="183764" cy="77318"/>
            </a:xfrm>
            <a:custGeom>
              <a:avLst/>
              <a:gdLst>
                <a:gd name="T0" fmla="*/ 1 w 111"/>
                <a:gd name="T1" fmla="*/ 37 h 47"/>
                <a:gd name="T2" fmla="*/ 6 w 111"/>
                <a:gd name="T3" fmla="*/ 35 h 47"/>
                <a:gd name="T4" fmla="*/ 19 w 111"/>
                <a:gd name="T5" fmla="*/ 32 h 47"/>
                <a:gd name="T6" fmla="*/ 27 w 111"/>
                <a:gd name="T7" fmla="*/ 34 h 47"/>
                <a:gd name="T8" fmla="*/ 30 w 111"/>
                <a:gd name="T9" fmla="*/ 35 h 47"/>
                <a:gd name="T10" fmla="*/ 33 w 111"/>
                <a:gd name="T11" fmla="*/ 34 h 47"/>
                <a:gd name="T12" fmla="*/ 37 w 111"/>
                <a:gd name="T13" fmla="*/ 35 h 47"/>
                <a:gd name="T14" fmla="*/ 40 w 111"/>
                <a:gd name="T15" fmla="*/ 37 h 47"/>
                <a:gd name="T16" fmla="*/ 43 w 111"/>
                <a:gd name="T17" fmla="*/ 35 h 47"/>
                <a:gd name="T18" fmla="*/ 48 w 111"/>
                <a:gd name="T19" fmla="*/ 37 h 47"/>
                <a:gd name="T20" fmla="*/ 55 w 111"/>
                <a:gd name="T21" fmla="*/ 34 h 47"/>
                <a:gd name="T22" fmla="*/ 61 w 111"/>
                <a:gd name="T23" fmla="*/ 35 h 47"/>
                <a:gd name="T24" fmla="*/ 70 w 111"/>
                <a:gd name="T25" fmla="*/ 38 h 47"/>
                <a:gd name="T26" fmla="*/ 75 w 111"/>
                <a:gd name="T27" fmla="*/ 40 h 47"/>
                <a:gd name="T28" fmla="*/ 82 w 111"/>
                <a:gd name="T29" fmla="*/ 46 h 47"/>
                <a:gd name="T30" fmla="*/ 93 w 111"/>
                <a:gd name="T31" fmla="*/ 44 h 47"/>
                <a:gd name="T32" fmla="*/ 100 w 111"/>
                <a:gd name="T33" fmla="*/ 46 h 47"/>
                <a:gd name="T34" fmla="*/ 103 w 111"/>
                <a:gd name="T35" fmla="*/ 44 h 47"/>
                <a:gd name="T36" fmla="*/ 106 w 111"/>
                <a:gd name="T37" fmla="*/ 40 h 47"/>
                <a:gd name="T38" fmla="*/ 109 w 111"/>
                <a:gd name="T39" fmla="*/ 40 h 47"/>
                <a:gd name="T40" fmla="*/ 111 w 111"/>
                <a:gd name="T41" fmla="*/ 34 h 47"/>
                <a:gd name="T42" fmla="*/ 106 w 111"/>
                <a:gd name="T43" fmla="*/ 28 h 47"/>
                <a:gd name="T44" fmla="*/ 99 w 111"/>
                <a:gd name="T45" fmla="*/ 25 h 47"/>
                <a:gd name="T46" fmla="*/ 105 w 111"/>
                <a:gd name="T47" fmla="*/ 19 h 47"/>
                <a:gd name="T48" fmla="*/ 103 w 111"/>
                <a:gd name="T49" fmla="*/ 15 h 47"/>
                <a:gd name="T50" fmla="*/ 96 w 111"/>
                <a:gd name="T51" fmla="*/ 11 h 47"/>
                <a:gd name="T52" fmla="*/ 90 w 111"/>
                <a:gd name="T53" fmla="*/ 9 h 47"/>
                <a:gd name="T54" fmla="*/ 84 w 111"/>
                <a:gd name="T55" fmla="*/ 11 h 47"/>
                <a:gd name="T56" fmla="*/ 75 w 111"/>
                <a:gd name="T57" fmla="*/ 6 h 47"/>
                <a:gd name="T58" fmla="*/ 70 w 111"/>
                <a:gd name="T59" fmla="*/ 3 h 47"/>
                <a:gd name="T60" fmla="*/ 55 w 111"/>
                <a:gd name="T61" fmla="*/ 0 h 47"/>
                <a:gd name="T62" fmla="*/ 45 w 111"/>
                <a:gd name="T63" fmla="*/ 3 h 47"/>
                <a:gd name="T64" fmla="*/ 46 w 111"/>
                <a:gd name="T65" fmla="*/ 8 h 47"/>
                <a:gd name="T66" fmla="*/ 48 w 111"/>
                <a:gd name="T67" fmla="*/ 15 h 47"/>
                <a:gd name="T68" fmla="*/ 48 w 111"/>
                <a:gd name="T69" fmla="*/ 22 h 47"/>
                <a:gd name="T70" fmla="*/ 36 w 111"/>
                <a:gd name="T71" fmla="*/ 19 h 47"/>
                <a:gd name="T72" fmla="*/ 30 w 111"/>
                <a:gd name="T73" fmla="*/ 14 h 47"/>
                <a:gd name="T74" fmla="*/ 18 w 111"/>
                <a:gd name="T75" fmla="*/ 6 h 47"/>
                <a:gd name="T76" fmla="*/ 12 w 111"/>
                <a:gd name="T77" fmla="*/ 8 h 47"/>
                <a:gd name="T78" fmla="*/ 7 w 111"/>
                <a:gd name="T79" fmla="*/ 11 h 47"/>
                <a:gd name="T80" fmla="*/ 6 w 111"/>
                <a:gd name="T81" fmla="*/ 17 h 47"/>
                <a:gd name="T82" fmla="*/ 1 w 111"/>
                <a:gd name="T83" fmla="*/ 23 h 47"/>
                <a:gd name="T84" fmla="*/ 0 w 111"/>
                <a:gd name="T85" fmla="*/ 32 h 47"/>
                <a:gd name="T86" fmla="*/ 1 w 111"/>
                <a:gd name="T87" fmla="*/ 40 h 47"/>
                <a:gd name="T88" fmla="*/ 1 w 111"/>
                <a:gd name="T89" fmla="*/ 3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1" h="47">
                  <a:moveTo>
                    <a:pt x="1" y="38"/>
                  </a:moveTo>
                  <a:lnTo>
                    <a:pt x="1" y="37"/>
                  </a:lnTo>
                  <a:lnTo>
                    <a:pt x="3" y="37"/>
                  </a:lnTo>
                  <a:lnTo>
                    <a:pt x="6" y="35"/>
                  </a:lnTo>
                  <a:lnTo>
                    <a:pt x="16" y="35"/>
                  </a:lnTo>
                  <a:lnTo>
                    <a:pt x="19" y="32"/>
                  </a:lnTo>
                  <a:lnTo>
                    <a:pt x="25" y="32"/>
                  </a:lnTo>
                  <a:lnTo>
                    <a:pt x="27" y="34"/>
                  </a:lnTo>
                  <a:lnTo>
                    <a:pt x="28" y="34"/>
                  </a:lnTo>
                  <a:lnTo>
                    <a:pt x="30" y="35"/>
                  </a:lnTo>
                  <a:lnTo>
                    <a:pt x="31" y="35"/>
                  </a:lnTo>
                  <a:lnTo>
                    <a:pt x="33" y="34"/>
                  </a:lnTo>
                  <a:lnTo>
                    <a:pt x="34" y="34"/>
                  </a:lnTo>
                  <a:lnTo>
                    <a:pt x="37" y="35"/>
                  </a:lnTo>
                  <a:lnTo>
                    <a:pt x="39" y="35"/>
                  </a:lnTo>
                  <a:lnTo>
                    <a:pt x="40" y="37"/>
                  </a:lnTo>
                  <a:lnTo>
                    <a:pt x="42" y="37"/>
                  </a:lnTo>
                  <a:lnTo>
                    <a:pt x="43" y="35"/>
                  </a:lnTo>
                  <a:lnTo>
                    <a:pt x="46" y="35"/>
                  </a:lnTo>
                  <a:lnTo>
                    <a:pt x="48" y="37"/>
                  </a:lnTo>
                  <a:lnTo>
                    <a:pt x="52" y="37"/>
                  </a:lnTo>
                  <a:lnTo>
                    <a:pt x="55" y="34"/>
                  </a:lnTo>
                  <a:lnTo>
                    <a:pt x="58" y="34"/>
                  </a:lnTo>
                  <a:lnTo>
                    <a:pt x="61" y="35"/>
                  </a:lnTo>
                  <a:lnTo>
                    <a:pt x="63" y="38"/>
                  </a:lnTo>
                  <a:lnTo>
                    <a:pt x="70" y="38"/>
                  </a:lnTo>
                  <a:lnTo>
                    <a:pt x="73" y="40"/>
                  </a:lnTo>
                  <a:lnTo>
                    <a:pt x="75" y="40"/>
                  </a:lnTo>
                  <a:lnTo>
                    <a:pt x="78" y="43"/>
                  </a:lnTo>
                  <a:lnTo>
                    <a:pt x="82" y="46"/>
                  </a:lnTo>
                  <a:lnTo>
                    <a:pt x="87" y="47"/>
                  </a:lnTo>
                  <a:lnTo>
                    <a:pt x="93" y="44"/>
                  </a:lnTo>
                  <a:lnTo>
                    <a:pt x="99" y="44"/>
                  </a:lnTo>
                  <a:lnTo>
                    <a:pt x="100" y="46"/>
                  </a:lnTo>
                  <a:lnTo>
                    <a:pt x="102" y="44"/>
                  </a:lnTo>
                  <a:lnTo>
                    <a:pt x="103" y="44"/>
                  </a:lnTo>
                  <a:lnTo>
                    <a:pt x="105" y="43"/>
                  </a:lnTo>
                  <a:lnTo>
                    <a:pt x="106" y="40"/>
                  </a:lnTo>
                  <a:lnTo>
                    <a:pt x="108" y="38"/>
                  </a:lnTo>
                  <a:lnTo>
                    <a:pt x="109" y="40"/>
                  </a:lnTo>
                  <a:lnTo>
                    <a:pt x="111" y="40"/>
                  </a:lnTo>
                  <a:lnTo>
                    <a:pt x="111" y="34"/>
                  </a:lnTo>
                  <a:lnTo>
                    <a:pt x="108" y="31"/>
                  </a:lnTo>
                  <a:lnTo>
                    <a:pt x="106" y="28"/>
                  </a:lnTo>
                  <a:lnTo>
                    <a:pt x="105" y="26"/>
                  </a:lnTo>
                  <a:lnTo>
                    <a:pt x="99" y="25"/>
                  </a:lnTo>
                  <a:lnTo>
                    <a:pt x="100" y="19"/>
                  </a:lnTo>
                  <a:lnTo>
                    <a:pt x="105" y="19"/>
                  </a:lnTo>
                  <a:lnTo>
                    <a:pt x="105" y="17"/>
                  </a:lnTo>
                  <a:lnTo>
                    <a:pt x="103" y="15"/>
                  </a:lnTo>
                  <a:lnTo>
                    <a:pt x="100" y="14"/>
                  </a:lnTo>
                  <a:lnTo>
                    <a:pt x="96" y="11"/>
                  </a:lnTo>
                  <a:lnTo>
                    <a:pt x="91" y="11"/>
                  </a:lnTo>
                  <a:lnTo>
                    <a:pt x="90" y="9"/>
                  </a:lnTo>
                  <a:lnTo>
                    <a:pt x="85" y="9"/>
                  </a:lnTo>
                  <a:lnTo>
                    <a:pt x="84" y="11"/>
                  </a:lnTo>
                  <a:lnTo>
                    <a:pt x="79" y="11"/>
                  </a:lnTo>
                  <a:lnTo>
                    <a:pt x="75" y="6"/>
                  </a:lnTo>
                  <a:lnTo>
                    <a:pt x="72" y="5"/>
                  </a:lnTo>
                  <a:lnTo>
                    <a:pt x="70" y="3"/>
                  </a:lnTo>
                  <a:lnTo>
                    <a:pt x="64" y="0"/>
                  </a:lnTo>
                  <a:lnTo>
                    <a:pt x="55" y="0"/>
                  </a:lnTo>
                  <a:lnTo>
                    <a:pt x="48" y="3"/>
                  </a:lnTo>
                  <a:lnTo>
                    <a:pt x="45" y="3"/>
                  </a:lnTo>
                  <a:lnTo>
                    <a:pt x="46" y="6"/>
                  </a:lnTo>
                  <a:lnTo>
                    <a:pt x="46" y="8"/>
                  </a:lnTo>
                  <a:lnTo>
                    <a:pt x="48" y="11"/>
                  </a:lnTo>
                  <a:lnTo>
                    <a:pt x="48" y="15"/>
                  </a:lnTo>
                  <a:lnTo>
                    <a:pt x="49" y="17"/>
                  </a:lnTo>
                  <a:lnTo>
                    <a:pt x="48" y="22"/>
                  </a:lnTo>
                  <a:lnTo>
                    <a:pt x="40" y="22"/>
                  </a:lnTo>
                  <a:lnTo>
                    <a:pt x="36" y="19"/>
                  </a:lnTo>
                  <a:lnTo>
                    <a:pt x="33" y="19"/>
                  </a:lnTo>
                  <a:lnTo>
                    <a:pt x="30" y="14"/>
                  </a:lnTo>
                  <a:lnTo>
                    <a:pt x="21" y="6"/>
                  </a:lnTo>
                  <a:lnTo>
                    <a:pt x="18" y="6"/>
                  </a:lnTo>
                  <a:lnTo>
                    <a:pt x="15" y="8"/>
                  </a:lnTo>
                  <a:lnTo>
                    <a:pt x="12" y="8"/>
                  </a:lnTo>
                  <a:lnTo>
                    <a:pt x="9" y="9"/>
                  </a:lnTo>
                  <a:lnTo>
                    <a:pt x="7" y="11"/>
                  </a:lnTo>
                  <a:lnTo>
                    <a:pt x="6" y="14"/>
                  </a:lnTo>
                  <a:lnTo>
                    <a:pt x="6" y="17"/>
                  </a:lnTo>
                  <a:lnTo>
                    <a:pt x="4" y="22"/>
                  </a:lnTo>
                  <a:lnTo>
                    <a:pt x="1" y="23"/>
                  </a:lnTo>
                  <a:lnTo>
                    <a:pt x="0" y="26"/>
                  </a:lnTo>
                  <a:lnTo>
                    <a:pt x="0" y="32"/>
                  </a:lnTo>
                  <a:lnTo>
                    <a:pt x="1" y="35"/>
                  </a:lnTo>
                  <a:lnTo>
                    <a:pt x="1" y="40"/>
                  </a:lnTo>
                  <a:lnTo>
                    <a:pt x="1" y="38"/>
                  </a:lnTo>
                  <a:lnTo>
                    <a:pt x="1" y="38"/>
                  </a:lnTo>
                  <a:lnTo>
                    <a:pt x="1" y="38"/>
                  </a:lnTo>
                  <a:close/>
                </a:path>
              </a:pathLst>
            </a:custGeom>
            <a:solidFill>
              <a:schemeClr val="accent1"/>
            </a:solid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241" name="Freeform 64"/>
            <p:cNvSpPr>
              <a:spLocks noEditPoints="1"/>
            </p:cNvSpPr>
            <p:nvPr/>
          </p:nvSpPr>
          <p:spPr bwMode="auto">
            <a:xfrm>
              <a:off x="6285230" y="2625380"/>
              <a:ext cx="336075" cy="356981"/>
            </a:xfrm>
            <a:custGeom>
              <a:avLst/>
              <a:gdLst>
                <a:gd name="T0" fmla="*/ 140 w 203"/>
                <a:gd name="T1" fmla="*/ 187 h 217"/>
                <a:gd name="T2" fmla="*/ 116 w 203"/>
                <a:gd name="T3" fmla="*/ 185 h 217"/>
                <a:gd name="T4" fmla="*/ 101 w 203"/>
                <a:gd name="T5" fmla="*/ 190 h 217"/>
                <a:gd name="T6" fmla="*/ 116 w 203"/>
                <a:gd name="T7" fmla="*/ 203 h 217"/>
                <a:gd name="T8" fmla="*/ 130 w 203"/>
                <a:gd name="T9" fmla="*/ 209 h 217"/>
                <a:gd name="T10" fmla="*/ 146 w 203"/>
                <a:gd name="T11" fmla="*/ 217 h 217"/>
                <a:gd name="T12" fmla="*/ 149 w 203"/>
                <a:gd name="T13" fmla="*/ 196 h 217"/>
                <a:gd name="T14" fmla="*/ 149 w 203"/>
                <a:gd name="T15" fmla="*/ 188 h 217"/>
                <a:gd name="T16" fmla="*/ 39 w 203"/>
                <a:gd name="T17" fmla="*/ 126 h 217"/>
                <a:gd name="T18" fmla="*/ 27 w 203"/>
                <a:gd name="T19" fmla="*/ 125 h 217"/>
                <a:gd name="T20" fmla="*/ 32 w 203"/>
                <a:gd name="T21" fmla="*/ 142 h 217"/>
                <a:gd name="T22" fmla="*/ 32 w 203"/>
                <a:gd name="T23" fmla="*/ 166 h 217"/>
                <a:gd name="T24" fmla="*/ 41 w 203"/>
                <a:gd name="T25" fmla="*/ 164 h 217"/>
                <a:gd name="T26" fmla="*/ 50 w 203"/>
                <a:gd name="T27" fmla="*/ 164 h 217"/>
                <a:gd name="T28" fmla="*/ 51 w 203"/>
                <a:gd name="T29" fmla="*/ 145 h 217"/>
                <a:gd name="T30" fmla="*/ 56 w 203"/>
                <a:gd name="T31" fmla="*/ 140 h 217"/>
                <a:gd name="T32" fmla="*/ 48 w 203"/>
                <a:gd name="T33" fmla="*/ 123 h 217"/>
                <a:gd name="T34" fmla="*/ 200 w 203"/>
                <a:gd name="T35" fmla="*/ 140 h 217"/>
                <a:gd name="T36" fmla="*/ 172 w 203"/>
                <a:gd name="T37" fmla="*/ 123 h 217"/>
                <a:gd name="T38" fmla="*/ 160 w 203"/>
                <a:gd name="T39" fmla="*/ 114 h 217"/>
                <a:gd name="T40" fmla="*/ 155 w 203"/>
                <a:gd name="T41" fmla="*/ 107 h 217"/>
                <a:gd name="T42" fmla="*/ 128 w 203"/>
                <a:gd name="T43" fmla="*/ 95 h 217"/>
                <a:gd name="T44" fmla="*/ 118 w 203"/>
                <a:gd name="T45" fmla="*/ 72 h 217"/>
                <a:gd name="T46" fmla="*/ 99 w 203"/>
                <a:gd name="T47" fmla="*/ 59 h 217"/>
                <a:gd name="T48" fmla="*/ 101 w 203"/>
                <a:gd name="T49" fmla="*/ 47 h 217"/>
                <a:gd name="T50" fmla="*/ 106 w 203"/>
                <a:gd name="T51" fmla="*/ 32 h 217"/>
                <a:gd name="T52" fmla="*/ 113 w 203"/>
                <a:gd name="T53" fmla="*/ 18 h 217"/>
                <a:gd name="T54" fmla="*/ 96 w 203"/>
                <a:gd name="T55" fmla="*/ 6 h 217"/>
                <a:gd name="T56" fmla="*/ 87 w 203"/>
                <a:gd name="T57" fmla="*/ 3 h 217"/>
                <a:gd name="T58" fmla="*/ 65 w 203"/>
                <a:gd name="T59" fmla="*/ 10 h 217"/>
                <a:gd name="T60" fmla="*/ 56 w 203"/>
                <a:gd name="T61" fmla="*/ 16 h 217"/>
                <a:gd name="T62" fmla="*/ 42 w 203"/>
                <a:gd name="T63" fmla="*/ 27 h 217"/>
                <a:gd name="T64" fmla="*/ 33 w 203"/>
                <a:gd name="T65" fmla="*/ 16 h 217"/>
                <a:gd name="T66" fmla="*/ 23 w 203"/>
                <a:gd name="T67" fmla="*/ 26 h 217"/>
                <a:gd name="T68" fmla="*/ 8 w 203"/>
                <a:gd name="T69" fmla="*/ 26 h 217"/>
                <a:gd name="T70" fmla="*/ 12 w 203"/>
                <a:gd name="T71" fmla="*/ 36 h 217"/>
                <a:gd name="T72" fmla="*/ 8 w 203"/>
                <a:gd name="T73" fmla="*/ 47 h 217"/>
                <a:gd name="T74" fmla="*/ 5 w 203"/>
                <a:gd name="T75" fmla="*/ 57 h 217"/>
                <a:gd name="T76" fmla="*/ 18 w 203"/>
                <a:gd name="T77" fmla="*/ 62 h 217"/>
                <a:gd name="T78" fmla="*/ 18 w 203"/>
                <a:gd name="T79" fmla="*/ 71 h 217"/>
                <a:gd name="T80" fmla="*/ 44 w 203"/>
                <a:gd name="T81" fmla="*/ 59 h 217"/>
                <a:gd name="T82" fmla="*/ 62 w 203"/>
                <a:gd name="T83" fmla="*/ 72 h 217"/>
                <a:gd name="T84" fmla="*/ 65 w 203"/>
                <a:gd name="T85" fmla="*/ 83 h 217"/>
                <a:gd name="T86" fmla="*/ 77 w 203"/>
                <a:gd name="T87" fmla="*/ 93 h 217"/>
                <a:gd name="T88" fmla="*/ 96 w 203"/>
                <a:gd name="T89" fmla="*/ 108 h 217"/>
                <a:gd name="T90" fmla="*/ 121 w 203"/>
                <a:gd name="T91" fmla="*/ 123 h 217"/>
                <a:gd name="T92" fmla="*/ 142 w 203"/>
                <a:gd name="T93" fmla="*/ 134 h 217"/>
                <a:gd name="T94" fmla="*/ 149 w 203"/>
                <a:gd name="T95" fmla="*/ 148 h 217"/>
                <a:gd name="T96" fmla="*/ 158 w 203"/>
                <a:gd name="T97" fmla="*/ 152 h 217"/>
                <a:gd name="T98" fmla="*/ 160 w 203"/>
                <a:gd name="T99" fmla="*/ 175 h 217"/>
                <a:gd name="T100" fmla="*/ 155 w 203"/>
                <a:gd name="T101" fmla="*/ 191 h 217"/>
                <a:gd name="T102" fmla="*/ 170 w 203"/>
                <a:gd name="T103" fmla="*/ 182 h 217"/>
                <a:gd name="T104" fmla="*/ 182 w 203"/>
                <a:gd name="T105" fmla="*/ 170 h 217"/>
                <a:gd name="T106" fmla="*/ 173 w 203"/>
                <a:gd name="T107" fmla="*/ 158 h 217"/>
                <a:gd name="T108" fmla="*/ 176 w 203"/>
                <a:gd name="T109" fmla="*/ 142 h 217"/>
                <a:gd name="T110" fmla="*/ 193 w 203"/>
                <a:gd name="T111" fmla="*/ 142 h 217"/>
                <a:gd name="T112" fmla="*/ 199 w 203"/>
                <a:gd name="T113" fmla="*/ 151 h 217"/>
                <a:gd name="T114" fmla="*/ 202 w 203"/>
                <a:gd name="T115" fmla="*/ 143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 h="217">
                  <a:moveTo>
                    <a:pt x="149" y="188"/>
                  </a:moveTo>
                  <a:lnTo>
                    <a:pt x="146" y="187"/>
                  </a:lnTo>
                  <a:lnTo>
                    <a:pt x="145" y="185"/>
                  </a:lnTo>
                  <a:lnTo>
                    <a:pt x="142" y="185"/>
                  </a:lnTo>
                  <a:lnTo>
                    <a:pt x="140" y="187"/>
                  </a:lnTo>
                  <a:lnTo>
                    <a:pt x="137" y="188"/>
                  </a:lnTo>
                  <a:lnTo>
                    <a:pt x="136" y="190"/>
                  </a:lnTo>
                  <a:lnTo>
                    <a:pt x="122" y="190"/>
                  </a:lnTo>
                  <a:lnTo>
                    <a:pt x="119" y="188"/>
                  </a:lnTo>
                  <a:lnTo>
                    <a:pt x="116" y="185"/>
                  </a:lnTo>
                  <a:lnTo>
                    <a:pt x="115" y="185"/>
                  </a:lnTo>
                  <a:lnTo>
                    <a:pt x="110" y="190"/>
                  </a:lnTo>
                  <a:lnTo>
                    <a:pt x="106" y="187"/>
                  </a:lnTo>
                  <a:lnTo>
                    <a:pt x="104" y="187"/>
                  </a:lnTo>
                  <a:lnTo>
                    <a:pt x="101" y="190"/>
                  </a:lnTo>
                  <a:lnTo>
                    <a:pt x="101" y="193"/>
                  </a:lnTo>
                  <a:lnTo>
                    <a:pt x="104" y="196"/>
                  </a:lnTo>
                  <a:lnTo>
                    <a:pt x="110" y="199"/>
                  </a:lnTo>
                  <a:lnTo>
                    <a:pt x="112" y="199"/>
                  </a:lnTo>
                  <a:lnTo>
                    <a:pt x="116" y="203"/>
                  </a:lnTo>
                  <a:lnTo>
                    <a:pt x="116" y="205"/>
                  </a:lnTo>
                  <a:lnTo>
                    <a:pt x="119" y="205"/>
                  </a:lnTo>
                  <a:lnTo>
                    <a:pt x="122" y="209"/>
                  </a:lnTo>
                  <a:lnTo>
                    <a:pt x="125" y="211"/>
                  </a:lnTo>
                  <a:lnTo>
                    <a:pt x="130" y="209"/>
                  </a:lnTo>
                  <a:lnTo>
                    <a:pt x="131" y="211"/>
                  </a:lnTo>
                  <a:lnTo>
                    <a:pt x="136" y="212"/>
                  </a:lnTo>
                  <a:lnTo>
                    <a:pt x="137" y="215"/>
                  </a:lnTo>
                  <a:lnTo>
                    <a:pt x="140" y="217"/>
                  </a:lnTo>
                  <a:lnTo>
                    <a:pt x="146" y="217"/>
                  </a:lnTo>
                  <a:lnTo>
                    <a:pt x="149" y="214"/>
                  </a:lnTo>
                  <a:lnTo>
                    <a:pt x="149" y="208"/>
                  </a:lnTo>
                  <a:lnTo>
                    <a:pt x="148" y="203"/>
                  </a:lnTo>
                  <a:lnTo>
                    <a:pt x="148" y="200"/>
                  </a:lnTo>
                  <a:lnTo>
                    <a:pt x="149" y="196"/>
                  </a:lnTo>
                  <a:lnTo>
                    <a:pt x="151" y="193"/>
                  </a:lnTo>
                  <a:lnTo>
                    <a:pt x="152" y="191"/>
                  </a:lnTo>
                  <a:lnTo>
                    <a:pt x="152" y="187"/>
                  </a:lnTo>
                  <a:lnTo>
                    <a:pt x="151" y="184"/>
                  </a:lnTo>
                  <a:lnTo>
                    <a:pt x="149" y="188"/>
                  </a:lnTo>
                  <a:lnTo>
                    <a:pt x="149" y="188"/>
                  </a:lnTo>
                  <a:lnTo>
                    <a:pt x="149" y="188"/>
                  </a:lnTo>
                  <a:close/>
                  <a:moveTo>
                    <a:pt x="47" y="122"/>
                  </a:moveTo>
                  <a:lnTo>
                    <a:pt x="41" y="125"/>
                  </a:lnTo>
                  <a:lnTo>
                    <a:pt x="39" y="126"/>
                  </a:lnTo>
                  <a:lnTo>
                    <a:pt x="36" y="128"/>
                  </a:lnTo>
                  <a:lnTo>
                    <a:pt x="35" y="129"/>
                  </a:lnTo>
                  <a:lnTo>
                    <a:pt x="33" y="129"/>
                  </a:lnTo>
                  <a:lnTo>
                    <a:pt x="30" y="128"/>
                  </a:lnTo>
                  <a:lnTo>
                    <a:pt x="27" y="125"/>
                  </a:lnTo>
                  <a:lnTo>
                    <a:pt x="26" y="129"/>
                  </a:lnTo>
                  <a:lnTo>
                    <a:pt x="27" y="132"/>
                  </a:lnTo>
                  <a:lnTo>
                    <a:pt x="30" y="134"/>
                  </a:lnTo>
                  <a:lnTo>
                    <a:pt x="32" y="137"/>
                  </a:lnTo>
                  <a:lnTo>
                    <a:pt x="32" y="142"/>
                  </a:lnTo>
                  <a:lnTo>
                    <a:pt x="30" y="146"/>
                  </a:lnTo>
                  <a:lnTo>
                    <a:pt x="30" y="149"/>
                  </a:lnTo>
                  <a:lnTo>
                    <a:pt x="33" y="152"/>
                  </a:lnTo>
                  <a:lnTo>
                    <a:pt x="30" y="154"/>
                  </a:lnTo>
                  <a:lnTo>
                    <a:pt x="32" y="166"/>
                  </a:lnTo>
                  <a:lnTo>
                    <a:pt x="29" y="166"/>
                  </a:lnTo>
                  <a:lnTo>
                    <a:pt x="33" y="172"/>
                  </a:lnTo>
                  <a:lnTo>
                    <a:pt x="36" y="172"/>
                  </a:lnTo>
                  <a:lnTo>
                    <a:pt x="38" y="167"/>
                  </a:lnTo>
                  <a:lnTo>
                    <a:pt x="41" y="164"/>
                  </a:lnTo>
                  <a:lnTo>
                    <a:pt x="41" y="161"/>
                  </a:lnTo>
                  <a:lnTo>
                    <a:pt x="44" y="164"/>
                  </a:lnTo>
                  <a:lnTo>
                    <a:pt x="47" y="166"/>
                  </a:lnTo>
                  <a:lnTo>
                    <a:pt x="48" y="166"/>
                  </a:lnTo>
                  <a:lnTo>
                    <a:pt x="50" y="164"/>
                  </a:lnTo>
                  <a:lnTo>
                    <a:pt x="51" y="161"/>
                  </a:lnTo>
                  <a:lnTo>
                    <a:pt x="51" y="155"/>
                  </a:lnTo>
                  <a:lnTo>
                    <a:pt x="54" y="152"/>
                  </a:lnTo>
                  <a:lnTo>
                    <a:pt x="54" y="146"/>
                  </a:lnTo>
                  <a:lnTo>
                    <a:pt x="51" y="145"/>
                  </a:lnTo>
                  <a:lnTo>
                    <a:pt x="50" y="145"/>
                  </a:lnTo>
                  <a:lnTo>
                    <a:pt x="50" y="143"/>
                  </a:lnTo>
                  <a:lnTo>
                    <a:pt x="51" y="142"/>
                  </a:lnTo>
                  <a:lnTo>
                    <a:pt x="54" y="142"/>
                  </a:lnTo>
                  <a:lnTo>
                    <a:pt x="56" y="140"/>
                  </a:lnTo>
                  <a:lnTo>
                    <a:pt x="56" y="137"/>
                  </a:lnTo>
                  <a:lnTo>
                    <a:pt x="54" y="134"/>
                  </a:lnTo>
                  <a:lnTo>
                    <a:pt x="54" y="128"/>
                  </a:lnTo>
                  <a:lnTo>
                    <a:pt x="51" y="125"/>
                  </a:lnTo>
                  <a:lnTo>
                    <a:pt x="48" y="123"/>
                  </a:lnTo>
                  <a:lnTo>
                    <a:pt x="47" y="122"/>
                  </a:lnTo>
                  <a:lnTo>
                    <a:pt x="47" y="122"/>
                  </a:lnTo>
                  <a:lnTo>
                    <a:pt x="47" y="122"/>
                  </a:lnTo>
                  <a:close/>
                  <a:moveTo>
                    <a:pt x="202" y="143"/>
                  </a:moveTo>
                  <a:lnTo>
                    <a:pt x="200" y="140"/>
                  </a:lnTo>
                  <a:lnTo>
                    <a:pt x="197" y="139"/>
                  </a:lnTo>
                  <a:lnTo>
                    <a:pt x="193" y="134"/>
                  </a:lnTo>
                  <a:lnTo>
                    <a:pt x="178" y="125"/>
                  </a:lnTo>
                  <a:lnTo>
                    <a:pt x="176" y="125"/>
                  </a:lnTo>
                  <a:lnTo>
                    <a:pt x="172" y="123"/>
                  </a:lnTo>
                  <a:lnTo>
                    <a:pt x="169" y="123"/>
                  </a:lnTo>
                  <a:lnTo>
                    <a:pt x="164" y="122"/>
                  </a:lnTo>
                  <a:lnTo>
                    <a:pt x="158" y="119"/>
                  </a:lnTo>
                  <a:lnTo>
                    <a:pt x="158" y="117"/>
                  </a:lnTo>
                  <a:lnTo>
                    <a:pt x="160" y="114"/>
                  </a:lnTo>
                  <a:lnTo>
                    <a:pt x="163" y="111"/>
                  </a:lnTo>
                  <a:lnTo>
                    <a:pt x="163" y="110"/>
                  </a:lnTo>
                  <a:lnTo>
                    <a:pt x="161" y="108"/>
                  </a:lnTo>
                  <a:lnTo>
                    <a:pt x="160" y="108"/>
                  </a:lnTo>
                  <a:lnTo>
                    <a:pt x="155" y="107"/>
                  </a:lnTo>
                  <a:lnTo>
                    <a:pt x="145" y="107"/>
                  </a:lnTo>
                  <a:lnTo>
                    <a:pt x="142" y="105"/>
                  </a:lnTo>
                  <a:lnTo>
                    <a:pt x="140" y="104"/>
                  </a:lnTo>
                  <a:lnTo>
                    <a:pt x="136" y="101"/>
                  </a:lnTo>
                  <a:lnTo>
                    <a:pt x="128" y="95"/>
                  </a:lnTo>
                  <a:lnTo>
                    <a:pt x="125" y="89"/>
                  </a:lnTo>
                  <a:lnTo>
                    <a:pt x="124" y="87"/>
                  </a:lnTo>
                  <a:lnTo>
                    <a:pt x="122" y="84"/>
                  </a:lnTo>
                  <a:lnTo>
                    <a:pt x="122" y="81"/>
                  </a:lnTo>
                  <a:lnTo>
                    <a:pt x="118" y="72"/>
                  </a:lnTo>
                  <a:lnTo>
                    <a:pt x="115" y="71"/>
                  </a:lnTo>
                  <a:lnTo>
                    <a:pt x="113" y="69"/>
                  </a:lnTo>
                  <a:lnTo>
                    <a:pt x="110" y="68"/>
                  </a:lnTo>
                  <a:lnTo>
                    <a:pt x="109" y="66"/>
                  </a:lnTo>
                  <a:lnTo>
                    <a:pt x="99" y="59"/>
                  </a:lnTo>
                  <a:lnTo>
                    <a:pt x="98" y="56"/>
                  </a:lnTo>
                  <a:lnTo>
                    <a:pt x="95" y="51"/>
                  </a:lnTo>
                  <a:lnTo>
                    <a:pt x="95" y="48"/>
                  </a:lnTo>
                  <a:lnTo>
                    <a:pt x="96" y="47"/>
                  </a:lnTo>
                  <a:lnTo>
                    <a:pt x="101" y="47"/>
                  </a:lnTo>
                  <a:lnTo>
                    <a:pt x="101" y="45"/>
                  </a:lnTo>
                  <a:lnTo>
                    <a:pt x="98" y="42"/>
                  </a:lnTo>
                  <a:lnTo>
                    <a:pt x="96" y="39"/>
                  </a:lnTo>
                  <a:lnTo>
                    <a:pt x="96" y="36"/>
                  </a:lnTo>
                  <a:lnTo>
                    <a:pt x="106" y="32"/>
                  </a:lnTo>
                  <a:lnTo>
                    <a:pt x="107" y="30"/>
                  </a:lnTo>
                  <a:lnTo>
                    <a:pt x="109" y="30"/>
                  </a:lnTo>
                  <a:lnTo>
                    <a:pt x="115" y="29"/>
                  </a:lnTo>
                  <a:lnTo>
                    <a:pt x="116" y="19"/>
                  </a:lnTo>
                  <a:lnTo>
                    <a:pt x="113" y="18"/>
                  </a:lnTo>
                  <a:lnTo>
                    <a:pt x="115" y="16"/>
                  </a:lnTo>
                  <a:lnTo>
                    <a:pt x="115" y="10"/>
                  </a:lnTo>
                  <a:lnTo>
                    <a:pt x="101" y="10"/>
                  </a:lnTo>
                  <a:lnTo>
                    <a:pt x="99" y="6"/>
                  </a:lnTo>
                  <a:lnTo>
                    <a:pt x="96" y="6"/>
                  </a:lnTo>
                  <a:lnTo>
                    <a:pt x="96" y="1"/>
                  </a:lnTo>
                  <a:lnTo>
                    <a:pt x="95" y="0"/>
                  </a:lnTo>
                  <a:lnTo>
                    <a:pt x="89" y="0"/>
                  </a:lnTo>
                  <a:lnTo>
                    <a:pt x="87" y="1"/>
                  </a:lnTo>
                  <a:lnTo>
                    <a:pt x="87" y="3"/>
                  </a:lnTo>
                  <a:lnTo>
                    <a:pt x="77" y="3"/>
                  </a:lnTo>
                  <a:lnTo>
                    <a:pt x="74" y="7"/>
                  </a:lnTo>
                  <a:lnTo>
                    <a:pt x="71" y="6"/>
                  </a:lnTo>
                  <a:lnTo>
                    <a:pt x="66" y="6"/>
                  </a:lnTo>
                  <a:lnTo>
                    <a:pt x="65" y="10"/>
                  </a:lnTo>
                  <a:lnTo>
                    <a:pt x="59" y="10"/>
                  </a:lnTo>
                  <a:lnTo>
                    <a:pt x="59" y="12"/>
                  </a:lnTo>
                  <a:lnTo>
                    <a:pt x="62" y="16"/>
                  </a:lnTo>
                  <a:lnTo>
                    <a:pt x="60" y="19"/>
                  </a:lnTo>
                  <a:lnTo>
                    <a:pt x="56" y="16"/>
                  </a:lnTo>
                  <a:lnTo>
                    <a:pt x="50" y="18"/>
                  </a:lnTo>
                  <a:lnTo>
                    <a:pt x="47" y="12"/>
                  </a:lnTo>
                  <a:lnTo>
                    <a:pt x="45" y="19"/>
                  </a:lnTo>
                  <a:lnTo>
                    <a:pt x="42" y="23"/>
                  </a:lnTo>
                  <a:lnTo>
                    <a:pt x="42" y="27"/>
                  </a:lnTo>
                  <a:lnTo>
                    <a:pt x="36" y="21"/>
                  </a:lnTo>
                  <a:lnTo>
                    <a:pt x="35" y="21"/>
                  </a:lnTo>
                  <a:lnTo>
                    <a:pt x="35" y="19"/>
                  </a:lnTo>
                  <a:lnTo>
                    <a:pt x="33" y="18"/>
                  </a:lnTo>
                  <a:lnTo>
                    <a:pt x="33" y="16"/>
                  </a:lnTo>
                  <a:lnTo>
                    <a:pt x="32" y="13"/>
                  </a:lnTo>
                  <a:lnTo>
                    <a:pt x="29" y="13"/>
                  </a:lnTo>
                  <a:lnTo>
                    <a:pt x="27" y="16"/>
                  </a:lnTo>
                  <a:lnTo>
                    <a:pt x="27" y="21"/>
                  </a:lnTo>
                  <a:lnTo>
                    <a:pt x="23" y="26"/>
                  </a:lnTo>
                  <a:lnTo>
                    <a:pt x="21" y="26"/>
                  </a:lnTo>
                  <a:lnTo>
                    <a:pt x="18" y="23"/>
                  </a:lnTo>
                  <a:lnTo>
                    <a:pt x="15" y="23"/>
                  </a:lnTo>
                  <a:lnTo>
                    <a:pt x="12" y="26"/>
                  </a:lnTo>
                  <a:lnTo>
                    <a:pt x="8" y="26"/>
                  </a:lnTo>
                  <a:lnTo>
                    <a:pt x="8" y="27"/>
                  </a:lnTo>
                  <a:lnTo>
                    <a:pt x="6" y="27"/>
                  </a:lnTo>
                  <a:lnTo>
                    <a:pt x="5" y="29"/>
                  </a:lnTo>
                  <a:lnTo>
                    <a:pt x="12" y="35"/>
                  </a:lnTo>
                  <a:lnTo>
                    <a:pt x="12" y="36"/>
                  </a:lnTo>
                  <a:lnTo>
                    <a:pt x="6" y="41"/>
                  </a:lnTo>
                  <a:lnTo>
                    <a:pt x="0" y="41"/>
                  </a:lnTo>
                  <a:lnTo>
                    <a:pt x="3" y="45"/>
                  </a:lnTo>
                  <a:lnTo>
                    <a:pt x="6" y="45"/>
                  </a:lnTo>
                  <a:lnTo>
                    <a:pt x="8" y="47"/>
                  </a:lnTo>
                  <a:lnTo>
                    <a:pt x="8" y="50"/>
                  </a:lnTo>
                  <a:lnTo>
                    <a:pt x="6" y="51"/>
                  </a:lnTo>
                  <a:lnTo>
                    <a:pt x="6" y="53"/>
                  </a:lnTo>
                  <a:lnTo>
                    <a:pt x="5" y="56"/>
                  </a:lnTo>
                  <a:lnTo>
                    <a:pt x="5" y="57"/>
                  </a:lnTo>
                  <a:lnTo>
                    <a:pt x="6" y="59"/>
                  </a:lnTo>
                  <a:lnTo>
                    <a:pt x="9" y="60"/>
                  </a:lnTo>
                  <a:lnTo>
                    <a:pt x="12" y="60"/>
                  </a:lnTo>
                  <a:lnTo>
                    <a:pt x="12" y="62"/>
                  </a:lnTo>
                  <a:lnTo>
                    <a:pt x="18" y="62"/>
                  </a:lnTo>
                  <a:lnTo>
                    <a:pt x="20" y="63"/>
                  </a:lnTo>
                  <a:lnTo>
                    <a:pt x="20" y="65"/>
                  </a:lnTo>
                  <a:lnTo>
                    <a:pt x="15" y="69"/>
                  </a:lnTo>
                  <a:lnTo>
                    <a:pt x="15" y="71"/>
                  </a:lnTo>
                  <a:lnTo>
                    <a:pt x="18" y="71"/>
                  </a:lnTo>
                  <a:lnTo>
                    <a:pt x="24" y="68"/>
                  </a:lnTo>
                  <a:lnTo>
                    <a:pt x="32" y="60"/>
                  </a:lnTo>
                  <a:lnTo>
                    <a:pt x="38" y="57"/>
                  </a:lnTo>
                  <a:lnTo>
                    <a:pt x="41" y="57"/>
                  </a:lnTo>
                  <a:lnTo>
                    <a:pt x="44" y="59"/>
                  </a:lnTo>
                  <a:lnTo>
                    <a:pt x="54" y="62"/>
                  </a:lnTo>
                  <a:lnTo>
                    <a:pt x="57" y="63"/>
                  </a:lnTo>
                  <a:lnTo>
                    <a:pt x="60" y="66"/>
                  </a:lnTo>
                  <a:lnTo>
                    <a:pt x="62" y="69"/>
                  </a:lnTo>
                  <a:lnTo>
                    <a:pt x="62" y="72"/>
                  </a:lnTo>
                  <a:lnTo>
                    <a:pt x="63" y="74"/>
                  </a:lnTo>
                  <a:lnTo>
                    <a:pt x="63" y="75"/>
                  </a:lnTo>
                  <a:lnTo>
                    <a:pt x="66" y="78"/>
                  </a:lnTo>
                  <a:lnTo>
                    <a:pt x="66" y="80"/>
                  </a:lnTo>
                  <a:lnTo>
                    <a:pt x="65" y="83"/>
                  </a:lnTo>
                  <a:lnTo>
                    <a:pt x="65" y="84"/>
                  </a:lnTo>
                  <a:lnTo>
                    <a:pt x="68" y="87"/>
                  </a:lnTo>
                  <a:lnTo>
                    <a:pt x="74" y="90"/>
                  </a:lnTo>
                  <a:lnTo>
                    <a:pt x="75" y="93"/>
                  </a:lnTo>
                  <a:lnTo>
                    <a:pt x="77" y="93"/>
                  </a:lnTo>
                  <a:lnTo>
                    <a:pt x="78" y="98"/>
                  </a:lnTo>
                  <a:lnTo>
                    <a:pt x="86" y="98"/>
                  </a:lnTo>
                  <a:lnTo>
                    <a:pt x="90" y="102"/>
                  </a:lnTo>
                  <a:lnTo>
                    <a:pt x="92" y="105"/>
                  </a:lnTo>
                  <a:lnTo>
                    <a:pt x="96" y="108"/>
                  </a:lnTo>
                  <a:lnTo>
                    <a:pt x="99" y="110"/>
                  </a:lnTo>
                  <a:lnTo>
                    <a:pt x="101" y="113"/>
                  </a:lnTo>
                  <a:lnTo>
                    <a:pt x="110" y="122"/>
                  </a:lnTo>
                  <a:lnTo>
                    <a:pt x="119" y="122"/>
                  </a:lnTo>
                  <a:lnTo>
                    <a:pt x="121" y="123"/>
                  </a:lnTo>
                  <a:lnTo>
                    <a:pt x="122" y="126"/>
                  </a:lnTo>
                  <a:lnTo>
                    <a:pt x="128" y="129"/>
                  </a:lnTo>
                  <a:lnTo>
                    <a:pt x="133" y="132"/>
                  </a:lnTo>
                  <a:lnTo>
                    <a:pt x="139" y="132"/>
                  </a:lnTo>
                  <a:lnTo>
                    <a:pt x="142" y="134"/>
                  </a:lnTo>
                  <a:lnTo>
                    <a:pt x="143" y="134"/>
                  </a:lnTo>
                  <a:lnTo>
                    <a:pt x="145" y="137"/>
                  </a:lnTo>
                  <a:lnTo>
                    <a:pt x="145" y="140"/>
                  </a:lnTo>
                  <a:lnTo>
                    <a:pt x="148" y="146"/>
                  </a:lnTo>
                  <a:lnTo>
                    <a:pt x="149" y="148"/>
                  </a:lnTo>
                  <a:lnTo>
                    <a:pt x="152" y="148"/>
                  </a:lnTo>
                  <a:lnTo>
                    <a:pt x="155" y="146"/>
                  </a:lnTo>
                  <a:lnTo>
                    <a:pt x="157" y="146"/>
                  </a:lnTo>
                  <a:lnTo>
                    <a:pt x="157" y="149"/>
                  </a:lnTo>
                  <a:lnTo>
                    <a:pt x="158" y="152"/>
                  </a:lnTo>
                  <a:lnTo>
                    <a:pt x="158" y="158"/>
                  </a:lnTo>
                  <a:lnTo>
                    <a:pt x="160" y="161"/>
                  </a:lnTo>
                  <a:lnTo>
                    <a:pt x="164" y="166"/>
                  </a:lnTo>
                  <a:lnTo>
                    <a:pt x="164" y="175"/>
                  </a:lnTo>
                  <a:lnTo>
                    <a:pt x="160" y="175"/>
                  </a:lnTo>
                  <a:lnTo>
                    <a:pt x="160" y="181"/>
                  </a:lnTo>
                  <a:lnTo>
                    <a:pt x="158" y="182"/>
                  </a:lnTo>
                  <a:lnTo>
                    <a:pt x="157" y="185"/>
                  </a:lnTo>
                  <a:lnTo>
                    <a:pt x="155" y="187"/>
                  </a:lnTo>
                  <a:lnTo>
                    <a:pt x="155" y="191"/>
                  </a:lnTo>
                  <a:lnTo>
                    <a:pt x="158" y="191"/>
                  </a:lnTo>
                  <a:lnTo>
                    <a:pt x="161" y="190"/>
                  </a:lnTo>
                  <a:lnTo>
                    <a:pt x="163" y="190"/>
                  </a:lnTo>
                  <a:lnTo>
                    <a:pt x="166" y="184"/>
                  </a:lnTo>
                  <a:lnTo>
                    <a:pt x="170" y="182"/>
                  </a:lnTo>
                  <a:lnTo>
                    <a:pt x="170" y="175"/>
                  </a:lnTo>
                  <a:lnTo>
                    <a:pt x="173" y="172"/>
                  </a:lnTo>
                  <a:lnTo>
                    <a:pt x="178" y="172"/>
                  </a:lnTo>
                  <a:lnTo>
                    <a:pt x="179" y="170"/>
                  </a:lnTo>
                  <a:lnTo>
                    <a:pt x="182" y="170"/>
                  </a:lnTo>
                  <a:lnTo>
                    <a:pt x="182" y="166"/>
                  </a:lnTo>
                  <a:lnTo>
                    <a:pt x="181" y="164"/>
                  </a:lnTo>
                  <a:lnTo>
                    <a:pt x="181" y="161"/>
                  </a:lnTo>
                  <a:lnTo>
                    <a:pt x="178" y="158"/>
                  </a:lnTo>
                  <a:lnTo>
                    <a:pt x="173" y="158"/>
                  </a:lnTo>
                  <a:lnTo>
                    <a:pt x="169" y="154"/>
                  </a:lnTo>
                  <a:lnTo>
                    <a:pt x="170" y="152"/>
                  </a:lnTo>
                  <a:lnTo>
                    <a:pt x="172" y="149"/>
                  </a:lnTo>
                  <a:lnTo>
                    <a:pt x="173" y="145"/>
                  </a:lnTo>
                  <a:lnTo>
                    <a:pt x="176" y="142"/>
                  </a:lnTo>
                  <a:lnTo>
                    <a:pt x="179" y="139"/>
                  </a:lnTo>
                  <a:lnTo>
                    <a:pt x="181" y="140"/>
                  </a:lnTo>
                  <a:lnTo>
                    <a:pt x="184" y="140"/>
                  </a:lnTo>
                  <a:lnTo>
                    <a:pt x="185" y="142"/>
                  </a:lnTo>
                  <a:lnTo>
                    <a:pt x="193" y="142"/>
                  </a:lnTo>
                  <a:lnTo>
                    <a:pt x="193" y="145"/>
                  </a:lnTo>
                  <a:lnTo>
                    <a:pt x="194" y="146"/>
                  </a:lnTo>
                  <a:lnTo>
                    <a:pt x="194" y="148"/>
                  </a:lnTo>
                  <a:lnTo>
                    <a:pt x="196" y="151"/>
                  </a:lnTo>
                  <a:lnTo>
                    <a:pt x="199" y="151"/>
                  </a:lnTo>
                  <a:lnTo>
                    <a:pt x="202" y="149"/>
                  </a:lnTo>
                  <a:lnTo>
                    <a:pt x="203" y="148"/>
                  </a:lnTo>
                  <a:lnTo>
                    <a:pt x="203" y="146"/>
                  </a:lnTo>
                  <a:lnTo>
                    <a:pt x="202" y="143"/>
                  </a:lnTo>
                  <a:lnTo>
                    <a:pt x="202" y="143"/>
                  </a:lnTo>
                  <a:lnTo>
                    <a:pt x="202" y="143"/>
                  </a:lnTo>
                  <a:close/>
                </a:path>
              </a:pathLst>
            </a:custGeom>
            <a:solidFill>
              <a:schemeClr val="accent1"/>
            </a:solid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242" name="Freeform 65"/>
            <p:cNvSpPr/>
            <p:nvPr/>
          </p:nvSpPr>
          <p:spPr bwMode="auto">
            <a:xfrm>
              <a:off x="5843204" y="2352298"/>
              <a:ext cx="122509" cy="126670"/>
            </a:xfrm>
            <a:custGeom>
              <a:avLst/>
              <a:gdLst>
                <a:gd name="T0" fmla="*/ 73 w 74"/>
                <a:gd name="T1" fmla="*/ 36 h 77"/>
                <a:gd name="T2" fmla="*/ 70 w 74"/>
                <a:gd name="T3" fmla="*/ 32 h 77"/>
                <a:gd name="T4" fmla="*/ 68 w 74"/>
                <a:gd name="T5" fmla="*/ 27 h 77"/>
                <a:gd name="T6" fmla="*/ 73 w 74"/>
                <a:gd name="T7" fmla="*/ 26 h 77"/>
                <a:gd name="T8" fmla="*/ 65 w 74"/>
                <a:gd name="T9" fmla="*/ 23 h 77"/>
                <a:gd name="T10" fmla="*/ 55 w 74"/>
                <a:gd name="T11" fmla="*/ 23 h 77"/>
                <a:gd name="T12" fmla="*/ 46 w 74"/>
                <a:gd name="T13" fmla="*/ 20 h 77"/>
                <a:gd name="T14" fmla="*/ 47 w 74"/>
                <a:gd name="T15" fmla="*/ 15 h 77"/>
                <a:gd name="T16" fmla="*/ 50 w 74"/>
                <a:gd name="T17" fmla="*/ 14 h 77"/>
                <a:gd name="T18" fmla="*/ 52 w 74"/>
                <a:gd name="T19" fmla="*/ 11 h 77"/>
                <a:gd name="T20" fmla="*/ 64 w 74"/>
                <a:gd name="T21" fmla="*/ 3 h 77"/>
                <a:gd name="T22" fmla="*/ 62 w 74"/>
                <a:gd name="T23" fmla="*/ 2 h 77"/>
                <a:gd name="T24" fmla="*/ 59 w 74"/>
                <a:gd name="T25" fmla="*/ 0 h 77"/>
                <a:gd name="T26" fmla="*/ 55 w 74"/>
                <a:gd name="T27" fmla="*/ 5 h 77"/>
                <a:gd name="T28" fmla="*/ 47 w 74"/>
                <a:gd name="T29" fmla="*/ 2 h 77"/>
                <a:gd name="T30" fmla="*/ 41 w 74"/>
                <a:gd name="T31" fmla="*/ 3 h 77"/>
                <a:gd name="T32" fmla="*/ 40 w 74"/>
                <a:gd name="T33" fmla="*/ 8 h 77"/>
                <a:gd name="T34" fmla="*/ 38 w 74"/>
                <a:gd name="T35" fmla="*/ 11 h 77"/>
                <a:gd name="T36" fmla="*/ 32 w 74"/>
                <a:gd name="T37" fmla="*/ 12 h 77"/>
                <a:gd name="T38" fmla="*/ 37 w 74"/>
                <a:gd name="T39" fmla="*/ 14 h 77"/>
                <a:gd name="T40" fmla="*/ 40 w 74"/>
                <a:gd name="T41" fmla="*/ 15 h 77"/>
                <a:gd name="T42" fmla="*/ 38 w 74"/>
                <a:gd name="T43" fmla="*/ 18 h 77"/>
                <a:gd name="T44" fmla="*/ 35 w 74"/>
                <a:gd name="T45" fmla="*/ 20 h 77"/>
                <a:gd name="T46" fmla="*/ 28 w 74"/>
                <a:gd name="T47" fmla="*/ 21 h 77"/>
                <a:gd name="T48" fmla="*/ 25 w 74"/>
                <a:gd name="T49" fmla="*/ 20 h 77"/>
                <a:gd name="T50" fmla="*/ 13 w 74"/>
                <a:gd name="T51" fmla="*/ 26 h 77"/>
                <a:gd name="T52" fmla="*/ 16 w 74"/>
                <a:gd name="T53" fmla="*/ 27 h 77"/>
                <a:gd name="T54" fmla="*/ 13 w 74"/>
                <a:gd name="T55" fmla="*/ 32 h 77"/>
                <a:gd name="T56" fmla="*/ 9 w 74"/>
                <a:gd name="T57" fmla="*/ 33 h 77"/>
                <a:gd name="T58" fmla="*/ 13 w 74"/>
                <a:gd name="T59" fmla="*/ 38 h 77"/>
                <a:gd name="T60" fmla="*/ 17 w 74"/>
                <a:gd name="T61" fmla="*/ 41 h 77"/>
                <a:gd name="T62" fmla="*/ 22 w 74"/>
                <a:gd name="T63" fmla="*/ 39 h 77"/>
                <a:gd name="T64" fmla="*/ 26 w 74"/>
                <a:gd name="T65" fmla="*/ 42 h 77"/>
                <a:gd name="T66" fmla="*/ 20 w 74"/>
                <a:gd name="T67" fmla="*/ 44 h 77"/>
                <a:gd name="T68" fmla="*/ 16 w 74"/>
                <a:gd name="T69" fmla="*/ 48 h 77"/>
                <a:gd name="T70" fmla="*/ 14 w 74"/>
                <a:gd name="T71" fmla="*/ 53 h 77"/>
                <a:gd name="T72" fmla="*/ 13 w 74"/>
                <a:gd name="T73" fmla="*/ 60 h 77"/>
                <a:gd name="T74" fmla="*/ 5 w 74"/>
                <a:gd name="T75" fmla="*/ 62 h 77"/>
                <a:gd name="T76" fmla="*/ 3 w 74"/>
                <a:gd name="T77" fmla="*/ 63 h 77"/>
                <a:gd name="T78" fmla="*/ 6 w 74"/>
                <a:gd name="T79" fmla="*/ 65 h 77"/>
                <a:gd name="T80" fmla="*/ 0 w 74"/>
                <a:gd name="T81" fmla="*/ 66 h 77"/>
                <a:gd name="T82" fmla="*/ 13 w 74"/>
                <a:gd name="T83" fmla="*/ 69 h 77"/>
                <a:gd name="T84" fmla="*/ 9 w 74"/>
                <a:gd name="T85" fmla="*/ 72 h 77"/>
                <a:gd name="T86" fmla="*/ 14 w 74"/>
                <a:gd name="T87" fmla="*/ 74 h 77"/>
                <a:gd name="T88" fmla="*/ 11 w 74"/>
                <a:gd name="T89" fmla="*/ 76 h 77"/>
                <a:gd name="T90" fmla="*/ 11 w 74"/>
                <a:gd name="T91" fmla="*/ 77 h 77"/>
                <a:gd name="T92" fmla="*/ 26 w 74"/>
                <a:gd name="T93" fmla="*/ 74 h 77"/>
                <a:gd name="T94" fmla="*/ 32 w 74"/>
                <a:gd name="T95" fmla="*/ 69 h 77"/>
                <a:gd name="T96" fmla="*/ 35 w 74"/>
                <a:gd name="T97" fmla="*/ 69 h 77"/>
                <a:gd name="T98" fmla="*/ 40 w 74"/>
                <a:gd name="T99" fmla="*/ 68 h 77"/>
                <a:gd name="T100" fmla="*/ 49 w 74"/>
                <a:gd name="T101" fmla="*/ 63 h 77"/>
                <a:gd name="T102" fmla="*/ 56 w 74"/>
                <a:gd name="T103" fmla="*/ 62 h 77"/>
                <a:gd name="T104" fmla="*/ 65 w 74"/>
                <a:gd name="T105" fmla="*/ 57 h 77"/>
                <a:gd name="T106" fmla="*/ 70 w 74"/>
                <a:gd name="T107" fmla="*/ 50 h 77"/>
                <a:gd name="T108" fmla="*/ 71 w 74"/>
                <a:gd name="T109" fmla="*/ 45 h 77"/>
                <a:gd name="T110" fmla="*/ 73 w 74"/>
                <a:gd name="T111" fmla="*/ 39 h 77"/>
                <a:gd name="T112" fmla="*/ 73 w 74"/>
                <a:gd name="T113" fmla="*/ 39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4" h="77">
                  <a:moveTo>
                    <a:pt x="73" y="39"/>
                  </a:moveTo>
                  <a:lnTo>
                    <a:pt x="73" y="36"/>
                  </a:lnTo>
                  <a:lnTo>
                    <a:pt x="71" y="33"/>
                  </a:lnTo>
                  <a:lnTo>
                    <a:pt x="70" y="32"/>
                  </a:lnTo>
                  <a:lnTo>
                    <a:pt x="70" y="29"/>
                  </a:lnTo>
                  <a:lnTo>
                    <a:pt x="68" y="27"/>
                  </a:lnTo>
                  <a:lnTo>
                    <a:pt x="68" y="26"/>
                  </a:lnTo>
                  <a:lnTo>
                    <a:pt x="73" y="26"/>
                  </a:lnTo>
                  <a:lnTo>
                    <a:pt x="74" y="24"/>
                  </a:lnTo>
                  <a:lnTo>
                    <a:pt x="65" y="23"/>
                  </a:lnTo>
                  <a:lnTo>
                    <a:pt x="61" y="17"/>
                  </a:lnTo>
                  <a:lnTo>
                    <a:pt x="55" y="23"/>
                  </a:lnTo>
                  <a:lnTo>
                    <a:pt x="52" y="23"/>
                  </a:lnTo>
                  <a:lnTo>
                    <a:pt x="46" y="20"/>
                  </a:lnTo>
                  <a:lnTo>
                    <a:pt x="44" y="18"/>
                  </a:lnTo>
                  <a:lnTo>
                    <a:pt x="47" y="15"/>
                  </a:lnTo>
                  <a:lnTo>
                    <a:pt x="49" y="15"/>
                  </a:lnTo>
                  <a:lnTo>
                    <a:pt x="50" y="14"/>
                  </a:lnTo>
                  <a:lnTo>
                    <a:pt x="52" y="14"/>
                  </a:lnTo>
                  <a:lnTo>
                    <a:pt x="52" y="11"/>
                  </a:lnTo>
                  <a:lnTo>
                    <a:pt x="62" y="5"/>
                  </a:lnTo>
                  <a:lnTo>
                    <a:pt x="64" y="3"/>
                  </a:lnTo>
                  <a:lnTo>
                    <a:pt x="64" y="2"/>
                  </a:lnTo>
                  <a:lnTo>
                    <a:pt x="62" y="2"/>
                  </a:lnTo>
                  <a:lnTo>
                    <a:pt x="61" y="0"/>
                  </a:lnTo>
                  <a:lnTo>
                    <a:pt x="59" y="0"/>
                  </a:lnTo>
                  <a:lnTo>
                    <a:pt x="56" y="2"/>
                  </a:lnTo>
                  <a:lnTo>
                    <a:pt x="55" y="5"/>
                  </a:lnTo>
                  <a:lnTo>
                    <a:pt x="53" y="2"/>
                  </a:lnTo>
                  <a:lnTo>
                    <a:pt x="47" y="2"/>
                  </a:lnTo>
                  <a:lnTo>
                    <a:pt x="44" y="3"/>
                  </a:lnTo>
                  <a:lnTo>
                    <a:pt x="41" y="3"/>
                  </a:lnTo>
                  <a:lnTo>
                    <a:pt x="40" y="5"/>
                  </a:lnTo>
                  <a:lnTo>
                    <a:pt x="40" y="8"/>
                  </a:lnTo>
                  <a:lnTo>
                    <a:pt x="38" y="9"/>
                  </a:lnTo>
                  <a:lnTo>
                    <a:pt x="38" y="11"/>
                  </a:lnTo>
                  <a:lnTo>
                    <a:pt x="34" y="11"/>
                  </a:lnTo>
                  <a:lnTo>
                    <a:pt x="32" y="12"/>
                  </a:lnTo>
                  <a:lnTo>
                    <a:pt x="32" y="14"/>
                  </a:lnTo>
                  <a:lnTo>
                    <a:pt x="37" y="14"/>
                  </a:lnTo>
                  <a:lnTo>
                    <a:pt x="38" y="15"/>
                  </a:lnTo>
                  <a:lnTo>
                    <a:pt x="40" y="15"/>
                  </a:lnTo>
                  <a:lnTo>
                    <a:pt x="40" y="17"/>
                  </a:lnTo>
                  <a:lnTo>
                    <a:pt x="38" y="18"/>
                  </a:lnTo>
                  <a:lnTo>
                    <a:pt x="35" y="18"/>
                  </a:lnTo>
                  <a:lnTo>
                    <a:pt x="35" y="20"/>
                  </a:lnTo>
                  <a:lnTo>
                    <a:pt x="34" y="21"/>
                  </a:lnTo>
                  <a:lnTo>
                    <a:pt x="28" y="21"/>
                  </a:lnTo>
                  <a:lnTo>
                    <a:pt x="28" y="23"/>
                  </a:lnTo>
                  <a:lnTo>
                    <a:pt x="25" y="20"/>
                  </a:lnTo>
                  <a:lnTo>
                    <a:pt x="13" y="20"/>
                  </a:lnTo>
                  <a:lnTo>
                    <a:pt x="13" y="26"/>
                  </a:lnTo>
                  <a:lnTo>
                    <a:pt x="16" y="26"/>
                  </a:lnTo>
                  <a:lnTo>
                    <a:pt x="16" y="27"/>
                  </a:lnTo>
                  <a:lnTo>
                    <a:pt x="17" y="29"/>
                  </a:lnTo>
                  <a:lnTo>
                    <a:pt x="13" y="32"/>
                  </a:lnTo>
                  <a:lnTo>
                    <a:pt x="11" y="32"/>
                  </a:lnTo>
                  <a:lnTo>
                    <a:pt x="9" y="33"/>
                  </a:lnTo>
                  <a:lnTo>
                    <a:pt x="9" y="35"/>
                  </a:lnTo>
                  <a:lnTo>
                    <a:pt x="13" y="38"/>
                  </a:lnTo>
                  <a:lnTo>
                    <a:pt x="16" y="39"/>
                  </a:lnTo>
                  <a:lnTo>
                    <a:pt x="17" y="41"/>
                  </a:lnTo>
                  <a:lnTo>
                    <a:pt x="20" y="41"/>
                  </a:lnTo>
                  <a:lnTo>
                    <a:pt x="22" y="39"/>
                  </a:lnTo>
                  <a:lnTo>
                    <a:pt x="26" y="39"/>
                  </a:lnTo>
                  <a:lnTo>
                    <a:pt x="26" y="42"/>
                  </a:lnTo>
                  <a:lnTo>
                    <a:pt x="25" y="44"/>
                  </a:lnTo>
                  <a:lnTo>
                    <a:pt x="20" y="44"/>
                  </a:lnTo>
                  <a:lnTo>
                    <a:pt x="20" y="48"/>
                  </a:lnTo>
                  <a:lnTo>
                    <a:pt x="16" y="48"/>
                  </a:lnTo>
                  <a:lnTo>
                    <a:pt x="14" y="50"/>
                  </a:lnTo>
                  <a:lnTo>
                    <a:pt x="14" y="53"/>
                  </a:lnTo>
                  <a:lnTo>
                    <a:pt x="13" y="57"/>
                  </a:lnTo>
                  <a:lnTo>
                    <a:pt x="13" y="60"/>
                  </a:lnTo>
                  <a:lnTo>
                    <a:pt x="6" y="60"/>
                  </a:lnTo>
                  <a:lnTo>
                    <a:pt x="5" y="62"/>
                  </a:lnTo>
                  <a:lnTo>
                    <a:pt x="3" y="62"/>
                  </a:lnTo>
                  <a:lnTo>
                    <a:pt x="3" y="63"/>
                  </a:lnTo>
                  <a:lnTo>
                    <a:pt x="5" y="63"/>
                  </a:lnTo>
                  <a:lnTo>
                    <a:pt x="6" y="65"/>
                  </a:lnTo>
                  <a:lnTo>
                    <a:pt x="3" y="65"/>
                  </a:lnTo>
                  <a:lnTo>
                    <a:pt x="0" y="66"/>
                  </a:lnTo>
                  <a:lnTo>
                    <a:pt x="0" y="69"/>
                  </a:lnTo>
                  <a:lnTo>
                    <a:pt x="13" y="69"/>
                  </a:lnTo>
                  <a:lnTo>
                    <a:pt x="8" y="74"/>
                  </a:lnTo>
                  <a:lnTo>
                    <a:pt x="9" y="72"/>
                  </a:lnTo>
                  <a:lnTo>
                    <a:pt x="14" y="72"/>
                  </a:lnTo>
                  <a:lnTo>
                    <a:pt x="14" y="74"/>
                  </a:lnTo>
                  <a:lnTo>
                    <a:pt x="13" y="74"/>
                  </a:lnTo>
                  <a:lnTo>
                    <a:pt x="11" y="76"/>
                  </a:lnTo>
                  <a:lnTo>
                    <a:pt x="9" y="76"/>
                  </a:lnTo>
                  <a:lnTo>
                    <a:pt x="11" y="77"/>
                  </a:lnTo>
                  <a:lnTo>
                    <a:pt x="17" y="77"/>
                  </a:lnTo>
                  <a:lnTo>
                    <a:pt x="26" y="74"/>
                  </a:lnTo>
                  <a:lnTo>
                    <a:pt x="29" y="72"/>
                  </a:lnTo>
                  <a:lnTo>
                    <a:pt x="32" y="69"/>
                  </a:lnTo>
                  <a:lnTo>
                    <a:pt x="32" y="68"/>
                  </a:lnTo>
                  <a:lnTo>
                    <a:pt x="35" y="69"/>
                  </a:lnTo>
                  <a:lnTo>
                    <a:pt x="37" y="69"/>
                  </a:lnTo>
                  <a:lnTo>
                    <a:pt x="40" y="68"/>
                  </a:lnTo>
                  <a:lnTo>
                    <a:pt x="44" y="65"/>
                  </a:lnTo>
                  <a:lnTo>
                    <a:pt x="49" y="63"/>
                  </a:lnTo>
                  <a:lnTo>
                    <a:pt x="55" y="63"/>
                  </a:lnTo>
                  <a:lnTo>
                    <a:pt x="56" y="62"/>
                  </a:lnTo>
                  <a:lnTo>
                    <a:pt x="67" y="62"/>
                  </a:lnTo>
                  <a:lnTo>
                    <a:pt x="65" y="57"/>
                  </a:lnTo>
                  <a:lnTo>
                    <a:pt x="70" y="57"/>
                  </a:lnTo>
                  <a:lnTo>
                    <a:pt x="70" y="50"/>
                  </a:lnTo>
                  <a:lnTo>
                    <a:pt x="71" y="48"/>
                  </a:lnTo>
                  <a:lnTo>
                    <a:pt x="71" y="45"/>
                  </a:lnTo>
                  <a:lnTo>
                    <a:pt x="73" y="42"/>
                  </a:lnTo>
                  <a:lnTo>
                    <a:pt x="73" y="39"/>
                  </a:lnTo>
                  <a:lnTo>
                    <a:pt x="73" y="39"/>
                  </a:lnTo>
                  <a:lnTo>
                    <a:pt x="73" y="39"/>
                  </a:lnTo>
                  <a:close/>
                </a:path>
              </a:pathLst>
            </a:custGeom>
            <a:solidFill>
              <a:schemeClr val="accent1"/>
            </a:solid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243" name="Freeform 66"/>
            <p:cNvSpPr/>
            <p:nvPr/>
          </p:nvSpPr>
          <p:spPr bwMode="auto">
            <a:xfrm>
              <a:off x="5581630" y="1998612"/>
              <a:ext cx="246675" cy="93770"/>
            </a:xfrm>
            <a:custGeom>
              <a:avLst/>
              <a:gdLst>
                <a:gd name="T0" fmla="*/ 80 w 149"/>
                <a:gd name="T1" fmla="*/ 55 h 57"/>
                <a:gd name="T2" fmla="*/ 86 w 149"/>
                <a:gd name="T3" fmla="*/ 51 h 57"/>
                <a:gd name="T4" fmla="*/ 92 w 149"/>
                <a:gd name="T5" fmla="*/ 52 h 57"/>
                <a:gd name="T6" fmla="*/ 98 w 149"/>
                <a:gd name="T7" fmla="*/ 48 h 57"/>
                <a:gd name="T8" fmla="*/ 109 w 149"/>
                <a:gd name="T9" fmla="*/ 46 h 57"/>
                <a:gd name="T10" fmla="*/ 125 w 149"/>
                <a:gd name="T11" fmla="*/ 40 h 57"/>
                <a:gd name="T12" fmla="*/ 133 w 149"/>
                <a:gd name="T13" fmla="*/ 40 h 57"/>
                <a:gd name="T14" fmla="*/ 136 w 149"/>
                <a:gd name="T15" fmla="*/ 31 h 57"/>
                <a:gd name="T16" fmla="*/ 148 w 149"/>
                <a:gd name="T17" fmla="*/ 25 h 57"/>
                <a:gd name="T18" fmla="*/ 149 w 149"/>
                <a:gd name="T19" fmla="*/ 21 h 57"/>
                <a:gd name="T20" fmla="*/ 145 w 149"/>
                <a:gd name="T21" fmla="*/ 16 h 57"/>
                <a:gd name="T22" fmla="*/ 139 w 149"/>
                <a:gd name="T23" fmla="*/ 18 h 57"/>
                <a:gd name="T24" fmla="*/ 137 w 149"/>
                <a:gd name="T25" fmla="*/ 9 h 57"/>
                <a:gd name="T26" fmla="*/ 127 w 149"/>
                <a:gd name="T27" fmla="*/ 6 h 57"/>
                <a:gd name="T28" fmla="*/ 121 w 149"/>
                <a:gd name="T29" fmla="*/ 1 h 57"/>
                <a:gd name="T30" fmla="*/ 113 w 149"/>
                <a:gd name="T31" fmla="*/ 6 h 57"/>
                <a:gd name="T32" fmla="*/ 106 w 149"/>
                <a:gd name="T33" fmla="*/ 6 h 57"/>
                <a:gd name="T34" fmla="*/ 97 w 149"/>
                <a:gd name="T35" fmla="*/ 10 h 57"/>
                <a:gd name="T36" fmla="*/ 91 w 149"/>
                <a:gd name="T37" fmla="*/ 6 h 57"/>
                <a:gd name="T38" fmla="*/ 88 w 149"/>
                <a:gd name="T39" fmla="*/ 15 h 57"/>
                <a:gd name="T40" fmla="*/ 80 w 149"/>
                <a:gd name="T41" fmla="*/ 9 h 57"/>
                <a:gd name="T42" fmla="*/ 76 w 149"/>
                <a:gd name="T43" fmla="*/ 7 h 57"/>
                <a:gd name="T44" fmla="*/ 70 w 149"/>
                <a:gd name="T45" fmla="*/ 13 h 57"/>
                <a:gd name="T46" fmla="*/ 61 w 149"/>
                <a:gd name="T47" fmla="*/ 9 h 57"/>
                <a:gd name="T48" fmla="*/ 58 w 149"/>
                <a:gd name="T49" fmla="*/ 12 h 57"/>
                <a:gd name="T50" fmla="*/ 55 w 149"/>
                <a:gd name="T51" fmla="*/ 18 h 57"/>
                <a:gd name="T52" fmla="*/ 42 w 149"/>
                <a:gd name="T53" fmla="*/ 21 h 57"/>
                <a:gd name="T54" fmla="*/ 38 w 149"/>
                <a:gd name="T55" fmla="*/ 15 h 57"/>
                <a:gd name="T56" fmla="*/ 41 w 149"/>
                <a:gd name="T57" fmla="*/ 7 h 57"/>
                <a:gd name="T58" fmla="*/ 26 w 149"/>
                <a:gd name="T59" fmla="*/ 9 h 57"/>
                <a:gd name="T60" fmla="*/ 21 w 149"/>
                <a:gd name="T61" fmla="*/ 7 h 57"/>
                <a:gd name="T62" fmla="*/ 11 w 149"/>
                <a:gd name="T63" fmla="*/ 7 h 57"/>
                <a:gd name="T64" fmla="*/ 8 w 149"/>
                <a:gd name="T65" fmla="*/ 13 h 57"/>
                <a:gd name="T66" fmla="*/ 0 w 149"/>
                <a:gd name="T67" fmla="*/ 16 h 57"/>
                <a:gd name="T68" fmla="*/ 8 w 149"/>
                <a:gd name="T69" fmla="*/ 19 h 57"/>
                <a:gd name="T70" fmla="*/ 20 w 149"/>
                <a:gd name="T71" fmla="*/ 15 h 57"/>
                <a:gd name="T72" fmla="*/ 24 w 149"/>
                <a:gd name="T73" fmla="*/ 22 h 57"/>
                <a:gd name="T74" fmla="*/ 30 w 149"/>
                <a:gd name="T75" fmla="*/ 24 h 57"/>
                <a:gd name="T76" fmla="*/ 29 w 149"/>
                <a:gd name="T77" fmla="*/ 27 h 57"/>
                <a:gd name="T78" fmla="*/ 3 w 149"/>
                <a:gd name="T79" fmla="*/ 30 h 57"/>
                <a:gd name="T80" fmla="*/ 24 w 149"/>
                <a:gd name="T81" fmla="*/ 36 h 57"/>
                <a:gd name="T82" fmla="*/ 32 w 149"/>
                <a:gd name="T83" fmla="*/ 40 h 57"/>
                <a:gd name="T84" fmla="*/ 29 w 149"/>
                <a:gd name="T85" fmla="*/ 45 h 57"/>
                <a:gd name="T86" fmla="*/ 15 w 149"/>
                <a:gd name="T87" fmla="*/ 46 h 57"/>
                <a:gd name="T88" fmla="*/ 32 w 149"/>
                <a:gd name="T89" fmla="*/ 49 h 57"/>
                <a:gd name="T90" fmla="*/ 44 w 149"/>
                <a:gd name="T91" fmla="*/ 51 h 57"/>
                <a:gd name="T92" fmla="*/ 61 w 149"/>
                <a:gd name="T93" fmla="*/ 57 h 57"/>
                <a:gd name="T94" fmla="*/ 67 w 149"/>
                <a:gd name="T95"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 h="57">
                  <a:moveTo>
                    <a:pt x="67" y="57"/>
                  </a:moveTo>
                  <a:lnTo>
                    <a:pt x="71" y="55"/>
                  </a:lnTo>
                  <a:lnTo>
                    <a:pt x="80" y="55"/>
                  </a:lnTo>
                  <a:lnTo>
                    <a:pt x="82" y="52"/>
                  </a:lnTo>
                  <a:lnTo>
                    <a:pt x="82" y="49"/>
                  </a:lnTo>
                  <a:lnTo>
                    <a:pt x="86" y="51"/>
                  </a:lnTo>
                  <a:lnTo>
                    <a:pt x="88" y="51"/>
                  </a:lnTo>
                  <a:lnTo>
                    <a:pt x="91" y="52"/>
                  </a:lnTo>
                  <a:lnTo>
                    <a:pt x="92" y="52"/>
                  </a:lnTo>
                  <a:lnTo>
                    <a:pt x="95" y="49"/>
                  </a:lnTo>
                  <a:lnTo>
                    <a:pt x="95" y="48"/>
                  </a:lnTo>
                  <a:lnTo>
                    <a:pt x="98" y="48"/>
                  </a:lnTo>
                  <a:lnTo>
                    <a:pt x="100" y="49"/>
                  </a:lnTo>
                  <a:lnTo>
                    <a:pt x="103" y="49"/>
                  </a:lnTo>
                  <a:lnTo>
                    <a:pt x="109" y="46"/>
                  </a:lnTo>
                  <a:lnTo>
                    <a:pt x="113" y="43"/>
                  </a:lnTo>
                  <a:lnTo>
                    <a:pt x="121" y="40"/>
                  </a:lnTo>
                  <a:lnTo>
                    <a:pt x="125" y="40"/>
                  </a:lnTo>
                  <a:lnTo>
                    <a:pt x="127" y="42"/>
                  </a:lnTo>
                  <a:lnTo>
                    <a:pt x="130" y="42"/>
                  </a:lnTo>
                  <a:lnTo>
                    <a:pt x="133" y="40"/>
                  </a:lnTo>
                  <a:lnTo>
                    <a:pt x="134" y="37"/>
                  </a:lnTo>
                  <a:lnTo>
                    <a:pt x="134" y="36"/>
                  </a:lnTo>
                  <a:lnTo>
                    <a:pt x="136" y="31"/>
                  </a:lnTo>
                  <a:lnTo>
                    <a:pt x="139" y="31"/>
                  </a:lnTo>
                  <a:lnTo>
                    <a:pt x="145" y="28"/>
                  </a:lnTo>
                  <a:lnTo>
                    <a:pt x="148" y="25"/>
                  </a:lnTo>
                  <a:lnTo>
                    <a:pt x="149" y="25"/>
                  </a:lnTo>
                  <a:lnTo>
                    <a:pt x="145" y="25"/>
                  </a:lnTo>
                  <a:lnTo>
                    <a:pt x="149" y="21"/>
                  </a:lnTo>
                  <a:lnTo>
                    <a:pt x="149" y="19"/>
                  </a:lnTo>
                  <a:lnTo>
                    <a:pt x="148" y="18"/>
                  </a:lnTo>
                  <a:lnTo>
                    <a:pt x="145" y="16"/>
                  </a:lnTo>
                  <a:lnTo>
                    <a:pt x="142" y="16"/>
                  </a:lnTo>
                  <a:lnTo>
                    <a:pt x="140" y="18"/>
                  </a:lnTo>
                  <a:lnTo>
                    <a:pt x="139" y="18"/>
                  </a:lnTo>
                  <a:lnTo>
                    <a:pt x="140" y="15"/>
                  </a:lnTo>
                  <a:lnTo>
                    <a:pt x="133" y="15"/>
                  </a:lnTo>
                  <a:lnTo>
                    <a:pt x="137" y="9"/>
                  </a:lnTo>
                  <a:lnTo>
                    <a:pt x="133" y="9"/>
                  </a:lnTo>
                  <a:lnTo>
                    <a:pt x="134" y="4"/>
                  </a:lnTo>
                  <a:lnTo>
                    <a:pt x="127" y="6"/>
                  </a:lnTo>
                  <a:lnTo>
                    <a:pt x="125" y="4"/>
                  </a:lnTo>
                  <a:lnTo>
                    <a:pt x="122" y="3"/>
                  </a:lnTo>
                  <a:lnTo>
                    <a:pt x="121" y="1"/>
                  </a:lnTo>
                  <a:lnTo>
                    <a:pt x="116" y="0"/>
                  </a:lnTo>
                  <a:lnTo>
                    <a:pt x="113" y="0"/>
                  </a:lnTo>
                  <a:lnTo>
                    <a:pt x="113" y="6"/>
                  </a:lnTo>
                  <a:lnTo>
                    <a:pt x="109" y="7"/>
                  </a:lnTo>
                  <a:lnTo>
                    <a:pt x="107" y="7"/>
                  </a:lnTo>
                  <a:lnTo>
                    <a:pt x="106" y="6"/>
                  </a:lnTo>
                  <a:lnTo>
                    <a:pt x="100" y="6"/>
                  </a:lnTo>
                  <a:lnTo>
                    <a:pt x="98" y="7"/>
                  </a:lnTo>
                  <a:lnTo>
                    <a:pt x="97" y="10"/>
                  </a:lnTo>
                  <a:lnTo>
                    <a:pt x="95" y="9"/>
                  </a:lnTo>
                  <a:lnTo>
                    <a:pt x="92" y="7"/>
                  </a:lnTo>
                  <a:lnTo>
                    <a:pt x="91" y="6"/>
                  </a:lnTo>
                  <a:lnTo>
                    <a:pt x="89" y="6"/>
                  </a:lnTo>
                  <a:lnTo>
                    <a:pt x="88" y="7"/>
                  </a:lnTo>
                  <a:lnTo>
                    <a:pt x="88" y="15"/>
                  </a:lnTo>
                  <a:lnTo>
                    <a:pt x="86" y="12"/>
                  </a:lnTo>
                  <a:lnTo>
                    <a:pt x="85" y="10"/>
                  </a:lnTo>
                  <a:lnTo>
                    <a:pt x="80" y="9"/>
                  </a:lnTo>
                  <a:lnTo>
                    <a:pt x="79" y="6"/>
                  </a:lnTo>
                  <a:lnTo>
                    <a:pt x="76" y="6"/>
                  </a:lnTo>
                  <a:lnTo>
                    <a:pt x="76" y="7"/>
                  </a:lnTo>
                  <a:lnTo>
                    <a:pt x="71" y="7"/>
                  </a:lnTo>
                  <a:lnTo>
                    <a:pt x="70" y="9"/>
                  </a:lnTo>
                  <a:lnTo>
                    <a:pt x="70" y="13"/>
                  </a:lnTo>
                  <a:lnTo>
                    <a:pt x="67" y="13"/>
                  </a:lnTo>
                  <a:lnTo>
                    <a:pt x="64" y="10"/>
                  </a:lnTo>
                  <a:lnTo>
                    <a:pt x="61" y="9"/>
                  </a:lnTo>
                  <a:lnTo>
                    <a:pt x="59" y="7"/>
                  </a:lnTo>
                  <a:lnTo>
                    <a:pt x="58" y="7"/>
                  </a:lnTo>
                  <a:lnTo>
                    <a:pt x="58" y="12"/>
                  </a:lnTo>
                  <a:lnTo>
                    <a:pt x="56" y="15"/>
                  </a:lnTo>
                  <a:lnTo>
                    <a:pt x="56" y="18"/>
                  </a:lnTo>
                  <a:lnTo>
                    <a:pt x="55" y="18"/>
                  </a:lnTo>
                  <a:lnTo>
                    <a:pt x="52" y="15"/>
                  </a:lnTo>
                  <a:lnTo>
                    <a:pt x="50" y="15"/>
                  </a:lnTo>
                  <a:lnTo>
                    <a:pt x="42" y="21"/>
                  </a:lnTo>
                  <a:lnTo>
                    <a:pt x="42" y="22"/>
                  </a:lnTo>
                  <a:lnTo>
                    <a:pt x="41" y="21"/>
                  </a:lnTo>
                  <a:lnTo>
                    <a:pt x="38" y="15"/>
                  </a:lnTo>
                  <a:lnTo>
                    <a:pt x="42" y="10"/>
                  </a:lnTo>
                  <a:lnTo>
                    <a:pt x="42" y="9"/>
                  </a:lnTo>
                  <a:lnTo>
                    <a:pt x="41" y="7"/>
                  </a:lnTo>
                  <a:lnTo>
                    <a:pt x="29" y="1"/>
                  </a:lnTo>
                  <a:lnTo>
                    <a:pt x="26" y="1"/>
                  </a:lnTo>
                  <a:lnTo>
                    <a:pt x="26" y="9"/>
                  </a:lnTo>
                  <a:lnTo>
                    <a:pt x="24" y="9"/>
                  </a:lnTo>
                  <a:lnTo>
                    <a:pt x="23" y="7"/>
                  </a:lnTo>
                  <a:lnTo>
                    <a:pt x="21" y="7"/>
                  </a:lnTo>
                  <a:lnTo>
                    <a:pt x="18" y="6"/>
                  </a:lnTo>
                  <a:lnTo>
                    <a:pt x="15" y="6"/>
                  </a:lnTo>
                  <a:lnTo>
                    <a:pt x="11" y="7"/>
                  </a:lnTo>
                  <a:lnTo>
                    <a:pt x="8" y="10"/>
                  </a:lnTo>
                  <a:lnTo>
                    <a:pt x="14" y="13"/>
                  </a:lnTo>
                  <a:lnTo>
                    <a:pt x="8" y="13"/>
                  </a:lnTo>
                  <a:lnTo>
                    <a:pt x="5" y="15"/>
                  </a:lnTo>
                  <a:lnTo>
                    <a:pt x="3" y="16"/>
                  </a:lnTo>
                  <a:lnTo>
                    <a:pt x="0" y="16"/>
                  </a:lnTo>
                  <a:lnTo>
                    <a:pt x="2" y="18"/>
                  </a:lnTo>
                  <a:lnTo>
                    <a:pt x="5" y="19"/>
                  </a:lnTo>
                  <a:lnTo>
                    <a:pt x="8" y="19"/>
                  </a:lnTo>
                  <a:lnTo>
                    <a:pt x="15" y="16"/>
                  </a:lnTo>
                  <a:lnTo>
                    <a:pt x="18" y="16"/>
                  </a:lnTo>
                  <a:lnTo>
                    <a:pt x="20" y="15"/>
                  </a:lnTo>
                  <a:lnTo>
                    <a:pt x="21" y="15"/>
                  </a:lnTo>
                  <a:lnTo>
                    <a:pt x="33" y="18"/>
                  </a:lnTo>
                  <a:lnTo>
                    <a:pt x="24" y="22"/>
                  </a:lnTo>
                  <a:lnTo>
                    <a:pt x="27" y="22"/>
                  </a:lnTo>
                  <a:lnTo>
                    <a:pt x="29" y="24"/>
                  </a:lnTo>
                  <a:lnTo>
                    <a:pt x="30" y="24"/>
                  </a:lnTo>
                  <a:lnTo>
                    <a:pt x="32" y="25"/>
                  </a:lnTo>
                  <a:lnTo>
                    <a:pt x="30" y="25"/>
                  </a:lnTo>
                  <a:lnTo>
                    <a:pt x="29" y="27"/>
                  </a:lnTo>
                  <a:lnTo>
                    <a:pt x="2" y="27"/>
                  </a:lnTo>
                  <a:lnTo>
                    <a:pt x="0" y="28"/>
                  </a:lnTo>
                  <a:lnTo>
                    <a:pt x="3" y="30"/>
                  </a:lnTo>
                  <a:lnTo>
                    <a:pt x="17" y="30"/>
                  </a:lnTo>
                  <a:lnTo>
                    <a:pt x="23" y="34"/>
                  </a:lnTo>
                  <a:lnTo>
                    <a:pt x="24" y="36"/>
                  </a:lnTo>
                  <a:lnTo>
                    <a:pt x="33" y="34"/>
                  </a:lnTo>
                  <a:lnTo>
                    <a:pt x="29" y="39"/>
                  </a:lnTo>
                  <a:lnTo>
                    <a:pt x="32" y="40"/>
                  </a:lnTo>
                  <a:lnTo>
                    <a:pt x="30" y="42"/>
                  </a:lnTo>
                  <a:lnTo>
                    <a:pt x="30" y="43"/>
                  </a:lnTo>
                  <a:lnTo>
                    <a:pt x="29" y="45"/>
                  </a:lnTo>
                  <a:lnTo>
                    <a:pt x="24" y="45"/>
                  </a:lnTo>
                  <a:lnTo>
                    <a:pt x="21" y="46"/>
                  </a:lnTo>
                  <a:lnTo>
                    <a:pt x="15" y="46"/>
                  </a:lnTo>
                  <a:lnTo>
                    <a:pt x="15" y="48"/>
                  </a:lnTo>
                  <a:lnTo>
                    <a:pt x="18" y="49"/>
                  </a:lnTo>
                  <a:lnTo>
                    <a:pt x="32" y="49"/>
                  </a:lnTo>
                  <a:lnTo>
                    <a:pt x="35" y="48"/>
                  </a:lnTo>
                  <a:lnTo>
                    <a:pt x="36" y="46"/>
                  </a:lnTo>
                  <a:lnTo>
                    <a:pt x="44" y="51"/>
                  </a:lnTo>
                  <a:lnTo>
                    <a:pt x="47" y="48"/>
                  </a:lnTo>
                  <a:lnTo>
                    <a:pt x="47" y="51"/>
                  </a:lnTo>
                  <a:lnTo>
                    <a:pt x="61" y="57"/>
                  </a:lnTo>
                  <a:lnTo>
                    <a:pt x="67" y="57"/>
                  </a:lnTo>
                  <a:lnTo>
                    <a:pt x="67" y="57"/>
                  </a:lnTo>
                  <a:lnTo>
                    <a:pt x="67" y="57"/>
                  </a:lnTo>
                  <a:close/>
                </a:path>
              </a:pathLst>
            </a:custGeom>
            <a:solidFill>
              <a:schemeClr val="accent1"/>
            </a:solid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244" name="Freeform 67"/>
            <p:cNvSpPr/>
            <p:nvPr/>
          </p:nvSpPr>
          <p:spPr bwMode="auto">
            <a:xfrm>
              <a:off x="6550116" y="2578496"/>
              <a:ext cx="183764" cy="93770"/>
            </a:xfrm>
            <a:custGeom>
              <a:avLst/>
              <a:gdLst>
                <a:gd name="T0" fmla="*/ 7 w 111"/>
                <a:gd name="T1" fmla="*/ 16 h 57"/>
                <a:gd name="T2" fmla="*/ 9 w 111"/>
                <a:gd name="T3" fmla="*/ 21 h 57"/>
                <a:gd name="T4" fmla="*/ 6 w 111"/>
                <a:gd name="T5" fmla="*/ 31 h 57"/>
                <a:gd name="T6" fmla="*/ 0 w 111"/>
                <a:gd name="T7" fmla="*/ 33 h 57"/>
                <a:gd name="T8" fmla="*/ 4 w 111"/>
                <a:gd name="T9" fmla="*/ 39 h 57"/>
                <a:gd name="T10" fmla="*/ 12 w 111"/>
                <a:gd name="T11" fmla="*/ 43 h 57"/>
                <a:gd name="T12" fmla="*/ 13 w 111"/>
                <a:gd name="T13" fmla="*/ 46 h 57"/>
                <a:gd name="T14" fmla="*/ 19 w 111"/>
                <a:gd name="T15" fmla="*/ 51 h 57"/>
                <a:gd name="T16" fmla="*/ 24 w 111"/>
                <a:gd name="T17" fmla="*/ 54 h 57"/>
                <a:gd name="T18" fmla="*/ 30 w 111"/>
                <a:gd name="T19" fmla="*/ 57 h 57"/>
                <a:gd name="T20" fmla="*/ 45 w 111"/>
                <a:gd name="T21" fmla="*/ 54 h 57"/>
                <a:gd name="T22" fmla="*/ 52 w 111"/>
                <a:gd name="T23" fmla="*/ 53 h 57"/>
                <a:gd name="T24" fmla="*/ 63 w 111"/>
                <a:gd name="T25" fmla="*/ 48 h 57"/>
                <a:gd name="T26" fmla="*/ 75 w 111"/>
                <a:gd name="T27" fmla="*/ 49 h 57"/>
                <a:gd name="T28" fmla="*/ 81 w 111"/>
                <a:gd name="T29" fmla="*/ 46 h 57"/>
                <a:gd name="T30" fmla="*/ 86 w 111"/>
                <a:gd name="T31" fmla="*/ 43 h 57"/>
                <a:gd name="T32" fmla="*/ 87 w 111"/>
                <a:gd name="T33" fmla="*/ 37 h 57"/>
                <a:gd name="T34" fmla="*/ 92 w 111"/>
                <a:gd name="T35" fmla="*/ 34 h 57"/>
                <a:gd name="T36" fmla="*/ 96 w 111"/>
                <a:gd name="T37" fmla="*/ 18 h 57"/>
                <a:gd name="T38" fmla="*/ 107 w 111"/>
                <a:gd name="T39" fmla="*/ 15 h 57"/>
                <a:gd name="T40" fmla="*/ 110 w 111"/>
                <a:gd name="T41" fmla="*/ 9 h 57"/>
                <a:gd name="T42" fmla="*/ 105 w 111"/>
                <a:gd name="T43" fmla="*/ 7 h 57"/>
                <a:gd name="T44" fmla="*/ 98 w 111"/>
                <a:gd name="T45" fmla="*/ 1 h 57"/>
                <a:gd name="T46" fmla="*/ 89 w 111"/>
                <a:gd name="T47" fmla="*/ 3 h 57"/>
                <a:gd name="T48" fmla="*/ 86 w 111"/>
                <a:gd name="T49" fmla="*/ 0 h 57"/>
                <a:gd name="T50" fmla="*/ 83 w 111"/>
                <a:gd name="T51" fmla="*/ 4 h 57"/>
                <a:gd name="T52" fmla="*/ 78 w 111"/>
                <a:gd name="T53" fmla="*/ 0 h 57"/>
                <a:gd name="T54" fmla="*/ 69 w 111"/>
                <a:gd name="T55" fmla="*/ 3 h 57"/>
                <a:gd name="T56" fmla="*/ 65 w 111"/>
                <a:gd name="T57" fmla="*/ 6 h 57"/>
                <a:gd name="T58" fmla="*/ 55 w 111"/>
                <a:gd name="T59" fmla="*/ 7 h 57"/>
                <a:gd name="T60" fmla="*/ 45 w 111"/>
                <a:gd name="T61" fmla="*/ 9 h 57"/>
                <a:gd name="T62" fmla="*/ 37 w 111"/>
                <a:gd name="T63" fmla="*/ 15 h 57"/>
                <a:gd name="T64" fmla="*/ 22 w 111"/>
                <a:gd name="T65" fmla="*/ 16 h 57"/>
                <a:gd name="T66" fmla="*/ 19 w 111"/>
                <a:gd name="T67" fmla="*/ 12 h 57"/>
                <a:gd name="T68" fmla="*/ 15 w 111"/>
                <a:gd name="T69" fmla="*/ 15 h 57"/>
                <a:gd name="T70" fmla="*/ 12 w 111"/>
                <a:gd name="T71" fmla="*/ 16 h 57"/>
                <a:gd name="T72" fmla="*/ 12 w 111"/>
                <a:gd name="T73" fmla="*/ 1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1" h="57">
                  <a:moveTo>
                    <a:pt x="12" y="16"/>
                  </a:moveTo>
                  <a:lnTo>
                    <a:pt x="7" y="16"/>
                  </a:lnTo>
                  <a:lnTo>
                    <a:pt x="6" y="21"/>
                  </a:lnTo>
                  <a:lnTo>
                    <a:pt x="9" y="21"/>
                  </a:lnTo>
                  <a:lnTo>
                    <a:pt x="6" y="25"/>
                  </a:lnTo>
                  <a:lnTo>
                    <a:pt x="6" y="31"/>
                  </a:lnTo>
                  <a:lnTo>
                    <a:pt x="0" y="31"/>
                  </a:lnTo>
                  <a:lnTo>
                    <a:pt x="0" y="33"/>
                  </a:lnTo>
                  <a:lnTo>
                    <a:pt x="3" y="34"/>
                  </a:lnTo>
                  <a:lnTo>
                    <a:pt x="4" y="39"/>
                  </a:lnTo>
                  <a:lnTo>
                    <a:pt x="9" y="42"/>
                  </a:lnTo>
                  <a:lnTo>
                    <a:pt x="12" y="43"/>
                  </a:lnTo>
                  <a:lnTo>
                    <a:pt x="13" y="45"/>
                  </a:lnTo>
                  <a:lnTo>
                    <a:pt x="13" y="46"/>
                  </a:lnTo>
                  <a:lnTo>
                    <a:pt x="16" y="49"/>
                  </a:lnTo>
                  <a:lnTo>
                    <a:pt x="19" y="51"/>
                  </a:lnTo>
                  <a:lnTo>
                    <a:pt x="21" y="53"/>
                  </a:lnTo>
                  <a:lnTo>
                    <a:pt x="24" y="54"/>
                  </a:lnTo>
                  <a:lnTo>
                    <a:pt x="28" y="54"/>
                  </a:lnTo>
                  <a:lnTo>
                    <a:pt x="30" y="57"/>
                  </a:lnTo>
                  <a:lnTo>
                    <a:pt x="42" y="56"/>
                  </a:lnTo>
                  <a:lnTo>
                    <a:pt x="45" y="54"/>
                  </a:lnTo>
                  <a:lnTo>
                    <a:pt x="46" y="53"/>
                  </a:lnTo>
                  <a:lnTo>
                    <a:pt x="52" y="53"/>
                  </a:lnTo>
                  <a:lnTo>
                    <a:pt x="57" y="48"/>
                  </a:lnTo>
                  <a:lnTo>
                    <a:pt x="63" y="48"/>
                  </a:lnTo>
                  <a:lnTo>
                    <a:pt x="68" y="51"/>
                  </a:lnTo>
                  <a:lnTo>
                    <a:pt x="75" y="49"/>
                  </a:lnTo>
                  <a:lnTo>
                    <a:pt x="75" y="45"/>
                  </a:lnTo>
                  <a:lnTo>
                    <a:pt x="81" y="46"/>
                  </a:lnTo>
                  <a:lnTo>
                    <a:pt x="83" y="45"/>
                  </a:lnTo>
                  <a:lnTo>
                    <a:pt x="86" y="43"/>
                  </a:lnTo>
                  <a:lnTo>
                    <a:pt x="87" y="42"/>
                  </a:lnTo>
                  <a:lnTo>
                    <a:pt x="87" y="37"/>
                  </a:lnTo>
                  <a:lnTo>
                    <a:pt x="89" y="36"/>
                  </a:lnTo>
                  <a:lnTo>
                    <a:pt x="92" y="34"/>
                  </a:lnTo>
                  <a:lnTo>
                    <a:pt x="96" y="30"/>
                  </a:lnTo>
                  <a:lnTo>
                    <a:pt x="96" y="18"/>
                  </a:lnTo>
                  <a:lnTo>
                    <a:pt x="99" y="15"/>
                  </a:lnTo>
                  <a:lnTo>
                    <a:pt x="107" y="15"/>
                  </a:lnTo>
                  <a:lnTo>
                    <a:pt x="111" y="10"/>
                  </a:lnTo>
                  <a:lnTo>
                    <a:pt x="110" y="9"/>
                  </a:lnTo>
                  <a:lnTo>
                    <a:pt x="107" y="9"/>
                  </a:lnTo>
                  <a:lnTo>
                    <a:pt x="105" y="7"/>
                  </a:lnTo>
                  <a:lnTo>
                    <a:pt x="104" y="7"/>
                  </a:lnTo>
                  <a:lnTo>
                    <a:pt x="98" y="1"/>
                  </a:lnTo>
                  <a:lnTo>
                    <a:pt x="92" y="1"/>
                  </a:lnTo>
                  <a:lnTo>
                    <a:pt x="89" y="3"/>
                  </a:lnTo>
                  <a:lnTo>
                    <a:pt x="86" y="3"/>
                  </a:lnTo>
                  <a:lnTo>
                    <a:pt x="86" y="0"/>
                  </a:lnTo>
                  <a:lnTo>
                    <a:pt x="83" y="0"/>
                  </a:lnTo>
                  <a:lnTo>
                    <a:pt x="83" y="4"/>
                  </a:lnTo>
                  <a:lnTo>
                    <a:pt x="78" y="3"/>
                  </a:lnTo>
                  <a:lnTo>
                    <a:pt x="78" y="0"/>
                  </a:lnTo>
                  <a:lnTo>
                    <a:pt x="71" y="0"/>
                  </a:lnTo>
                  <a:lnTo>
                    <a:pt x="69" y="3"/>
                  </a:lnTo>
                  <a:lnTo>
                    <a:pt x="66" y="6"/>
                  </a:lnTo>
                  <a:lnTo>
                    <a:pt x="65" y="6"/>
                  </a:lnTo>
                  <a:lnTo>
                    <a:pt x="61" y="7"/>
                  </a:lnTo>
                  <a:lnTo>
                    <a:pt x="55" y="7"/>
                  </a:lnTo>
                  <a:lnTo>
                    <a:pt x="54" y="10"/>
                  </a:lnTo>
                  <a:lnTo>
                    <a:pt x="45" y="9"/>
                  </a:lnTo>
                  <a:lnTo>
                    <a:pt x="42" y="15"/>
                  </a:lnTo>
                  <a:lnTo>
                    <a:pt x="37" y="15"/>
                  </a:lnTo>
                  <a:lnTo>
                    <a:pt x="33" y="16"/>
                  </a:lnTo>
                  <a:lnTo>
                    <a:pt x="22" y="16"/>
                  </a:lnTo>
                  <a:lnTo>
                    <a:pt x="21" y="15"/>
                  </a:lnTo>
                  <a:lnTo>
                    <a:pt x="19" y="12"/>
                  </a:lnTo>
                  <a:lnTo>
                    <a:pt x="18" y="10"/>
                  </a:lnTo>
                  <a:lnTo>
                    <a:pt x="15" y="15"/>
                  </a:lnTo>
                  <a:lnTo>
                    <a:pt x="12" y="13"/>
                  </a:lnTo>
                  <a:lnTo>
                    <a:pt x="12" y="16"/>
                  </a:lnTo>
                  <a:lnTo>
                    <a:pt x="12" y="16"/>
                  </a:lnTo>
                  <a:lnTo>
                    <a:pt x="12" y="16"/>
                  </a:lnTo>
                  <a:close/>
                </a:path>
              </a:pathLst>
            </a:custGeom>
            <a:solidFill>
              <a:schemeClr val="accent1"/>
            </a:solid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245" name="Freeform 68"/>
            <p:cNvSpPr>
              <a:spLocks noEditPoints="1"/>
            </p:cNvSpPr>
            <p:nvPr/>
          </p:nvSpPr>
          <p:spPr bwMode="auto">
            <a:xfrm>
              <a:off x="6675109" y="2812919"/>
              <a:ext cx="228464" cy="238535"/>
            </a:xfrm>
            <a:custGeom>
              <a:avLst/>
              <a:gdLst>
                <a:gd name="T0" fmla="*/ 61 w 138"/>
                <a:gd name="T1" fmla="*/ 29 h 145"/>
                <a:gd name="T2" fmla="*/ 6 w 138"/>
                <a:gd name="T3" fmla="*/ 68 h 145"/>
                <a:gd name="T4" fmla="*/ 81 w 138"/>
                <a:gd name="T5" fmla="*/ 107 h 145"/>
                <a:gd name="T6" fmla="*/ 76 w 138"/>
                <a:gd name="T7" fmla="*/ 103 h 145"/>
                <a:gd name="T8" fmla="*/ 85 w 138"/>
                <a:gd name="T9" fmla="*/ 83 h 145"/>
                <a:gd name="T10" fmla="*/ 37 w 138"/>
                <a:gd name="T11" fmla="*/ 71 h 145"/>
                <a:gd name="T12" fmla="*/ 55 w 138"/>
                <a:gd name="T13" fmla="*/ 79 h 145"/>
                <a:gd name="T14" fmla="*/ 58 w 138"/>
                <a:gd name="T15" fmla="*/ 70 h 145"/>
                <a:gd name="T16" fmla="*/ 45 w 138"/>
                <a:gd name="T17" fmla="*/ 62 h 145"/>
                <a:gd name="T18" fmla="*/ 60 w 138"/>
                <a:gd name="T19" fmla="*/ 70 h 145"/>
                <a:gd name="T20" fmla="*/ 57 w 138"/>
                <a:gd name="T21" fmla="*/ 62 h 145"/>
                <a:gd name="T22" fmla="*/ 48 w 138"/>
                <a:gd name="T23" fmla="*/ 49 h 145"/>
                <a:gd name="T24" fmla="*/ 37 w 138"/>
                <a:gd name="T25" fmla="*/ 31 h 145"/>
                <a:gd name="T26" fmla="*/ 43 w 138"/>
                <a:gd name="T27" fmla="*/ 31 h 145"/>
                <a:gd name="T28" fmla="*/ 52 w 138"/>
                <a:gd name="T29" fmla="*/ 38 h 145"/>
                <a:gd name="T30" fmla="*/ 57 w 138"/>
                <a:gd name="T31" fmla="*/ 31 h 145"/>
                <a:gd name="T32" fmla="*/ 72 w 138"/>
                <a:gd name="T33" fmla="*/ 25 h 145"/>
                <a:gd name="T34" fmla="*/ 93 w 138"/>
                <a:gd name="T35" fmla="*/ 20 h 145"/>
                <a:gd name="T36" fmla="*/ 100 w 138"/>
                <a:gd name="T37" fmla="*/ 12 h 145"/>
                <a:gd name="T38" fmla="*/ 103 w 138"/>
                <a:gd name="T39" fmla="*/ 3 h 145"/>
                <a:gd name="T40" fmla="*/ 96 w 138"/>
                <a:gd name="T41" fmla="*/ 8 h 145"/>
                <a:gd name="T42" fmla="*/ 78 w 138"/>
                <a:gd name="T43" fmla="*/ 6 h 145"/>
                <a:gd name="T44" fmla="*/ 58 w 138"/>
                <a:gd name="T45" fmla="*/ 8 h 145"/>
                <a:gd name="T46" fmla="*/ 42 w 138"/>
                <a:gd name="T47" fmla="*/ 8 h 145"/>
                <a:gd name="T48" fmla="*/ 25 w 138"/>
                <a:gd name="T49" fmla="*/ 20 h 145"/>
                <a:gd name="T50" fmla="*/ 13 w 138"/>
                <a:gd name="T51" fmla="*/ 25 h 145"/>
                <a:gd name="T52" fmla="*/ 0 w 138"/>
                <a:gd name="T53" fmla="*/ 52 h 145"/>
                <a:gd name="T54" fmla="*/ 10 w 138"/>
                <a:gd name="T55" fmla="*/ 65 h 145"/>
                <a:gd name="T56" fmla="*/ 28 w 138"/>
                <a:gd name="T57" fmla="*/ 70 h 145"/>
                <a:gd name="T58" fmla="*/ 102 w 138"/>
                <a:gd name="T59" fmla="*/ 67 h 145"/>
                <a:gd name="T60" fmla="*/ 7 w 138"/>
                <a:gd name="T61" fmla="*/ 85 h 145"/>
                <a:gd name="T62" fmla="*/ 6 w 138"/>
                <a:gd name="T63" fmla="*/ 82 h 145"/>
                <a:gd name="T64" fmla="*/ 97 w 138"/>
                <a:gd name="T65" fmla="*/ 103 h 145"/>
                <a:gd name="T66" fmla="*/ 102 w 138"/>
                <a:gd name="T67" fmla="*/ 89 h 145"/>
                <a:gd name="T68" fmla="*/ 102 w 138"/>
                <a:gd name="T69" fmla="*/ 50 h 145"/>
                <a:gd name="T70" fmla="*/ 108 w 138"/>
                <a:gd name="T71" fmla="*/ 59 h 145"/>
                <a:gd name="T72" fmla="*/ 88 w 138"/>
                <a:gd name="T73" fmla="*/ 100 h 145"/>
                <a:gd name="T74" fmla="*/ 88 w 138"/>
                <a:gd name="T75" fmla="*/ 97 h 145"/>
                <a:gd name="T76" fmla="*/ 113 w 138"/>
                <a:gd name="T77" fmla="*/ 86 h 145"/>
                <a:gd name="T78" fmla="*/ 116 w 138"/>
                <a:gd name="T79" fmla="*/ 82 h 145"/>
                <a:gd name="T80" fmla="*/ 116 w 138"/>
                <a:gd name="T81" fmla="*/ 98 h 145"/>
                <a:gd name="T82" fmla="*/ 72 w 138"/>
                <a:gd name="T83" fmla="*/ 59 h 145"/>
                <a:gd name="T84" fmla="*/ 134 w 138"/>
                <a:gd name="T85" fmla="*/ 122 h 145"/>
                <a:gd name="T86" fmla="*/ 138 w 138"/>
                <a:gd name="T87" fmla="*/ 110 h 145"/>
                <a:gd name="T88" fmla="*/ 120 w 138"/>
                <a:gd name="T89" fmla="*/ 101 h 145"/>
                <a:gd name="T90" fmla="*/ 120 w 138"/>
                <a:gd name="T91" fmla="*/ 135 h 145"/>
                <a:gd name="T92" fmla="*/ 75 w 138"/>
                <a:gd name="T93" fmla="*/ 88 h 145"/>
                <a:gd name="T94" fmla="*/ 46 w 138"/>
                <a:gd name="T95" fmla="*/ 115 h 145"/>
                <a:gd name="T96" fmla="*/ 48 w 138"/>
                <a:gd name="T97" fmla="*/ 113 h 145"/>
                <a:gd name="T98" fmla="*/ 96 w 138"/>
                <a:gd name="T99" fmla="*/ 135 h 145"/>
                <a:gd name="T100" fmla="*/ 60 w 138"/>
                <a:gd name="T101" fmla="*/ 135 h 145"/>
                <a:gd name="T102" fmla="*/ 81 w 138"/>
                <a:gd name="T103" fmla="*/ 145 h 145"/>
                <a:gd name="T104" fmla="*/ 105 w 138"/>
                <a:gd name="T105" fmla="*/ 136 h 145"/>
                <a:gd name="T106" fmla="*/ 99 w 138"/>
                <a:gd name="T107" fmla="*/ 139 h 145"/>
                <a:gd name="T108" fmla="*/ 110 w 138"/>
                <a:gd name="T109" fmla="*/ 107 h 145"/>
                <a:gd name="T110" fmla="*/ 16 w 138"/>
                <a:gd name="T111" fmla="*/ 82 h 145"/>
                <a:gd name="T112" fmla="*/ 28 w 138"/>
                <a:gd name="T113" fmla="*/ 104 h 145"/>
                <a:gd name="T114" fmla="*/ 42 w 138"/>
                <a:gd name="T115" fmla="*/ 103 h 145"/>
                <a:gd name="T116" fmla="*/ 48 w 138"/>
                <a:gd name="T117" fmla="*/ 97 h 145"/>
                <a:gd name="T118" fmla="*/ 51 w 138"/>
                <a:gd name="T119" fmla="*/ 88 h 145"/>
                <a:gd name="T120" fmla="*/ 48 w 138"/>
                <a:gd name="T121" fmla="*/ 82 h 145"/>
                <a:gd name="T122" fmla="*/ 30 w 138"/>
                <a:gd name="T123" fmla="*/ 7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8" h="145">
                  <a:moveTo>
                    <a:pt x="61" y="29"/>
                  </a:moveTo>
                  <a:lnTo>
                    <a:pt x="70" y="34"/>
                  </a:lnTo>
                  <a:lnTo>
                    <a:pt x="73" y="32"/>
                  </a:lnTo>
                  <a:lnTo>
                    <a:pt x="61" y="29"/>
                  </a:lnTo>
                  <a:lnTo>
                    <a:pt x="61" y="29"/>
                  </a:lnTo>
                  <a:lnTo>
                    <a:pt x="61" y="29"/>
                  </a:lnTo>
                  <a:close/>
                  <a:moveTo>
                    <a:pt x="6" y="68"/>
                  </a:moveTo>
                  <a:lnTo>
                    <a:pt x="0" y="74"/>
                  </a:lnTo>
                  <a:lnTo>
                    <a:pt x="10" y="77"/>
                  </a:lnTo>
                  <a:lnTo>
                    <a:pt x="6" y="68"/>
                  </a:lnTo>
                  <a:lnTo>
                    <a:pt x="6" y="68"/>
                  </a:lnTo>
                  <a:lnTo>
                    <a:pt x="6" y="68"/>
                  </a:lnTo>
                  <a:close/>
                  <a:moveTo>
                    <a:pt x="81" y="109"/>
                  </a:moveTo>
                  <a:lnTo>
                    <a:pt x="81" y="110"/>
                  </a:lnTo>
                  <a:lnTo>
                    <a:pt x="84" y="110"/>
                  </a:lnTo>
                  <a:lnTo>
                    <a:pt x="84" y="109"/>
                  </a:lnTo>
                  <a:lnTo>
                    <a:pt x="82" y="107"/>
                  </a:lnTo>
                  <a:lnTo>
                    <a:pt x="81" y="107"/>
                  </a:lnTo>
                  <a:lnTo>
                    <a:pt x="81" y="109"/>
                  </a:lnTo>
                  <a:lnTo>
                    <a:pt x="81" y="109"/>
                  </a:lnTo>
                  <a:lnTo>
                    <a:pt x="81" y="109"/>
                  </a:lnTo>
                  <a:close/>
                  <a:moveTo>
                    <a:pt x="79" y="103"/>
                  </a:moveTo>
                  <a:lnTo>
                    <a:pt x="78" y="100"/>
                  </a:lnTo>
                  <a:lnTo>
                    <a:pt x="76" y="103"/>
                  </a:lnTo>
                  <a:lnTo>
                    <a:pt x="79" y="103"/>
                  </a:lnTo>
                  <a:lnTo>
                    <a:pt x="79" y="103"/>
                  </a:lnTo>
                  <a:lnTo>
                    <a:pt x="79" y="103"/>
                  </a:lnTo>
                  <a:close/>
                  <a:moveTo>
                    <a:pt x="76" y="77"/>
                  </a:moveTo>
                  <a:lnTo>
                    <a:pt x="82" y="88"/>
                  </a:lnTo>
                  <a:lnTo>
                    <a:pt x="85" y="83"/>
                  </a:lnTo>
                  <a:lnTo>
                    <a:pt x="76" y="77"/>
                  </a:lnTo>
                  <a:lnTo>
                    <a:pt x="76" y="77"/>
                  </a:lnTo>
                  <a:lnTo>
                    <a:pt x="76" y="77"/>
                  </a:lnTo>
                  <a:close/>
                  <a:moveTo>
                    <a:pt x="28" y="70"/>
                  </a:moveTo>
                  <a:lnTo>
                    <a:pt x="36" y="70"/>
                  </a:lnTo>
                  <a:lnTo>
                    <a:pt x="37" y="71"/>
                  </a:lnTo>
                  <a:lnTo>
                    <a:pt x="40" y="71"/>
                  </a:lnTo>
                  <a:lnTo>
                    <a:pt x="46" y="74"/>
                  </a:lnTo>
                  <a:lnTo>
                    <a:pt x="49" y="74"/>
                  </a:lnTo>
                  <a:lnTo>
                    <a:pt x="51" y="76"/>
                  </a:lnTo>
                  <a:lnTo>
                    <a:pt x="52" y="76"/>
                  </a:lnTo>
                  <a:lnTo>
                    <a:pt x="55" y="79"/>
                  </a:lnTo>
                  <a:lnTo>
                    <a:pt x="58" y="80"/>
                  </a:lnTo>
                  <a:lnTo>
                    <a:pt x="60" y="82"/>
                  </a:lnTo>
                  <a:lnTo>
                    <a:pt x="63" y="82"/>
                  </a:lnTo>
                  <a:lnTo>
                    <a:pt x="66" y="80"/>
                  </a:lnTo>
                  <a:lnTo>
                    <a:pt x="66" y="76"/>
                  </a:lnTo>
                  <a:lnTo>
                    <a:pt x="58" y="70"/>
                  </a:lnTo>
                  <a:lnTo>
                    <a:pt x="55" y="68"/>
                  </a:lnTo>
                  <a:lnTo>
                    <a:pt x="54" y="67"/>
                  </a:lnTo>
                  <a:lnTo>
                    <a:pt x="52" y="67"/>
                  </a:lnTo>
                  <a:lnTo>
                    <a:pt x="51" y="65"/>
                  </a:lnTo>
                  <a:lnTo>
                    <a:pt x="48" y="65"/>
                  </a:lnTo>
                  <a:lnTo>
                    <a:pt x="45" y="62"/>
                  </a:lnTo>
                  <a:lnTo>
                    <a:pt x="43" y="62"/>
                  </a:lnTo>
                  <a:lnTo>
                    <a:pt x="45" y="61"/>
                  </a:lnTo>
                  <a:lnTo>
                    <a:pt x="49" y="61"/>
                  </a:lnTo>
                  <a:lnTo>
                    <a:pt x="51" y="64"/>
                  </a:lnTo>
                  <a:lnTo>
                    <a:pt x="57" y="67"/>
                  </a:lnTo>
                  <a:lnTo>
                    <a:pt x="60" y="70"/>
                  </a:lnTo>
                  <a:lnTo>
                    <a:pt x="67" y="70"/>
                  </a:lnTo>
                  <a:lnTo>
                    <a:pt x="70" y="67"/>
                  </a:lnTo>
                  <a:lnTo>
                    <a:pt x="67" y="64"/>
                  </a:lnTo>
                  <a:lnTo>
                    <a:pt x="63" y="64"/>
                  </a:lnTo>
                  <a:lnTo>
                    <a:pt x="60" y="62"/>
                  </a:lnTo>
                  <a:lnTo>
                    <a:pt x="57" y="62"/>
                  </a:lnTo>
                  <a:lnTo>
                    <a:pt x="54" y="61"/>
                  </a:lnTo>
                  <a:lnTo>
                    <a:pt x="52" y="58"/>
                  </a:lnTo>
                  <a:lnTo>
                    <a:pt x="51" y="56"/>
                  </a:lnTo>
                  <a:lnTo>
                    <a:pt x="51" y="53"/>
                  </a:lnTo>
                  <a:lnTo>
                    <a:pt x="49" y="50"/>
                  </a:lnTo>
                  <a:lnTo>
                    <a:pt x="48" y="49"/>
                  </a:lnTo>
                  <a:lnTo>
                    <a:pt x="45" y="43"/>
                  </a:lnTo>
                  <a:lnTo>
                    <a:pt x="43" y="41"/>
                  </a:lnTo>
                  <a:lnTo>
                    <a:pt x="42" y="38"/>
                  </a:lnTo>
                  <a:lnTo>
                    <a:pt x="39" y="35"/>
                  </a:lnTo>
                  <a:lnTo>
                    <a:pt x="39" y="32"/>
                  </a:lnTo>
                  <a:lnTo>
                    <a:pt x="37" y="31"/>
                  </a:lnTo>
                  <a:lnTo>
                    <a:pt x="37" y="28"/>
                  </a:lnTo>
                  <a:lnTo>
                    <a:pt x="39" y="26"/>
                  </a:lnTo>
                  <a:lnTo>
                    <a:pt x="40" y="26"/>
                  </a:lnTo>
                  <a:lnTo>
                    <a:pt x="42" y="28"/>
                  </a:lnTo>
                  <a:lnTo>
                    <a:pt x="42" y="29"/>
                  </a:lnTo>
                  <a:lnTo>
                    <a:pt x="43" y="31"/>
                  </a:lnTo>
                  <a:lnTo>
                    <a:pt x="46" y="31"/>
                  </a:lnTo>
                  <a:lnTo>
                    <a:pt x="46" y="32"/>
                  </a:lnTo>
                  <a:lnTo>
                    <a:pt x="48" y="32"/>
                  </a:lnTo>
                  <a:lnTo>
                    <a:pt x="51" y="35"/>
                  </a:lnTo>
                  <a:lnTo>
                    <a:pt x="51" y="38"/>
                  </a:lnTo>
                  <a:lnTo>
                    <a:pt x="52" y="38"/>
                  </a:lnTo>
                  <a:lnTo>
                    <a:pt x="54" y="37"/>
                  </a:lnTo>
                  <a:lnTo>
                    <a:pt x="55" y="37"/>
                  </a:lnTo>
                  <a:lnTo>
                    <a:pt x="52" y="32"/>
                  </a:lnTo>
                  <a:lnTo>
                    <a:pt x="54" y="32"/>
                  </a:lnTo>
                  <a:lnTo>
                    <a:pt x="60" y="35"/>
                  </a:lnTo>
                  <a:lnTo>
                    <a:pt x="57" y="31"/>
                  </a:lnTo>
                  <a:lnTo>
                    <a:pt x="58" y="29"/>
                  </a:lnTo>
                  <a:lnTo>
                    <a:pt x="58" y="23"/>
                  </a:lnTo>
                  <a:lnTo>
                    <a:pt x="61" y="20"/>
                  </a:lnTo>
                  <a:lnTo>
                    <a:pt x="70" y="20"/>
                  </a:lnTo>
                  <a:lnTo>
                    <a:pt x="72" y="21"/>
                  </a:lnTo>
                  <a:lnTo>
                    <a:pt x="72" y="25"/>
                  </a:lnTo>
                  <a:lnTo>
                    <a:pt x="75" y="25"/>
                  </a:lnTo>
                  <a:lnTo>
                    <a:pt x="76" y="23"/>
                  </a:lnTo>
                  <a:lnTo>
                    <a:pt x="78" y="20"/>
                  </a:lnTo>
                  <a:lnTo>
                    <a:pt x="79" y="18"/>
                  </a:lnTo>
                  <a:lnTo>
                    <a:pt x="88" y="18"/>
                  </a:lnTo>
                  <a:lnTo>
                    <a:pt x="93" y="20"/>
                  </a:lnTo>
                  <a:lnTo>
                    <a:pt x="96" y="20"/>
                  </a:lnTo>
                  <a:lnTo>
                    <a:pt x="97" y="21"/>
                  </a:lnTo>
                  <a:lnTo>
                    <a:pt x="99" y="21"/>
                  </a:lnTo>
                  <a:lnTo>
                    <a:pt x="99" y="20"/>
                  </a:lnTo>
                  <a:lnTo>
                    <a:pt x="100" y="17"/>
                  </a:lnTo>
                  <a:lnTo>
                    <a:pt x="100" y="12"/>
                  </a:lnTo>
                  <a:lnTo>
                    <a:pt x="99" y="11"/>
                  </a:lnTo>
                  <a:lnTo>
                    <a:pt x="99" y="9"/>
                  </a:lnTo>
                  <a:lnTo>
                    <a:pt x="100" y="8"/>
                  </a:lnTo>
                  <a:lnTo>
                    <a:pt x="105" y="8"/>
                  </a:lnTo>
                  <a:lnTo>
                    <a:pt x="105" y="5"/>
                  </a:lnTo>
                  <a:lnTo>
                    <a:pt x="103" y="3"/>
                  </a:lnTo>
                  <a:lnTo>
                    <a:pt x="103" y="2"/>
                  </a:lnTo>
                  <a:lnTo>
                    <a:pt x="100" y="2"/>
                  </a:lnTo>
                  <a:lnTo>
                    <a:pt x="99" y="0"/>
                  </a:lnTo>
                  <a:lnTo>
                    <a:pt x="94" y="2"/>
                  </a:lnTo>
                  <a:lnTo>
                    <a:pt x="96" y="3"/>
                  </a:lnTo>
                  <a:lnTo>
                    <a:pt x="96" y="8"/>
                  </a:lnTo>
                  <a:lnTo>
                    <a:pt x="94" y="9"/>
                  </a:lnTo>
                  <a:lnTo>
                    <a:pt x="90" y="9"/>
                  </a:lnTo>
                  <a:lnTo>
                    <a:pt x="87" y="6"/>
                  </a:lnTo>
                  <a:lnTo>
                    <a:pt x="84" y="9"/>
                  </a:lnTo>
                  <a:lnTo>
                    <a:pt x="81" y="9"/>
                  </a:lnTo>
                  <a:lnTo>
                    <a:pt x="78" y="6"/>
                  </a:lnTo>
                  <a:lnTo>
                    <a:pt x="76" y="8"/>
                  </a:lnTo>
                  <a:lnTo>
                    <a:pt x="73" y="8"/>
                  </a:lnTo>
                  <a:lnTo>
                    <a:pt x="69" y="3"/>
                  </a:lnTo>
                  <a:lnTo>
                    <a:pt x="69" y="2"/>
                  </a:lnTo>
                  <a:lnTo>
                    <a:pt x="60" y="3"/>
                  </a:lnTo>
                  <a:lnTo>
                    <a:pt x="58" y="8"/>
                  </a:lnTo>
                  <a:lnTo>
                    <a:pt x="52" y="6"/>
                  </a:lnTo>
                  <a:lnTo>
                    <a:pt x="51" y="8"/>
                  </a:lnTo>
                  <a:lnTo>
                    <a:pt x="48" y="9"/>
                  </a:lnTo>
                  <a:lnTo>
                    <a:pt x="45" y="9"/>
                  </a:lnTo>
                  <a:lnTo>
                    <a:pt x="43" y="8"/>
                  </a:lnTo>
                  <a:lnTo>
                    <a:pt x="42" y="8"/>
                  </a:lnTo>
                  <a:lnTo>
                    <a:pt x="39" y="9"/>
                  </a:lnTo>
                  <a:lnTo>
                    <a:pt x="36" y="12"/>
                  </a:lnTo>
                  <a:lnTo>
                    <a:pt x="33" y="14"/>
                  </a:lnTo>
                  <a:lnTo>
                    <a:pt x="27" y="14"/>
                  </a:lnTo>
                  <a:lnTo>
                    <a:pt x="27" y="17"/>
                  </a:lnTo>
                  <a:lnTo>
                    <a:pt x="25" y="20"/>
                  </a:lnTo>
                  <a:lnTo>
                    <a:pt x="18" y="20"/>
                  </a:lnTo>
                  <a:lnTo>
                    <a:pt x="16" y="18"/>
                  </a:lnTo>
                  <a:lnTo>
                    <a:pt x="15" y="18"/>
                  </a:lnTo>
                  <a:lnTo>
                    <a:pt x="12" y="20"/>
                  </a:lnTo>
                  <a:lnTo>
                    <a:pt x="13" y="23"/>
                  </a:lnTo>
                  <a:lnTo>
                    <a:pt x="13" y="25"/>
                  </a:lnTo>
                  <a:lnTo>
                    <a:pt x="10" y="28"/>
                  </a:lnTo>
                  <a:lnTo>
                    <a:pt x="6" y="28"/>
                  </a:lnTo>
                  <a:lnTo>
                    <a:pt x="6" y="34"/>
                  </a:lnTo>
                  <a:lnTo>
                    <a:pt x="3" y="35"/>
                  </a:lnTo>
                  <a:lnTo>
                    <a:pt x="0" y="35"/>
                  </a:lnTo>
                  <a:lnTo>
                    <a:pt x="0" y="52"/>
                  </a:lnTo>
                  <a:lnTo>
                    <a:pt x="1" y="53"/>
                  </a:lnTo>
                  <a:lnTo>
                    <a:pt x="4" y="56"/>
                  </a:lnTo>
                  <a:lnTo>
                    <a:pt x="6" y="58"/>
                  </a:lnTo>
                  <a:lnTo>
                    <a:pt x="7" y="61"/>
                  </a:lnTo>
                  <a:lnTo>
                    <a:pt x="9" y="62"/>
                  </a:lnTo>
                  <a:lnTo>
                    <a:pt x="10" y="65"/>
                  </a:lnTo>
                  <a:lnTo>
                    <a:pt x="13" y="68"/>
                  </a:lnTo>
                  <a:lnTo>
                    <a:pt x="15" y="71"/>
                  </a:lnTo>
                  <a:lnTo>
                    <a:pt x="21" y="71"/>
                  </a:lnTo>
                  <a:lnTo>
                    <a:pt x="25" y="70"/>
                  </a:lnTo>
                  <a:lnTo>
                    <a:pt x="28" y="70"/>
                  </a:lnTo>
                  <a:lnTo>
                    <a:pt x="28" y="70"/>
                  </a:lnTo>
                  <a:lnTo>
                    <a:pt x="28" y="70"/>
                  </a:lnTo>
                  <a:close/>
                  <a:moveTo>
                    <a:pt x="102" y="67"/>
                  </a:moveTo>
                  <a:lnTo>
                    <a:pt x="96" y="67"/>
                  </a:lnTo>
                  <a:lnTo>
                    <a:pt x="96" y="71"/>
                  </a:lnTo>
                  <a:lnTo>
                    <a:pt x="99" y="77"/>
                  </a:lnTo>
                  <a:lnTo>
                    <a:pt x="102" y="67"/>
                  </a:lnTo>
                  <a:lnTo>
                    <a:pt x="102" y="67"/>
                  </a:lnTo>
                  <a:lnTo>
                    <a:pt x="102" y="67"/>
                  </a:lnTo>
                  <a:close/>
                  <a:moveTo>
                    <a:pt x="6" y="82"/>
                  </a:moveTo>
                  <a:lnTo>
                    <a:pt x="4" y="83"/>
                  </a:lnTo>
                  <a:lnTo>
                    <a:pt x="6" y="85"/>
                  </a:lnTo>
                  <a:lnTo>
                    <a:pt x="7" y="85"/>
                  </a:lnTo>
                  <a:lnTo>
                    <a:pt x="9" y="86"/>
                  </a:lnTo>
                  <a:lnTo>
                    <a:pt x="10" y="85"/>
                  </a:lnTo>
                  <a:lnTo>
                    <a:pt x="10" y="83"/>
                  </a:lnTo>
                  <a:lnTo>
                    <a:pt x="7" y="80"/>
                  </a:lnTo>
                  <a:lnTo>
                    <a:pt x="6" y="82"/>
                  </a:lnTo>
                  <a:lnTo>
                    <a:pt x="6" y="82"/>
                  </a:lnTo>
                  <a:lnTo>
                    <a:pt x="6" y="82"/>
                  </a:lnTo>
                  <a:close/>
                  <a:moveTo>
                    <a:pt x="97" y="103"/>
                  </a:moveTo>
                  <a:lnTo>
                    <a:pt x="97" y="107"/>
                  </a:lnTo>
                  <a:lnTo>
                    <a:pt x="100" y="103"/>
                  </a:lnTo>
                  <a:lnTo>
                    <a:pt x="97" y="103"/>
                  </a:lnTo>
                  <a:lnTo>
                    <a:pt x="97" y="103"/>
                  </a:lnTo>
                  <a:lnTo>
                    <a:pt x="97" y="103"/>
                  </a:lnTo>
                  <a:close/>
                  <a:moveTo>
                    <a:pt x="105" y="86"/>
                  </a:moveTo>
                  <a:lnTo>
                    <a:pt x="102" y="86"/>
                  </a:lnTo>
                  <a:lnTo>
                    <a:pt x="99" y="88"/>
                  </a:lnTo>
                  <a:lnTo>
                    <a:pt x="99" y="89"/>
                  </a:lnTo>
                  <a:lnTo>
                    <a:pt x="102" y="89"/>
                  </a:lnTo>
                  <a:lnTo>
                    <a:pt x="103" y="88"/>
                  </a:lnTo>
                  <a:lnTo>
                    <a:pt x="105" y="88"/>
                  </a:lnTo>
                  <a:lnTo>
                    <a:pt x="105" y="86"/>
                  </a:lnTo>
                  <a:lnTo>
                    <a:pt x="105" y="86"/>
                  </a:lnTo>
                  <a:lnTo>
                    <a:pt x="105" y="86"/>
                  </a:lnTo>
                  <a:close/>
                  <a:moveTo>
                    <a:pt x="102" y="50"/>
                  </a:moveTo>
                  <a:lnTo>
                    <a:pt x="96" y="52"/>
                  </a:lnTo>
                  <a:lnTo>
                    <a:pt x="96" y="56"/>
                  </a:lnTo>
                  <a:lnTo>
                    <a:pt x="100" y="56"/>
                  </a:lnTo>
                  <a:lnTo>
                    <a:pt x="102" y="58"/>
                  </a:lnTo>
                  <a:lnTo>
                    <a:pt x="102" y="59"/>
                  </a:lnTo>
                  <a:lnTo>
                    <a:pt x="108" y="59"/>
                  </a:lnTo>
                  <a:lnTo>
                    <a:pt x="108" y="56"/>
                  </a:lnTo>
                  <a:lnTo>
                    <a:pt x="102" y="50"/>
                  </a:lnTo>
                  <a:lnTo>
                    <a:pt x="102" y="50"/>
                  </a:lnTo>
                  <a:lnTo>
                    <a:pt x="102" y="50"/>
                  </a:lnTo>
                  <a:close/>
                  <a:moveTo>
                    <a:pt x="88" y="98"/>
                  </a:moveTo>
                  <a:lnTo>
                    <a:pt x="88" y="100"/>
                  </a:lnTo>
                  <a:lnTo>
                    <a:pt x="90" y="101"/>
                  </a:lnTo>
                  <a:lnTo>
                    <a:pt x="93" y="101"/>
                  </a:lnTo>
                  <a:lnTo>
                    <a:pt x="94" y="100"/>
                  </a:lnTo>
                  <a:lnTo>
                    <a:pt x="94" y="98"/>
                  </a:lnTo>
                  <a:lnTo>
                    <a:pt x="93" y="97"/>
                  </a:lnTo>
                  <a:lnTo>
                    <a:pt x="88" y="97"/>
                  </a:lnTo>
                  <a:lnTo>
                    <a:pt x="88" y="98"/>
                  </a:lnTo>
                  <a:lnTo>
                    <a:pt x="88" y="98"/>
                  </a:lnTo>
                  <a:lnTo>
                    <a:pt x="88" y="98"/>
                  </a:lnTo>
                  <a:close/>
                  <a:moveTo>
                    <a:pt x="116" y="82"/>
                  </a:moveTo>
                  <a:lnTo>
                    <a:pt x="113" y="82"/>
                  </a:lnTo>
                  <a:lnTo>
                    <a:pt x="113" y="86"/>
                  </a:lnTo>
                  <a:lnTo>
                    <a:pt x="116" y="88"/>
                  </a:lnTo>
                  <a:lnTo>
                    <a:pt x="117" y="86"/>
                  </a:lnTo>
                  <a:lnTo>
                    <a:pt x="117" y="83"/>
                  </a:lnTo>
                  <a:lnTo>
                    <a:pt x="116" y="82"/>
                  </a:lnTo>
                  <a:lnTo>
                    <a:pt x="116" y="82"/>
                  </a:lnTo>
                  <a:lnTo>
                    <a:pt x="116" y="82"/>
                  </a:lnTo>
                  <a:close/>
                  <a:moveTo>
                    <a:pt x="116" y="98"/>
                  </a:moveTo>
                  <a:lnTo>
                    <a:pt x="119" y="94"/>
                  </a:lnTo>
                  <a:lnTo>
                    <a:pt x="114" y="94"/>
                  </a:lnTo>
                  <a:lnTo>
                    <a:pt x="116" y="98"/>
                  </a:lnTo>
                  <a:lnTo>
                    <a:pt x="116" y="98"/>
                  </a:lnTo>
                  <a:lnTo>
                    <a:pt x="116" y="98"/>
                  </a:lnTo>
                  <a:close/>
                  <a:moveTo>
                    <a:pt x="72" y="59"/>
                  </a:moveTo>
                  <a:lnTo>
                    <a:pt x="72" y="64"/>
                  </a:lnTo>
                  <a:lnTo>
                    <a:pt x="75" y="64"/>
                  </a:lnTo>
                  <a:lnTo>
                    <a:pt x="72" y="59"/>
                  </a:lnTo>
                  <a:lnTo>
                    <a:pt x="72" y="59"/>
                  </a:lnTo>
                  <a:lnTo>
                    <a:pt x="72" y="59"/>
                  </a:lnTo>
                  <a:close/>
                  <a:moveTo>
                    <a:pt x="138" y="110"/>
                  </a:moveTo>
                  <a:lnTo>
                    <a:pt x="135" y="110"/>
                  </a:lnTo>
                  <a:lnTo>
                    <a:pt x="134" y="112"/>
                  </a:lnTo>
                  <a:lnTo>
                    <a:pt x="132" y="115"/>
                  </a:lnTo>
                  <a:lnTo>
                    <a:pt x="132" y="122"/>
                  </a:lnTo>
                  <a:lnTo>
                    <a:pt x="134" y="122"/>
                  </a:lnTo>
                  <a:lnTo>
                    <a:pt x="135" y="119"/>
                  </a:lnTo>
                  <a:lnTo>
                    <a:pt x="137" y="118"/>
                  </a:lnTo>
                  <a:lnTo>
                    <a:pt x="138" y="115"/>
                  </a:lnTo>
                  <a:lnTo>
                    <a:pt x="138" y="110"/>
                  </a:lnTo>
                  <a:lnTo>
                    <a:pt x="138" y="110"/>
                  </a:lnTo>
                  <a:lnTo>
                    <a:pt x="138" y="110"/>
                  </a:lnTo>
                  <a:close/>
                  <a:moveTo>
                    <a:pt x="120" y="101"/>
                  </a:moveTo>
                  <a:lnTo>
                    <a:pt x="119" y="107"/>
                  </a:lnTo>
                  <a:lnTo>
                    <a:pt x="129" y="100"/>
                  </a:lnTo>
                  <a:lnTo>
                    <a:pt x="126" y="98"/>
                  </a:lnTo>
                  <a:lnTo>
                    <a:pt x="120" y="101"/>
                  </a:lnTo>
                  <a:lnTo>
                    <a:pt x="120" y="101"/>
                  </a:lnTo>
                  <a:lnTo>
                    <a:pt x="120" y="101"/>
                  </a:lnTo>
                  <a:close/>
                  <a:moveTo>
                    <a:pt x="120" y="135"/>
                  </a:moveTo>
                  <a:lnTo>
                    <a:pt x="125" y="135"/>
                  </a:lnTo>
                  <a:lnTo>
                    <a:pt x="122" y="122"/>
                  </a:lnTo>
                  <a:lnTo>
                    <a:pt x="120" y="135"/>
                  </a:lnTo>
                  <a:lnTo>
                    <a:pt x="120" y="135"/>
                  </a:lnTo>
                  <a:lnTo>
                    <a:pt x="120" y="135"/>
                  </a:lnTo>
                  <a:close/>
                  <a:moveTo>
                    <a:pt x="72" y="86"/>
                  </a:moveTo>
                  <a:lnTo>
                    <a:pt x="70" y="88"/>
                  </a:lnTo>
                  <a:lnTo>
                    <a:pt x="70" y="91"/>
                  </a:lnTo>
                  <a:lnTo>
                    <a:pt x="72" y="91"/>
                  </a:lnTo>
                  <a:lnTo>
                    <a:pt x="75" y="88"/>
                  </a:lnTo>
                  <a:lnTo>
                    <a:pt x="73" y="86"/>
                  </a:lnTo>
                  <a:lnTo>
                    <a:pt x="72" y="86"/>
                  </a:lnTo>
                  <a:lnTo>
                    <a:pt x="72" y="86"/>
                  </a:lnTo>
                  <a:lnTo>
                    <a:pt x="72" y="86"/>
                  </a:lnTo>
                  <a:close/>
                  <a:moveTo>
                    <a:pt x="48" y="113"/>
                  </a:moveTo>
                  <a:lnTo>
                    <a:pt x="46" y="115"/>
                  </a:lnTo>
                  <a:lnTo>
                    <a:pt x="46" y="118"/>
                  </a:lnTo>
                  <a:lnTo>
                    <a:pt x="48" y="119"/>
                  </a:lnTo>
                  <a:lnTo>
                    <a:pt x="51" y="116"/>
                  </a:lnTo>
                  <a:lnTo>
                    <a:pt x="51" y="115"/>
                  </a:lnTo>
                  <a:lnTo>
                    <a:pt x="49" y="113"/>
                  </a:lnTo>
                  <a:lnTo>
                    <a:pt x="48" y="113"/>
                  </a:lnTo>
                  <a:lnTo>
                    <a:pt x="48" y="113"/>
                  </a:lnTo>
                  <a:lnTo>
                    <a:pt x="48" y="113"/>
                  </a:lnTo>
                  <a:close/>
                  <a:moveTo>
                    <a:pt x="99" y="139"/>
                  </a:moveTo>
                  <a:lnTo>
                    <a:pt x="97" y="139"/>
                  </a:lnTo>
                  <a:lnTo>
                    <a:pt x="97" y="136"/>
                  </a:lnTo>
                  <a:lnTo>
                    <a:pt x="96" y="135"/>
                  </a:lnTo>
                  <a:lnTo>
                    <a:pt x="88" y="135"/>
                  </a:lnTo>
                  <a:lnTo>
                    <a:pt x="79" y="133"/>
                  </a:lnTo>
                  <a:lnTo>
                    <a:pt x="72" y="133"/>
                  </a:lnTo>
                  <a:lnTo>
                    <a:pt x="63" y="127"/>
                  </a:lnTo>
                  <a:lnTo>
                    <a:pt x="58" y="133"/>
                  </a:lnTo>
                  <a:lnTo>
                    <a:pt x="60" y="135"/>
                  </a:lnTo>
                  <a:lnTo>
                    <a:pt x="63" y="136"/>
                  </a:lnTo>
                  <a:lnTo>
                    <a:pt x="66" y="138"/>
                  </a:lnTo>
                  <a:lnTo>
                    <a:pt x="67" y="136"/>
                  </a:lnTo>
                  <a:lnTo>
                    <a:pt x="69" y="139"/>
                  </a:lnTo>
                  <a:lnTo>
                    <a:pt x="78" y="139"/>
                  </a:lnTo>
                  <a:lnTo>
                    <a:pt x="81" y="145"/>
                  </a:lnTo>
                  <a:lnTo>
                    <a:pt x="91" y="144"/>
                  </a:lnTo>
                  <a:lnTo>
                    <a:pt x="91" y="142"/>
                  </a:lnTo>
                  <a:lnTo>
                    <a:pt x="103" y="142"/>
                  </a:lnTo>
                  <a:lnTo>
                    <a:pt x="108" y="139"/>
                  </a:lnTo>
                  <a:lnTo>
                    <a:pt x="108" y="138"/>
                  </a:lnTo>
                  <a:lnTo>
                    <a:pt x="105" y="136"/>
                  </a:lnTo>
                  <a:lnTo>
                    <a:pt x="103" y="136"/>
                  </a:lnTo>
                  <a:lnTo>
                    <a:pt x="102" y="138"/>
                  </a:lnTo>
                  <a:lnTo>
                    <a:pt x="100" y="138"/>
                  </a:lnTo>
                  <a:lnTo>
                    <a:pt x="99" y="139"/>
                  </a:lnTo>
                  <a:lnTo>
                    <a:pt x="99" y="139"/>
                  </a:lnTo>
                  <a:lnTo>
                    <a:pt x="99" y="139"/>
                  </a:lnTo>
                  <a:close/>
                  <a:moveTo>
                    <a:pt x="110" y="107"/>
                  </a:moveTo>
                  <a:lnTo>
                    <a:pt x="105" y="107"/>
                  </a:lnTo>
                  <a:lnTo>
                    <a:pt x="105" y="110"/>
                  </a:lnTo>
                  <a:lnTo>
                    <a:pt x="110" y="110"/>
                  </a:lnTo>
                  <a:lnTo>
                    <a:pt x="111" y="109"/>
                  </a:lnTo>
                  <a:lnTo>
                    <a:pt x="110" y="107"/>
                  </a:lnTo>
                  <a:lnTo>
                    <a:pt x="110" y="107"/>
                  </a:lnTo>
                  <a:lnTo>
                    <a:pt x="110" y="107"/>
                  </a:lnTo>
                  <a:close/>
                  <a:moveTo>
                    <a:pt x="30" y="73"/>
                  </a:moveTo>
                  <a:lnTo>
                    <a:pt x="24" y="76"/>
                  </a:lnTo>
                  <a:lnTo>
                    <a:pt x="21" y="76"/>
                  </a:lnTo>
                  <a:lnTo>
                    <a:pt x="16" y="82"/>
                  </a:lnTo>
                  <a:lnTo>
                    <a:pt x="25" y="88"/>
                  </a:lnTo>
                  <a:lnTo>
                    <a:pt x="25" y="91"/>
                  </a:lnTo>
                  <a:lnTo>
                    <a:pt x="24" y="97"/>
                  </a:lnTo>
                  <a:lnTo>
                    <a:pt x="24" y="101"/>
                  </a:lnTo>
                  <a:lnTo>
                    <a:pt x="25" y="103"/>
                  </a:lnTo>
                  <a:lnTo>
                    <a:pt x="28" y="104"/>
                  </a:lnTo>
                  <a:lnTo>
                    <a:pt x="30" y="104"/>
                  </a:lnTo>
                  <a:lnTo>
                    <a:pt x="30" y="103"/>
                  </a:lnTo>
                  <a:lnTo>
                    <a:pt x="33" y="100"/>
                  </a:lnTo>
                  <a:lnTo>
                    <a:pt x="34" y="100"/>
                  </a:lnTo>
                  <a:lnTo>
                    <a:pt x="40" y="110"/>
                  </a:lnTo>
                  <a:lnTo>
                    <a:pt x="42" y="103"/>
                  </a:lnTo>
                  <a:lnTo>
                    <a:pt x="46" y="109"/>
                  </a:lnTo>
                  <a:lnTo>
                    <a:pt x="52" y="110"/>
                  </a:lnTo>
                  <a:lnTo>
                    <a:pt x="48" y="106"/>
                  </a:lnTo>
                  <a:lnTo>
                    <a:pt x="49" y="104"/>
                  </a:lnTo>
                  <a:lnTo>
                    <a:pt x="49" y="98"/>
                  </a:lnTo>
                  <a:lnTo>
                    <a:pt x="48" y="97"/>
                  </a:lnTo>
                  <a:lnTo>
                    <a:pt x="46" y="94"/>
                  </a:lnTo>
                  <a:lnTo>
                    <a:pt x="45" y="91"/>
                  </a:lnTo>
                  <a:lnTo>
                    <a:pt x="43" y="88"/>
                  </a:lnTo>
                  <a:lnTo>
                    <a:pt x="43" y="86"/>
                  </a:lnTo>
                  <a:lnTo>
                    <a:pt x="48" y="86"/>
                  </a:lnTo>
                  <a:lnTo>
                    <a:pt x="51" y="88"/>
                  </a:lnTo>
                  <a:lnTo>
                    <a:pt x="54" y="91"/>
                  </a:lnTo>
                  <a:lnTo>
                    <a:pt x="57" y="89"/>
                  </a:lnTo>
                  <a:lnTo>
                    <a:pt x="54" y="88"/>
                  </a:lnTo>
                  <a:lnTo>
                    <a:pt x="52" y="85"/>
                  </a:lnTo>
                  <a:lnTo>
                    <a:pt x="49" y="83"/>
                  </a:lnTo>
                  <a:lnTo>
                    <a:pt x="48" y="82"/>
                  </a:lnTo>
                  <a:lnTo>
                    <a:pt x="45" y="80"/>
                  </a:lnTo>
                  <a:lnTo>
                    <a:pt x="40" y="77"/>
                  </a:lnTo>
                  <a:lnTo>
                    <a:pt x="36" y="76"/>
                  </a:lnTo>
                  <a:lnTo>
                    <a:pt x="33" y="74"/>
                  </a:lnTo>
                  <a:lnTo>
                    <a:pt x="31" y="73"/>
                  </a:lnTo>
                  <a:lnTo>
                    <a:pt x="30" y="73"/>
                  </a:lnTo>
                  <a:lnTo>
                    <a:pt x="30" y="73"/>
                  </a:lnTo>
                  <a:lnTo>
                    <a:pt x="30" y="73"/>
                  </a:lnTo>
                  <a:close/>
                </a:path>
              </a:pathLst>
            </a:custGeom>
            <a:solidFill>
              <a:schemeClr val="accent1"/>
            </a:solid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246" name="Freeform 69"/>
            <p:cNvSpPr/>
            <p:nvPr/>
          </p:nvSpPr>
          <p:spPr bwMode="auto">
            <a:xfrm>
              <a:off x="6271160" y="2360524"/>
              <a:ext cx="243365" cy="251695"/>
            </a:xfrm>
            <a:custGeom>
              <a:avLst/>
              <a:gdLst>
                <a:gd name="T0" fmla="*/ 9 w 147"/>
                <a:gd name="T1" fmla="*/ 116 h 153"/>
                <a:gd name="T2" fmla="*/ 22 w 147"/>
                <a:gd name="T3" fmla="*/ 116 h 153"/>
                <a:gd name="T4" fmla="*/ 36 w 147"/>
                <a:gd name="T5" fmla="*/ 119 h 153"/>
                <a:gd name="T6" fmla="*/ 28 w 147"/>
                <a:gd name="T7" fmla="*/ 132 h 153"/>
                <a:gd name="T8" fmla="*/ 34 w 147"/>
                <a:gd name="T9" fmla="*/ 147 h 153"/>
                <a:gd name="T10" fmla="*/ 39 w 147"/>
                <a:gd name="T11" fmla="*/ 143 h 153"/>
                <a:gd name="T12" fmla="*/ 46 w 147"/>
                <a:gd name="T13" fmla="*/ 144 h 153"/>
                <a:gd name="T14" fmla="*/ 66 w 147"/>
                <a:gd name="T15" fmla="*/ 150 h 153"/>
                <a:gd name="T16" fmla="*/ 72 w 147"/>
                <a:gd name="T17" fmla="*/ 152 h 153"/>
                <a:gd name="T18" fmla="*/ 85 w 147"/>
                <a:gd name="T19" fmla="*/ 153 h 153"/>
                <a:gd name="T20" fmla="*/ 100 w 147"/>
                <a:gd name="T21" fmla="*/ 144 h 153"/>
                <a:gd name="T22" fmla="*/ 114 w 147"/>
                <a:gd name="T23" fmla="*/ 152 h 153"/>
                <a:gd name="T24" fmla="*/ 113 w 147"/>
                <a:gd name="T25" fmla="*/ 137 h 153"/>
                <a:gd name="T26" fmla="*/ 120 w 147"/>
                <a:gd name="T27" fmla="*/ 135 h 153"/>
                <a:gd name="T28" fmla="*/ 125 w 147"/>
                <a:gd name="T29" fmla="*/ 128 h 153"/>
                <a:gd name="T30" fmla="*/ 123 w 147"/>
                <a:gd name="T31" fmla="*/ 119 h 153"/>
                <a:gd name="T32" fmla="*/ 116 w 147"/>
                <a:gd name="T33" fmla="*/ 113 h 153"/>
                <a:gd name="T34" fmla="*/ 108 w 147"/>
                <a:gd name="T35" fmla="*/ 110 h 153"/>
                <a:gd name="T36" fmla="*/ 105 w 147"/>
                <a:gd name="T37" fmla="*/ 101 h 153"/>
                <a:gd name="T38" fmla="*/ 99 w 147"/>
                <a:gd name="T39" fmla="*/ 95 h 153"/>
                <a:gd name="T40" fmla="*/ 105 w 147"/>
                <a:gd name="T41" fmla="*/ 93 h 153"/>
                <a:gd name="T42" fmla="*/ 109 w 147"/>
                <a:gd name="T43" fmla="*/ 89 h 153"/>
                <a:gd name="T44" fmla="*/ 122 w 147"/>
                <a:gd name="T45" fmla="*/ 86 h 153"/>
                <a:gd name="T46" fmla="*/ 132 w 147"/>
                <a:gd name="T47" fmla="*/ 83 h 153"/>
                <a:gd name="T48" fmla="*/ 137 w 147"/>
                <a:gd name="T49" fmla="*/ 78 h 153"/>
                <a:gd name="T50" fmla="*/ 144 w 147"/>
                <a:gd name="T51" fmla="*/ 77 h 153"/>
                <a:gd name="T52" fmla="*/ 144 w 147"/>
                <a:gd name="T53" fmla="*/ 72 h 153"/>
                <a:gd name="T54" fmla="*/ 141 w 147"/>
                <a:gd name="T55" fmla="*/ 64 h 153"/>
                <a:gd name="T56" fmla="*/ 137 w 147"/>
                <a:gd name="T57" fmla="*/ 60 h 153"/>
                <a:gd name="T58" fmla="*/ 138 w 147"/>
                <a:gd name="T59" fmla="*/ 55 h 153"/>
                <a:gd name="T60" fmla="*/ 137 w 147"/>
                <a:gd name="T61" fmla="*/ 49 h 153"/>
                <a:gd name="T62" fmla="*/ 134 w 147"/>
                <a:gd name="T63" fmla="*/ 43 h 153"/>
                <a:gd name="T64" fmla="*/ 132 w 147"/>
                <a:gd name="T65" fmla="*/ 39 h 153"/>
                <a:gd name="T66" fmla="*/ 132 w 147"/>
                <a:gd name="T67" fmla="*/ 28 h 153"/>
                <a:gd name="T68" fmla="*/ 126 w 147"/>
                <a:gd name="T69" fmla="*/ 19 h 153"/>
                <a:gd name="T70" fmla="*/ 117 w 147"/>
                <a:gd name="T71" fmla="*/ 13 h 153"/>
                <a:gd name="T72" fmla="*/ 109 w 147"/>
                <a:gd name="T73" fmla="*/ 10 h 153"/>
                <a:gd name="T74" fmla="*/ 88 w 147"/>
                <a:gd name="T75" fmla="*/ 18 h 153"/>
                <a:gd name="T76" fmla="*/ 81 w 147"/>
                <a:gd name="T77" fmla="*/ 10 h 153"/>
                <a:gd name="T78" fmla="*/ 64 w 147"/>
                <a:gd name="T79" fmla="*/ 7 h 153"/>
                <a:gd name="T80" fmla="*/ 60 w 147"/>
                <a:gd name="T81" fmla="*/ 3 h 153"/>
                <a:gd name="T82" fmla="*/ 43 w 147"/>
                <a:gd name="T83" fmla="*/ 0 h 153"/>
                <a:gd name="T84" fmla="*/ 55 w 147"/>
                <a:gd name="T85" fmla="*/ 22 h 153"/>
                <a:gd name="T86" fmla="*/ 34 w 147"/>
                <a:gd name="T87" fmla="*/ 27 h 153"/>
                <a:gd name="T88" fmla="*/ 24 w 147"/>
                <a:gd name="T89" fmla="*/ 33 h 153"/>
                <a:gd name="T90" fmla="*/ 18 w 147"/>
                <a:gd name="T91" fmla="*/ 39 h 153"/>
                <a:gd name="T92" fmla="*/ 13 w 147"/>
                <a:gd name="T93" fmla="*/ 46 h 153"/>
                <a:gd name="T94" fmla="*/ 15 w 147"/>
                <a:gd name="T95" fmla="*/ 49 h 153"/>
                <a:gd name="T96" fmla="*/ 15 w 147"/>
                <a:gd name="T97" fmla="*/ 55 h 153"/>
                <a:gd name="T98" fmla="*/ 10 w 147"/>
                <a:gd name="T99" fmla="*/ 61 h 153"/>
                <a:gd name="T100" fmla="*/ 3 w 147"/>
                <a:gd name="T101" fmla="*/ 66 h 153"/>
                <a:gd name="T102" fmla="*/ 1 w 147"/>
                <a:gd name="T103" fmla="*/ 74 h 153"/>
                <a:gd name="T104" fmla="*/ 0 w 147"/>
                <a:gd name="T105" fmla="*/ 81 h 153"/>
                <a:gd name="T106" fmla="*/ 6 w 147"/>
                <a:gd name="T107" fmla="*/ 92 h 153"/>
                <a:gd name="T108" fmla="*/ 3 w 147"/>
                <a:gd name="T109" fmla="*/ 99 h 153"/>
                <a:gd name="T110" fmla="*/ 9 w 147"/>
                <a:gd name="T111" fmla="*/ 105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7" h="153">
                  <a:moveTo>
                    <a:pt x="7" y="107"/>
                  </a:moveTo>
                  <a:lnTo>
                    <a:pt x="7" y="110"/>
                  </a:lnTo>
                  <a:lnTo>
                    <a:pt x="9" y="110"/>
                  </a:lnTo>
                  <a:lnTo>
                    <a:pt x="9" y="116"/>
                  </a:lnTo>
                  <a:lnTo>
                    <a:pt x="15" y="116"/>
                  </a:lnTo>
                  <a:lnTo>
                    <a:pt x="15" y="117"/>
                  </a:lnTo>
                  <a:lnTo>
                    <a:pt x="18" y="117"/>
                  </a:lnTo>
                  <a:lnTo>
                    <a:pt x="22" y="116"/>
                  </a:lnTo>
                  <a:lnTo>
                    <a:pt x="25" y="116"/>
                  </a:lnTo>
                  <a:lnTo>
                    <a:pt x="25" y="117"/>
                  </a:lnTo>
                  <a:lnTo>
                    <a:pt x="31" y="117"/>
                  </a:lnTo>
                  <a:lnTo>
                    <a:pt x="36" y="119"/>
                  </a:lnTo>
                  <a:lnTo>
                    <a:pt x="34" y="122"/>
                  </a:lnTo>
                  <a:lnTo>
                    <a:pt x="30" y="126"/>
                  </a:lnTo>
                  <a:lnTo>
                    <a:pt x="30" y="129"/>
                  </a:lnTo>
                  <a:lnTo>
                    <a:pt x="28" y="132"/>
                  </a:lnTo>
                  <a:lnTo>
                    <a:pt x="27" y="134"/>
                  </a:lnTo>
                  <a:lnTo>
                    <a:pt x="25" y="137"/>
                  </a:lnTo>
                  <a:lnTo>
                    <a:pt x="25" y="147"/>
                  </a:lnTo>
                  <a:lnTo>
                    <a:pt x="34" y="147"/>
                  </a:lnTo>
                  <a:lnTo>
                    <a:pt x="39" y="146"/>
                  </a:lnTo>
                  <a:lnTo>
                    <a:pt x="40" y="147"/>
                  </a:lnTo>
                  <a:lnTo>
                    <a:pt x="39" y="146"/>
                  </a:lnTo>
                  <a:lnTo>
                    <a:pt x="39" y="143"/>
                  </a:lnTo>
                  <a:lnTo>
                    <a:pt x="40" y="141"/>
                  </a:lnTo>
                  <a:lnTo>
                    <a:pt x="42" y="141"/>
                  </a:lnTo>
                  <a:lnTo>
                    <a:pt x="45" y="143"/>
                  </a:lnTo>
                  <a:lnTo>
                    <a:pt x="46" y="144"/>
                  </a:lnTo>
                  <a:lnTo>
                    <a:pt x="49" y="144"/>
                  </a:lnTo>
                  <a:lnTo>
                    <a:pt x="54" y="146"/>
                  </a:lnTo>
                  <a:lnTo>
                    <a:pt x="55" y="150"/>
                  </a:lnTo>
                  <a:lnTo>
                    <a:pt x="66" y="150"/>
                  </a:lnTo>
                  <a:lnTo>
                    <a:pt x="67" y="152"/>
                  </a:lnTo>
                  <a:lnTo>
                    <a:pt x="67" y="153"/>
                  </a:lnTo>
                  <a:lnTo>
                    <a:pt x="70" y="153"/>
                  </a:lnTo>
                  <a:lnTo>
                    <a:pt x="72" y="152"/>
                  </a:lnTo>
                  <a:lnTo>
                    <a:pt x="72" y="147"/>
                  </a:lnTo>
                  <a:lnTo>
                    <a:pt x="76" y="147"/>
                  </a:lnTo>
                  <a:lnTo>
                    <a:pt x="81" y="153"/>
                  </a:lnTo>
                  <a:lnTo>
                    <a:pt x="85" y="153"/>
                  </a:lnTo>
                  <a:lnTo>
                    <a:pt x="87" y="152"/>
                  </a:lnTo>
                  <a:lnTo>
                    <a:pt x="91" y="147"/>
                  </a:lnTo>
                  <a:lnTo>
                    <a:pt x="96" y="147"/>
                  </a:lnTo>
                  <a:lnTo>
                    <a:pt x="100" y="144"/>
                  </a:lnTo>
                  <a:lnTo>
                    <a:pt x="105" y="146"/>
                  </a:lnTo>
                  <a:lnTo>
                    <a:pt x="109" y="147"/>
                  </a:lnTo>
                  <a:lnTo>
                    <a:pt x="113" y="152"/>
                  </a:lnTo>
                  <a:lnTo>
                    <a:pt x="114" y="152"/>
                  </a:lnTo>
                  <a:lnTo>
                    <a:pt x="114" y="140"/>
                  </a:lnTo>
                  <a:lnTo>
                    <a:pt x="111" y="140"/>
                  </a:lnTo>
                  <a:lnTo>
                    <a:pt x="111" y="138"/>
                  </a:lnTo>
                  <a:lnTo>
                    <a:pt x="113" y="137"/>
                  </a:lnTo>
                  <a:lnTo>
                    <a:pt x="113" y="135"/>
                  </a:lnTo>
                  <a:lnTo>
                    <a:pt x="114" y="134"/>
                  </a:lnTo>
                  <a:lnTo>
                    <a:pt x="119" y="134"/>
                  </a:lnTo>
                  <a:lnTo>
                    <a:pt x="120" y="135"/>
                  </a:lnTo>
                  <a:lnTo>
                    <a:pt x="122" y="135"/>
                  </a:lnTo>
                  <a:lnTo>
                    <a:pt x="122" y="131"/>
                  </a:lnTo>
                  <a:lnTo>
                    <a:pt x="120" y="128"/>
                  </a:lnTo>
                  <a:lnTo>
                    <a:pt x="125" y="128"/>
                  </a:lnTo>
                  <a:lnTo>
                    <a:pt x="126" y="123"/>
                  </a:lnTo>
                  <a:lnTo>
                    <a:pt x="126" y="120"/>
                  </a:lnTo>
                  <a:lnTo>
                    <a:pt x="125" y="120"/>
                  </a:lnTo>
                  <a:lnTo>
                    <a:pt x="123" y="119"/>
                  </a:lnTo>
                  <a:lnTo>
                    <a:pt x="120" y="119"/>
                  </a:lnTo>
                  <a:lnTo>
                    <a:pt x="119" y="116"/>
                  </a:lnTo>
                  <a:lnTo>
                    <a:pt x="117" y="116"/>
                  </a:lnTo>
                  <a:lnTo>
                    <a:pt x="116" y="113"/>
                  </a:lnTo>
                  <a:lnTo>
                    <a:pt x="113" y="113"/>
                  </a:lnTo>
                  <a:lnTo>
                    <a:pt x="109" y="111"/>
                  </a:lnTo>
                  <a:lnTo>
                    <a:pt x="109" y="110"/>
                  </a:lnTo>
                  <a:lnTo>
                    <a:pt x="108" y="110"/>
                  </a:lnTo>
                  <a:lnTo>
                    <a:pt x="106" y="105"/>
                  </a:lnTo>
                  <a:lnTo>
                    <a:pt x="102" y="102"/>
                  </a:lnTo>
                  <a:lnTo>
                    <a:pt x="102" y="101"/>
                  </a:lnTo>
                  <a:lnTo>
                    <a:pt x="105" y="101"/>
                  </a:lnTo>
                  <a:lnTo>
                    <a:pt x="106" y="99"/>
                  </a:lnTo>
                  <a:lnTo>
                    <a:pt x="102" y="96"/>
                  </a:lnTo>
                  <a:lnTo>
                    <a:pt x="100" y="96"/>
                  </a:lnTo>
                  <a:lnTo>
                    <a:pt x="99" y="95"/>
                  </a:lnTo>
                  <a:lnTo>
                    <a:pt x="99" y="92"/>
                  </a:lnTo>
                  <a:lnTo>
                    <a:pt x="100" y="92"/>
                  </a:lnTo>
                  <a:lnTo>
                    <a:pt x="100" y="93"/>
                  </a:lnTo>
                  <a:lnTo>
                    <a:pt x="105" y="93"/>
                  </a:lnTo>
                  <a:lnTo>
                    <a:pt x="105" y="92"/>
                  </a:lnTo>
                  <a:lnTo>
                    <a:pt x="108" y="92"/>
                  </a:lnTo>
                  <a:lnTo>
                    <a:pt x="108" y="90"/>
                  </a:lnTo>
                  <a:lnTo>
                    <a:pt x="109" y="89"/>
                  </a:lnTo>
                  <a:lnTo>
                    <a:pt x="111" y="89"/>
                  </a:lnTo>
                  <a:lnTo>
                    <a:pt x="114" y="90"/>
                  </a:lnTo>
                  <a:lnTo>
                    <a:pt x="117" y="87"/>
                  </a:lnTo>
                  <a:lnTo>
                    <a:pt x="122" y="86"/>
                  </a:lnTo>
                  <a:lnTo>
                    <a:pt x="122" y="84"/>
                  </a:lnTo>
                  <a:lnTo>
                    <a:pt x="128" y="84"/>
                  </a:lnTo>
                  <a:lnTo>
                    <a:pt x="128" y="83"/>
                  </a:lnTo>
                  <a:lnTo>
                    <a:pt x="132" y="83"/>
                  </a:lnTo>
                  <a:lnTo>
                    <a:pt x="132" y="81"/>
                  </a:lnTo>
                  <a:lnTo>
                    <a:pt x="134" y="80"/>
                  </a:lnTo>
                  <a:lnTo>
                    <a:pt x="135" y="80"/>
                  </a:lnTo>
                  <a:lnTo>
                    <a:pt x="137" y="78"/>
                  </a:lnTo>
                  <a:lnTo>
                    <a:pt x="140" y="81"/>
                  </a:lnTo>
                  <a:lnTo>
                    <a:pt x="143" y="81"/>
                  </a:lnTo>
                  <a:lnTo>
                    <a:pt x="144" y="78"/>
                  </a:lnTo>
                  <a:lnTo>
                    <a:pt x="144" y="77"/>
                  </a:lnTo>
                  <a:lnTo>
                    <a:pt x="147" y="75"/>
                  </a:lnTo>
                  <a:lnTo>
                    <a:pt x="147" y="74"/>
                  </a:lnTo>
                  <a:lnTo>
                    <a:pt x="143" y="74"/>
                  </a:lnTo>
                  <a:lnTo>
                    <a:pt x="144" y="72"/>
                  </a:lnTo>
                  <a:lnTo>
                    <a:pt x="144" y="68"/>
                  </a:lnTo>
                  <a:lnTo>
                    <a:pt x="143" y="68"/>
                  </a:lnTo>
                  <a:lnTo>
                    <a:pt x="141" y="71"/>
                  </a:lnTo>
                  <a:lnTo>
                    <a:pt x="141" y="64"/>
                  </a:lnTo>
                  <a:lnTo>
                    <a:pt x="140" y="63"/>
                  </a:lnTo>
                  <a:lnTo>
                    <a:pt x="138" y="63"/>
                  </a:lnTo>
                  <a:lnTo>
                    <a:pt x="137" y="61"/>
                  </a:lnTo>
                  <a:lnTo>
                    <a:pt x="137" y="60"/>
                  </a:lnTo>
                  <a:lnTo>
                    <a:pt x="140" y="58"/>
                  </a:lnTo>
                  <a:lnTo>
                    <a:pt x="141" y="57"/>
                  </a:lnTo>
                  <a:lnTo>
                    <a:pt x="140" y="55"/>
                  </a:lnTo>
                  <a:lnTo>
                    <a:pt x="138" y="55"/>
                  </a:lnTo>
                  <a:lnTo>
                    <a:pt x="140" y="54"/>
                  </a:lnTo>
                  <a:lnTo>
                    <a:pt x="140" y="52"/>
                  </a:lnTo>
                  <a:lnTo>
                    <a:pt x="137" y="52"/>
                  </a:lnTo>
                  <a:lnTo>
                    <a:pt x="137" y="49"/>
                  </a:lnTo>
                  <a:lnTo>
                    <a:pt x="138" y="49"/>
                  </a:lnTo>
                  <a:lnTo>
                    <a:pt x="138" y="45"/>
                  </a:lnTo>
                  <a:lnTo>
                    <a:pt x="135" y="45"/>
                  </a:lnTo>
                  <a:lnTo>
                    <a:pt x="134" y="43"/>
                  </a:lnTo>
                  <a:lnTo>
                    <a:pt x="132" y="43"/>
                  </a:lnTo>
                  <a:lnTo>
                    <a:pt x="131" y="42"/>
                  </a:lnTo>
                  <a:lnTo>
                    <a:pt x="131" y="39"/>
                  </a:lnTo>
                  <a:lnTo>
                    <a:pt x="132" y="39"/>
                  </a:lnTo>
                  <a:lnTo>
                    <a:pt x="135" y="36"/>
                  </a:lnTo>
                  <a:lnTo>
                    <a:pt x="135" y="31"/>
                  </a:lnTo>
                  <a:lnTo>
                    <a:pt x="134" y="28"/>
                  </a:lnTo>
                  <a:lnTo>
                    <a:pt x="132" y="28"/>
                  </a:lnTo>
                  <a:lnTo>
                    <a:pt x="132" y="24"/>
                  </a:lnTo>
                  <a:lnTo>
                    <a:pt x="131" y="22"/>
                  </a:lnTo>
                  <a:lnTo>
                    <a:pt x="126" y="21"/>
                  </a:lnTo>
                  <a:lnTo>
                    <a:pt x="126" y="19"/>
                  </a:lnTo>
                  <a:lnTo>
                    <a:pt x="125" y="16"/>
                  </a:lnTo>
                  <a:lnTo>
                    <a:pt x="123" y="15"/>
                  </a:lnTo>
                  <a:lnTo>
                    <a:pt x="119" y="15"/>
                  </a:lnTo>
                  <a:lnTo>
                    <a:pt x="117" y="13"/>
                  </a:lnTo>
                  <a:lnTo>
                    <a:pt x="116" y="13"/>
                  </a:lnTo>
                  <a:lnTo>
                    <a:pt x="114" y="12"/>
                  </a:lnTo>
                  <a:lnTo>
                    <a:pt x="111" y="12"/>
                  </a:lnTo>
                  <a:lnTo>
                    <a:pt x="109" y="10"/>
                  </a:lnTo>
                  <a:lnTo>
                    <a:pt x="102" y="10"/>
                  </a:lnTo>
                  <a:lnTo>
                    <a:pt x="99" y="13"/>
                  </a:lnTo>
                  <a:lnTo>
                    <a:pt x="88" y="13"/>
                  </a:lnTo>
                  <a:lnTo>
                    <a:pt x="88" y="18"/>
                  </a:lnTo>
                  <a:lnTo>
                    <a:pt x="78" y="18"/>
                  </a:lnTo>
                  <a:lnTo>
                    <a:pt x="78" y="15"/>
                  </a:lnTo>
                  <a:lnTo>
                    <a:pt x="81" y="12"/>
                  </a:lnTo>
                  <a:lnTo>
                    <a:pt x="81" y="10"/>
                  </a:lnTo>
                  <a:lnTo>
                    <a:pt x="82" y="7"/>
                  </a:lnTo>
                  <a:lnTo>
                    <a:pt x="76" y="10"/>
                  </a:lnTo>
                  <a:lnTo>
                    <a:pt x="66" y="9"/>
                  </a:lnTo>
                  <a:lnTo>
                    <a:pt x="64" y="7"/>
                  </a:lnTo>
                  <a:lnTo>
                    <a:pt x="64" y="4"/>
                  </a:lnTo>
                  <a:lnTo>
                    <a:pt x="63" y="1"/>
                  </a:lnTo>
                  <a:lnTo>
                    <a:pt x="60" y="1"/>
                  </a:lnTo>
                  <a:lnTo>
                    <a:pt x="60" y="3"/>
                  </a:lnTo>
                  <a:lnTo>
                    <a:pt x="58" y="1"/>
                  </a:lnTo>
                  <a:lnTo>
                    <a:pt x="52" y="1"/>
                  </a:lnTo>
                  <a:lnTo>
                    <a:pt x="51" y="0"/>
                  </a:lnTo>
                  <a:lnTo>
                    <a:pt x="43" y="0"/>
                  </a:lnTo>
                  <a:lnTo>
                    <a:pt x="49" y="9"/>
                  </a:lnTo>
                  <a:lnTo>
                    <a:pt x="46" y="12"/>
                  </a:lnTo>
                  <a:lnTo>
                    <a:pt x="51" y="18"/>
                  </a:lnTo>
                  <a:lnTo>
                    <a:pt x="55" y="22"/>
                  </a:lnTo>
                  <a:lnTo>
                    <a:pt x="48" y="19"/>
                  </a:lnTo>
                  <a:lnTo>
                    <a:pt x="42" y="21"/>
                  </a:lnTo>
                  <a:lnTo>
                    <a:pt x="42" y="27"/>
                  </a:lnTo>
                  <a:lnTo>
                    <a:pt x="34" y="27"/>
                  </a:lnTo>
                  <a:lnTo>
                    <a:pt x="33" y="24"/>
                  </a:lnTo>
                  <a:lnTo>
                    <a:pt x="22" y="24"/>
                  </a:lnTo>
                  <a:lnTo>
                    <a:pt x="22" y="33"/>
                  </a:lnTo>
                  <a:lnTo>
                    <a:pt x="24" y="33"/>
                  </a:lnTo>
                  <a:lnTo>
                    <a:pt x="22" y="34"/>
                  </a:lnTo>
                  <a:lnTo>
                    <a:pt x="24" y="37"/>
                  </a:lnTo>
                  <a:lnTo>
                    <a:pt x="21" y="39"/>
                  </a:lnTo>
                  <a:lnTo>
                    <a:pt x="18" y="39"/>
                  </a:lnTo>
                  <a:lnTo>
                    <a:pt x="18" y="43"/>
                  </a:lnTo>
                  <a:lnTo>
                    <a:pt x="21" y="45"/>
                  </a:lnTo>
                  <a:lnTo>
                    <a:pt x="16" y="45"/>
                  </a:lnTo>
                  <a:lnTo>
                    <a:pt x="13" y="46"/>
                  </a:lnTo>
                  <a:lnTo>
                    <a:pt x="12" y="46"/>
                  </a:lnTo>
                  <a:lnTo>
                    <a:pt x="12" y="48"/>
                  </a:lnTo>
                  <a:lnTo>
                    <a:pt x="13" y="49"/>
                  </a:lnTo>
                  <a:lnTo>
                    <a:pt x="15" y="49"/>
                  </a:lnTo>
                  <a:lnTo>
                    <a:pt x="18" y="52"/>
                  </a:lnTo>
                  <a:lnTo>
                    <a:pt x="18" y="54"/>
                  </a:lnTo>
                  <a:lnTo>
                    <a:pt x="16" y="54"/>
                  </a:lnTo>
                  <a:lnTo>
                    <a:pt x="15" y="55"/>
                  </a:lnTo>
                  <a:lnTo>
                    <a:pt x="13" y="58"/>
                  </a:lnTo>
                  <a:lnTo>
                    <a:pt x="12" y="58"/>
                  </a:lnTo>
                  <a:lnTo>
                    <a:pt x="10" y="60"/>
                  </a:lnTo>
                  <a:lnTo>
                    <a:pt x="10" y="61"/>
                  </a:lnTo>
                  <a:lnTo>
                    <a:pt x="4" y="61"/>
                  </a:lnTo>
                  <a:lnTo>
                    <a:pt x="3" y="60"/>
                  </a:lnTo>
                  <a:lnTo>
                    <a:pt x="1" y="60"/>
                  </a:lnTo>
                  <a:lnTo>
                    <a:pt x="3" y="66"/>
                  </a:lnTo>
                  <a:lnTo>
                    <a:pt x="3" y="68"/>
                  </a:lnTo>
                  <a:lnTo>
                    <a:pt x="4" y="71"/>
                  </a:lnTo>
                  <a:lnTo>
                    <a:pt x="4" y="72"/>
                  </a:lnTo>
                  <a:lnTo>
                    <a:pt x="1" y="74"/>
                  </a:lnTo>
                  <a:lnTo>
                    <a:pt x="0" y="75"/>
                  </a:lnTo>
                  <a:lnTo>
                    <a:pt x="1" y="77"/>
                  </a:lnTo>
                  <a:lnTo>
                    <a:pt x="1" y="80"/>
                  </a:lnTo>
                  <a:lnTo>
                    <a:pt x="0" y="81"/>
                  </a:lnTo>
                  <a:lnTo>
                    <a:pt x="0" y="84"/>
                  </a:lnTo>
                  <a:lnTo>
                    <a:pt x="3" y="84"/>
                  </a:lnTo>
                  <a:lnTo>
                    <a:pt x="6" y="87"/>
                  </a:lnTo>
                  <a:lnTo>
                    <a:pt x="6" y="92"/>
                  </a:lnTo>
                  <a:lnTo>
                    <a:pt x="7" y="93"/>
                  </a:lnTo>
                  <a:lnTo>
                    <a:pt x="4" y="93"/>
                  </a:lnTo>
                  <a:lnTo>
                    <a:pt x="3" y="95"/>
                  </a:lnTo>
                  <a:lnTo>
                    <a:pt x="3" y="99"/>
                  </a:lnTo>
                  <a:lnTo>
                    <a:pt x="4" y="101"/>
                  </a:lnTo>
                  <a:lnTo>
                    <a:pt x="6" y="101"/>
                  </a:lnTo>
                  <a:lnTo>
                    <a:pt x="9" y="102"/>
                  </a:lnTo>
                  <a:lnTo>
                    <a:pt x="9" y="105"/>
                  </a:lnTo>
                  <a:lnTo>
                    <a:pt x="7" y="107"/>
                  </a:lnTo>
                  <a:lnTo>
                    <a:pt x="7" y="107"/>
                  </a:lnTo>
                  <a:lnTo>
                    <a:pt x="7" y="107"/>
                  </a:lnTo>
                  <a:close/>
                </a:path>
              </a:pathLst>
            </a:custGeom>
            <a:solidFill>
              <a:schemeClr val="accent1"/>
            </a:solid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247" name="Freeform 70"/>
            <p:cNvSpPr>
              <a:spLocks noEditPoints="1"/>
            </p:cNvSpPr>
            <p:nvPr/>
          </p:nvSpPr>
          <p:spPr bwMode="auto">
            <a:xfrm>
              <a:off x="5973163" y="2489665"/>
              <a:ext cx="394018" cy="335594"/>
            </a:xfrm>
            <a:custGeom>
              <a:avLst/>
              <a:gdLst>
                <a:gd name="T0" fmla="*/ 237 w 238"/>
                <a:gd name="T1" fmla="*/ 171 h 204"/>
                <a:gd name="T2" fmla="*/ 226 w 238"/>
                <a:gd name="T3" fmla="*/ 180 h 204"/>
                <a:gd name="T4" fmla="*/ 226 w 238"/>
                <a:gd name="T5" fmla="*/ 197 h 204"/>
                <a:gd name="T6" fmla="*/ 232 w 238"/>
                <a:gd name="T7" fmla="*/ 204 h 204"/>
                <a:gd name="T8" fmla="*/ 238 w 238"/>
                <a:gd name="T9" fmla="*/ 191 h 204"/>
                <a:gd name="T10" fmla="*/ 205 w 238"/>
                <a:gd name="T11" fmla="*/ 42 h 204"/>
                <a:gd name="T12" fmla="*/ 198 w 238"/>
                <a:gd name="T13" fmla="*/ 42 h 204"/>
                <a:gd name="T14" fmla="*/ 189 w 238"/>
                <a:gd name="T15" fmla="*/ 33 h 204"/>
                <a:gd name="T16" fmla="*/ 172 w 238"/>
                <a:gd name="T17" fmla="*/ 33 h 204"/>
                <a:gd name="T18" fmla="*/ 161 w 238"/>
                <a:gd name="T19" fmla="*/ 30 h 204"/>
                <a:gd name="T20" fmla="*/ 151 w 238"/>
                <a:gd name="T21" fmla="*/ 19 h 204"/>
                <a:gd name="T22" fmla="*/ 137 w 238"/>
                <a:gd name="T23" fmla="*/ 13 h 204"/>
                <a:gd name="T24" fmla="*/ 122 w 238"/>
                <a:gd name="T25" fmla="*/ 0 h 204"/>
                <a:gd name="T26" fmla="*/ 107 w 238"/>
                <a:gd name="T27" fmla="*/ 4 h 204"/>
                <a:gd name="T28" fmla="*/ 110 w 238"/>
                <a:gd name="T29" fmla="*/ 15 h 204"/>
                <a:gd name="T30" fmla="*/ 95 w 238"/>
                <a:gd name="T31" fmla="*/ 25 h 204"/>
                <a:gd name="T32" fmla="*/ 85 w 238"/>
                <a:gd name="T33" fmla="*/ 36 h 204"/>
                <a:gd name="T34" fmla="*/ 62 w 238"/>
                <a:gd name="T35" fmla="*/ 31 h 204"/>
                <a:gd name="T36" fmla="*/ 55 w 238"/>
                <a:gd name="T37" fmla="*/ 31 h 204"/>
                <a:gd name="T38" fmla="*/ 61 w 238"/>
                <a:gd name="T39" fmla="*/ 42 h 204"/>
                <a:gd name="T40" fmla="*/ 50 w 238"/>
                <a:gd name="T41" fmla="*/ 49 h 204"/>
                <a:gd name="T42" fmla="*/ 35 w 238"/>
                <a:gd name="T43" fmla="*/ 49 h 204"/>
                <a:gd name="T44" fmla="*/ 24 w 238"/>
                <a:gd name="T45" fmla="*/ 49 h 204"/>
                <a:gd name="T46" fmla="*/ 12 w 238"/>
                <a:gd name="T47" fmla="*/ 52 h 204"/>
                <a:gd name="T48" fmla="*/ 6 w 238"/>
                <a:gd name="T49" fmla="*/ 58 h 204"/>
                <a:gd name="T50" fmla="*/ 6 w 238"/>
                <a:gd name="T51" fmla="*/ 63 h 204"/>
                <a:gd name="T52" fmla="*/ 6 w 238"/>
                <a:gd name="T53" fmla="*/ 69 h 204"/>
                <a:gd name="T54" fmla="*/ 33 w 238"/>
                <a:gd name="T55" fmla="*/ 75 h 204"/>
                <a:gd name="T56" fmla="*/ 44 w 238"/>
                <a:gd name="T57" fmla="*/ 87 h 204"/>
                <a:gd name="T58" fmla="*/ 61 w 238"/>
                <a:gd name="T59" fmla="*/ 99 h 204"/>
                <a:gd name="T60" fmla="*/ 61 w 238"/>
                <a:gd name="T61" fmla="*/ 119 h 204"/>
                <a:gd name="T62" fmla="*/ 56 w 238"/>
                <a:gd name="T63" fmla="*/ 138 h 204"/>
                <a:gd name="T64" fmla="*/ 52 w 238"/>
                <a:gd name="T65" fmla="*/ 158 h 204"/>
                <a:gd name="T66" fmla="*/ 45 w 238"/>
                <a:gd name="T67" fmla="*/ 164 h 204"/>
                <a:gd name="T68" fmla="*/ 55 w 238"/>
                <a:gd name="T69" fmla="*/ 165 h 204"/>
                <a:gd name="T70" fmla="*/ 67 w 238"/>
                <a:gd name="T71" fmla="*/ 174 h 204"/>
                <a:gd name="T72" fmla="*/ 80 w 238"/>
                <a:gd name="T73" fmla="*/ 176 h 204"/>
                <a:gd name="T74" fmla="*/ 89 w 238"/>
                <a:gd name="T75" fmla="*/ 171 h 204"/>
                <a:gd name="T76" fmla="*/ 100 w 238"/>
                <a:gd name="T77" fmla="*/ 176 h 204"/>
                <a:gd name="T78" fmla="*/ 107 w 238"/>
                <a:gd name="T79" fmla="*/ 182 h 204"/>
                <a:gd name="T80" fmla="*/ 122 w 238"/>
                <a:gd name="T81" fmla="*/ 182 h 204"/>
                <a:gd name="T82" fmla="*/ 131 w 238"/>
                <a:gd name="T83" fmla="*/ 170 h 204"/>
                <a:gd name="T84" fmla="*/ 143 w 238"/>
                <a:gd name="T85" fmla="*/ 159 h 204"/>
                <a:gd name="T86" fmla="*/ 155 w 238"/>
                <a:gd name="T87" fmla="*/ 159 h 204"/>
                <a:gd name="T88" fmla="*/ 172 w 238"/>
                <a:gd name="T89" fmla="*/ 168 h 204"/>
                <a:gd name="T90" fmla="*/ 189 w 238"/>
                <a:gd name="T91" fmla="*/ 168 h 204"/>
                <a:gd name="T92" fmla="*/ 204 w 238"/>
                <a:gd name="T93" fmla="*/ 155 h 204"/>
                <a:gd name="T94" fmla="*/ 205 w 238"/>
                <a:gd name="T95" fmla="*/ 144 h 204"/>
                <a:gd name="T96" fmla="*/ 193 w 238"/>
                <a:gd name="T97" fmla="*/ 138 h 204"/>
                <a:gd name="T98" fmla="*/ 195 w 238"/>
                <a:gd name="T99" fmla="*/ 131 h 204"/>
                <a:gd name="T100" fmla="*/ 199 w 238"/>
                <a:gd name="T101" fmla="*/ 120 h 204"/>
                <a:gd name="T102" fmla="*/ 198 w 238"/>
                <a:gd name="T103" fmla="*/ 110 h 204"/>
                <a:gd name="T104" fmla="*/ 193 w 238"/>
                <a:gd name="T105" fmla="*/ 97 h 204"/>
                <a:gd name="T106" fmla="*/ 181 w 238"/>
                <a:gd name="T107" fmla="*/ 102 h 204"/>
                <a:gd name="T108" fmla="*/ 184 w 238"/>
                <a:gd name="T109" fmla="*/ 91 h 204"/>
                <a:gd name="T110" fmla="*/ 195 w 238"/>
                <a:gd name="T111" fmla="*/ 82 h 204"/>
                <a:gd name="T112" fmla="*/ 205 w 238"/>
                <a:gd name="T113" fmla="*/ 79 h 204"/>
                <a:gd name="T114" fmla="*/ 210 w 238"/>
                <a:gd name="T115" fmla="*/ 58 h 204"/>
                <a:gd name="T116" fmla="*/ 217 w 238"/>
                <a:gd name="T117" fmla="*/ 43 h 204"/>
                <a:gd name="T118" fmla="*/ 205 w 238"/>
                <a:gd name="T119" fmla="*/ 4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8" h="204">
                  <a:moveTo>
                    <a:pt x="238" y="177"/>
                  </a:moveTo>
                  <a:lnTo>
                    <a:pt x="238" y="177"/>
                  </a:lnTo>
                  <a:lnTo>
                    <a:pt x="238" y="171"/>
                  </a:lnTo>
                  <a:lnTo>
                    <a:pt x="237" y="171"/>
                  </a:lnTo>
                  <a:lnTo>
                    <a:pt x="232" y="174"/>
                  </a:lnTo>
                  <a:lnTo>
                    <a:pt x="232" y="176"/>
                  </a:lnTo>
                  <a:lnTo>
                    <a:pt x="228" y="177"/>
                  </a:lnTo>
                  <a:lnTo>
                    <a:pt x="226" y="180"/>
                  </a:lnTo>
                  <a:lnTo>
                    <a:pt x="225" y="183"/>
                  </a:lnTo>
                  <a:lnTo>
                    <a:pt x="225" y="188"/>
                  </a:lnTo>
                  <a:lnTo>
                    <a:pt x="226" y="192"/>
                  </a:lnTo>
                  <a:lnTo>
                    <a:pt x="226" y="197"/>
                  </a:lnTo>
                  <a:lnTo>
                    <a:pt x="226" y="198"/>
                  </a:lnTo>
                  <a:lnTo>
                    <a:pt x="226" y="200"/>
                  </a:lnTo>
                  <a:lnTo>
                    <a:pt x="231" y="203"/>
                  </a:lnTo>
                  <a:lnTo>
                    <a:pt x="232" y="204"/>
                  </a:lnTo>
                  <a:lnTo>
                    <a:pt x="238" y="198"/>
                  </a:lnTo>
                  <a:lnTo>
                    <a:pt x="238" y="192"/>
                  </a:lnTo>
                  <a:lnTo>
                    <a:pt x="237" y="192"/>
                  </a:lnTo>
                  <a:lnTo>
                    <a:pt x="238" y="191"/>
                  </a:lnTo>
                  <a:lnTo>
                    <a:pt x="238" y="177"/>
                  </a:lnTo>
                  <a:lnTo>
                    <a:pt x="238" y="177"/>
                  </a:lnTo>
                  <a:lnTo>
                    <a:pt x="238" y="177"/>
                  </a:lnTo>
                  <a:close/>
                  <a:moveTo>
                    <a:pt x="205" y="42"/>
                  </a:moveTo>
                  <a:lnTo>
                    <a:pt x="205" y="42"/>
                  </a:lnTo>
                  <a:lnTo>
                    <a:pt x="204" y="42"/>
                  </a:lnTo>
                  <a:lnTo>
                    <a:pt x="199" y="42"/>
                  </a:lnTo>
                  <a:lnTo>
                    <a:pt x="198" y="42"/>
                  </a:lnTo>
                  <a:lnTo>
                    <a:pt x="192" y="42"/>
                  </a:lnTo>
                  <a:lnTo>
                    <a:pt x="192" y="36"/>
                  </a:lnTo>
                  <a:lnTo>
                    <a:pt x="189" y="36"/>
                  </a:lnTo>
                  <a:lnTo>
                    <a:pt x="189" y="33"/>
                  </a:lnTo>
                  <a:lnTo>
                    <a:pt x="184" y="31"/>
                  </a:lnTo>
                  <a:lnTo>
                    <a:pt x="181" y="36"/>
                  </a:lnTo>
                  <a:lnTo>
                    <a:pt x="178" y="33"/>
                  </a:lnTo>
                  <a:lnTo>
                    <a:pt x="172" y="33"/>
                  </a:lnTo>
                  <a:lnTo>
                    <a:pt x="170" y="30"/>
                  </a:lnTo>
                  <a:lnTo>
                    <a:pt x="167" y="30"/>
                  </a:lnTo>
                  <a:lnTo>
                    <a:pt x="164" y="30"/>
                  </a:lnTo>
                  <a:lnTo>
                    <a:pt x="161" y="30"/>
                  </a:lnTo>
                  <a:lnTo>
                    <a:pt x="161" y="22"/>
                  </a:lnTo>
                  <a:lnTo>
                    <a:pt x="157" y="25"/>
                  </a:lnTo>
                  <a:lnTo>
                    <a:pt x="151" y="25"/>
                  </a:lnTo>
                  <a:lnTo>
                    <a:pt x="151" y="19"/>
                  </a:lnTo>
                  <a:lnTo>
                    <a:pt x="149" y="16"/>
                  </a:lnTo>
                  <a:lnTo>
                    <a:pt x="148" y="15"/>
                  </a:lnTo>
                  <a:lnTo>
                    <a:pt x="140" y="15"/>
                  </a:lnTo>
                  <a:lnTo>
                    <a:pt x="137" y="13"/>
                  </a:lnTo>
                  <a:lnTo>
                    <a:pt x="131" y="10"/>
                  </a:lnTo>
                  <a:lnTo>
                    <a:pt x="131" y="6"/>
                  </a:lnTo>
                  <a:lnTo>
                    <a:pt x="131" y="0"/>
                  </a:lnTo>
                  <a:lnTo>
                    <a:pt x="122" y="0"/>
                  </a:lnTo>
                  <a:lnTo>
                    <a:pt x="118" y="3"/>
                  </a:lnTo>
                  <a:lnTo>
                    <a:pt x="116" y="3"/>
                  </a:lnTo>
                  <a:lnTo>
                    <a:pt x="115" y="4"/>
                  </a:lnTo>
                  <a:lnTo>
                    <a:pt x="107" y="4"/>
                  </a:lnTo>
                  <a:lnTo>
                    <a:pt x="107" y="6"/>
                  </a:lnTo>
                  <a:lnTo>
                    <a:pt x="107" y="9"/>
                  </a:lnTo>
                  <a:lnTo>
                    <a:pt x="107" y="13"/>
                  </a:lnTo>
                  <a:lnTo>
                    <a:pt x="110" y="15"/>
                  </a:lnTo>
                  <a:lnTo>
                    <a:pt x="110" y="21"/>
                  </a:lnTo>
                  <a:lnTo>
                    <a:pt x="107" y="22"/>
                  </a:lnTo>
                  <a:lnTo>
                    <a:pt x="101" y="25"/>
                  </a:lnTo>
                  <a:lnTo>
                    <a:pt x="95" y="25"/>
                  </a:lnTo>
                  <a:lnTo>
                    <a:pt x="85" y="33"/>
                  </a:lnTo>
                  <a:lnTo>
                    <a:pt x="89" y="36"/>
                  </a:lnTo>
                  <a:lnTo>
                    <a:pt x="88" y="36"/>
                  </a:lnTo>
                  <a:lnTo>
                    <a:pt x="85" y="36"/>
                  </a:lnTo>
                  <a:lnTo>
                    <a:pt x="79" y="39"/>
                  </a:lnTo>
                  <a:lnTo>
                    <a:pt x="71" y="39"/>
                  </a:lnTo>
                  <a:lnTo>
                    <a:pt x="68" y="37"/>
                  </a:lnTo>
                  <a:lnTo>
                    <a:pt x="62" y="31"/>
                  </a:lnTo>
                  <a:lnTo>
                    <a:pt x="61" y="31"/>
                  </a:lnTo>
                  <a:lnTo>
                    <a:pt x="58" y="30"/>
                  </a:lnTo>
                  <a:lnTo>
                    <a:pt x="55" y="30"/>
                  </a:lnTo>
                  <a:lnTo>
                    <a:pt x="55" y="31"/>
                  </a:lnTo>
                  <a:lnTo>
                    <a:pt x="55" y="36"/>
                  </a:lnTo>
                  <a:lnTo>
                    <a:pt x="56" y="36"/>
                  </a:lnTo>
                  <a:lnTo>
                    <a:pt x="58" y="39"/>
                  </a:lnTo>
                  <a:lnTo>
                    <a:pt x="61" y="42"/>
                  </a:lnTo>
                  <a:lnTo>
                    <a:pt x="61" y="48"/>
                  </a:lnTo>
                  <a:lnTo>
                    <a:pt x="58" y="49"/>
                  </a:lnTo>
                  <a:lnTo>
                    <a:pt x="56" y="49"/>
                  </a:lnTo>
                  <a:lnTo>
                    <a:pt x="50" y="49"/>
                  </a:lnTo>
                  <a:lnTo>
                    <a:pt x="39" y="49"/>
                  </a:lnTo>
                  <a:lnTo>
                    <a:pt x="39" y="55"/>
                  </a:lnTo>
                  <a:lnTo>
                    <a:pt x="38" y="54"/>
                  </a:lnTo>
                  <a:lnTo>
                    <a:pt x="35" y="49"/>
                  </a:lnTo>
                  <a:lnTo>
                    <a:pt x="33" y="49"/>
                  </a:lnTo>
                  <a:lnTo>
                    <a:pt x="30" y="48"/>
                  </a:lnTo>
                  <a:lnTo>
                    <a:pt x="27" y="48"/>
                  </a:lnTo>
                  <a:lnTo>
                    <a:pt x="24" y="49"/>
                  </a:lnTo>
                  <a:lnTo>
                    <a:pt x="23" y="49"/>
                  </a:lnTo>
                  <a:lnTo>
                    <a:pt x="21" y="49"/>
                  </a:lnTo>
                  <a:lnTo>
                    <a:pt x="17" y="49"/>
                  </a:lnTo>
                  <a:lnTo>
                    <a:pt x="12" y="52"/>
                  </a:lnTo>
                  <a:lnTo>
                    <a:pt x="8" y="52"/>
                  </a:lnTo>
                  <a:lnTo>
                    <a:pt x="6" y="54"/>
                  </a:lnTo>
                  <a:lnTo>
                    <a:pt x="3" y="55"/>
                  </a:lnTo>
                  <a:lnTo>
                    <a:pt x="6" y="58"/>
                  </a:lnTo>
                  <a:lnTo>
                    <a:pt x="8" y="58"/>
                  </a:lnTo>
                  <a:lnTo>
                    <a:pt x="11" y="60"/>
                  </a:lnTo>
                  <a:lnTo>
                    <a:pt x="11" y="63"/>
                  </a:lnTo>
                  <a:lnTo>
                    <a:pt x="6" y="63"/>
                  </a:lnTo>
                  <a:lnTo>
                    <a:pt x="2" y="63"/>
                  </a:lnTo>
                  <a:lnTo>
                    <a:pt x="0" y="63"/>
                  </a:lnTo>
                  <a:lnTo>
                    <a:pt x="0" y="64"/>
                  </a:lnTo>
                  <a:lnTo>
                    <a:pt x="6" y="69"/>
                  </a:lnTo>
                  <a:lnTo>
                    <a:pt x="12" y="69"/>
                  </a:lnTo>
                  <a:lnTo>
                    <a:pt x="12" y="66"/>
                  </a:lnTo>
                  <a:lnTo>
                    <a:pt x="27" y="75"/>
                  </a:lnTo>
                  <a:lnTo>
                    <a:pt x="33" y="75"/>
                  </a:lnTo>
                  <a:lnTo>
                    <a:pt x="39" y="79"/>
                  </a:lnTo>
                  <a:lnTo>
                    <a:pt x="50" y="79"/>
                  </a:lnTo>
                  <a:lnTo>
                    <a:pt x="41" y="82"/>
                  </a:lnTo>
                  <a:lnTo>
                    <a:pt x="44" y="87"/>
                  </a:lnTo>
                  <a:lnTo>
                    <a:pt x="45" y="88"/>
                  </a:lnTo>
                  <a:lnTo>
                    <a:pt x="47" y="94"/>
                  </a:lnTo>
                  <a:lnTo>
                    <a:pt x="55" y="99"/>
                  </a:lnTo>
                  <a:lnTo>
                    <a:pt x="61" y="99"/>
                  </a:lnTo>
                  <a:lnTo>
                    <a:pt x="61" y="110"/>
                  </a:lnTo>
                  <a:lnTo>
                    <a:pt x="64" y="119"/>
                  </a:lnTo>
                  <a:lnTo>
                    <a:pt x="68" y="128"/>
                  </a:lnTo>
                  <a:lnTo>
                    <a:pt x="61" y="119"/>
                  </a:lnTo>
                  <a:lnTo>
                    <a:pt x="61" y="122"/>
                  </a:lnTo>
                  <a:lnTo>
                    <a:pt x="58" y="125"/>
                  </a:lnTo>
                  <a:lnTo>
                    <a:pt x="58" y="137"/>
                  </a:lnTo>
                  <a:lnTo>
                    <a:pt x="56" y="138"/>
                  </a:lnTo>
                  <a:lnTo>
                    <a:pt x="55" y="149"/>
                  </a:lnTo>
                  <a:lnTo>
                    <a:pt x="55" y="152"/>
                  </a:lnTo>
                  <a:lnTo>
                    <a:pt x="52" y="155"/>
                  </a:lnTo>
                  <a:lnTo>
                    <a:pt x="52" y="158"/>
                  </a:lnTo>
                  <a:lnTo>
                    <a:pt x="50" y="158"/>
                  </a:lnTo>
                  <a:lnTo>
                    <a:pt x="50" y="159"/>
                  </a:lnTo>
                  <a:lnTo>
                    <a:pt x="47" y="161"/>
                  </a:lnTo>
                  <a:lnTo>
                    <a:pt x="45" y="164"/>
                  </a:lnTo>
                  <a:lnTo>
                    <a:pt x="47" y="165"/>
                  </a:lnTo>
                  <a:lnTo>
                    <a:pt x="47" y="164"/>
                  </a:lnTo>
                  <a:lnTo>
                    <a:pt x="50" y="164"/>
                  </a:lnTo>
                  <a:lnTo>
                    <a:pt x="55" y="165"/>
                  </a:lnTo>
                  <a:lnTo>
                    <a:pt x="55" y="168"/>
                  </a:lnTo>
                  <a:lnTo>
                    <a:pt x="52" y="170"/>
                  </a:lnTo>
                  <a:lnTo>
                    <a:pt x="62" y="170"/>
                  </a:lnTo>
                  <a:lnTo>
                    <a:pt x="67" y="174"/>
                  </a:lnTo>
                  <a:lnTo>
                    <a:pt x="68" y="171"/>
                  </a:lnTo>
                  <a:lnTo>
                    <a:pt x="71" y="171"/>
                  </a:lnTo>
                  <a:lnTo>
                    <a:pt x="74" y="176"/>
                  </a:lnTo>
                  <a:lnTo>
                    <a:pt x="80" y="176"/>
                  </a:lnTo>
                  <a:lnTo>
                    <a:pt x="80" y="177"/>
                  </a:lnTo>
                  <a:lnTo>
                    <a:pt x="88" y="177"/>
                  </a:lnTo>
                  <a:lnTo>
                    <a:pt x="88" y="174"/>
                  </a:lnTo>
                  <a:lnTo>
                    <a:pt x="89" y="171"/>
                  </a:lnTo>
                  <a:lnTo>
                    <a:pt x="94" y="171"/>
                  </a:lnTo>
                  <a:lnTo>
                    <a:pt x="95" y="174"/>
                  </a:lnTo>
                  <a:lnTo>
                    <a:pt x="95" y="176"/>
                  </a:lnTo>
                  <a:lnTo>
                    <a:pt x="100" y="176"/>
                  </a:lnTo>
                  <a:lnTo>
                    <a:pt x="100" y="177"/>
                  </a:lnTo>
                  <a:lnTo>
                    <a:pt x="107" y="177"/>
                  </a:lnTo>
                  <a:lnTo>
                    <a:pt x="107" y="180"/>
                  </a:lnTo>
                  <a:lnTo>
                    <a:pt x="107" y="182"/>
                  </a:lnTo>
                  <a:lnTo>
                    <a:pt x="116" y="182"/>
                  </a:lnTo>
                  <a:lnTo>
                    <a:pt x="116" y="183"/>
                  </a:lnTo>
                  <a:lnTo>
                    <a:pt x="122" y="183"/>
                  </a:lnTo>
                  <a:lnTo>
                    <a:pt x="122" y="182"/>
                  </a:lnTo>
                  <a:lnTo>
                    <a:pt x="122" y="180"/>
                  </a:lnTo>
                  <a:lnTo>
                    <a:pt x="127" y="180"/>
                  </a:lnTo>
                  <a:lnTo>
                    <a:pt x="127" y="176"/>
                  </a:lnTo>
                  <a:lnTo>
                    <a:pt x="131" y="170"/>
                  </a:lnTo>
                  <a:lnTo>
                    <a:pt x="134" y="165"/>
                  </a:lnTo>
                  <a:lnTo>
                    <a:pt x="137" y="164"/>
                  </a:lnTo>
                  <a:lnTo>
                    <a:pt x="139" y="161"/>
                  </a:lnTo>
                  <a:lnTo>
                    <a:pt x="143" y="159"/>
                  </a:lnTo>
                  <a:lnTo>
                    <a:pt x="145" y="158"/>
                  </a:lnTo>
                  <a:lnTo>
                    <a:pt x="149" y="158"/>
                  </a:lnTo>
                  <a:lnTo>
                    <a:pt x="151" y="159"/>
                  </a:lnTo>
                  <a:lnTo>
                    <a:pt x="155" y="159"/>
                  </a:lnTo>
                  <a:lnTo>
                    <a:pt x="157" y="161"/>
                  </a:lnTo>
                  <a:lnTo>
                    <a:pt x="167" y="161"/>
                  </a:lnTo>
                  <a:lnTo>
                    <a:pt x="172" y="165"/>
                  </a:lnTo>
                  <a:lnTo>
                    <a:pt x="172" y="168"/>
                  </a:lnTo>
                  <a:lnTo>
                    <a:pt x="177" y="168"/>
                  </a:lnTo>
                  <a:lnTo>
                    <a:pt x="178" y="170"/>
                  </a:lnTo>
                  <a:lnTo>
                    <a:pt x="184" y="170"/>
                  </a:lnTo>
                  <a:lnTo>
                    <a:pt x="189" y="168"/>
                  </a:lnTo>
                  <a:lnTo>
                    <a:pt x="192" y="165"/>
                  </a:lnTo>
                  <a:lnTo>
                    <a:pt x="193" y="159"/>
                  </a:lnTo>
                  <a:lnTo>
                    <a:pt x="199" y="155"/>
                  </a:lnTo>
                  <a:lnTo>
                    <a:pt x="204" y="155"/>
                  </a:lnTo>
                  <a:lnTo>
                    <a:pt x="204" y="153"/>
                  </a:lnTo>
                  <a:lnTo>
                    <a:pt x="208" y="149"/>
                  </a:lnTo>
                  <a:lnTo>
                    <a:pt x="208" y="147"/>
                  </a:lnTo>
                  <a:lnTo>
                    <a:pt x="205" y="144"/>
                  </a:lnTo>
                  <a:lnTo>
                    <a:pt x="199" y="144"/>
                  </a:lnTo>
                  <a:lnTo>
                    <a:pt x="195" y="143"/>
                  </a:lnTo>
                  <a:lnTo>
                    <a:pt x="193" y="141"/>
                  </a:lnTo>
                  <a:lnTo>
                    <a:pt x="193" y="138"/>
                  </a:lnTo>
                  <a:lnTo>
                    <a:pt x="195" y="137"/>
                  </a:lnTo>
                  <a:lnTo>
                    <a:pt x="198" y="135"/>
                  </a:lnTo>
                  <a:lnTo>
                    <a:pt x="198" y="131"/>
                  </a:lnTo>
                  <a:lnTo>
                    <a:pt x="195" y="131"/>
                  </a:lnTo>
                  <a:lnTo>
                    <a:pt x="192" y="131"/>
                  </a:lnTo>
                  <a:lnTo>
                    <a:pt x="189" y="125"/>
                  </a:lnTo>
                  <a:lnTo>
                    <a:pt x="195" y="125"/>
                  </a:lnTo>
                  <a:lnTo>
                    <a:pt x="199" y="120"/>
                  </a:lnTo>
                  <a:lnTo>
                    <a:pt x="199" y="119"/>
                  </a:lnTo>
                  <a:lnTo>
                    <a:pt x="193" y="111"/>
                  </a:lnTo>
                  <a:lnTo>
                    <a:pt x="195" y="110"/>
                  </a:lnTo>
                  <a:lnTo>
                    <a:pt x="198" y="110"/>
                  </a:lnTo>
                  <a:lnTo>
                    <a:pt x="198" y="108"/>
                  </a:lnTo>
                  <a:lnTo>
                    <a:pt x="193" y="103"/>
                  </a:lnTo>
                  <a:lnTo>
                    <a:pt x="195" y="97"/>
                  </a:lnTo>
                  <a:lnTo>
                    <a:pt x="193" y="97"/>
                  </a:lnTo>
                  <a:lnTo>
                    <a:pt x="189" y="97"/>
                  </a:lnTo>
                  <a:lnTo>
                    <a:pt x="183" y="103"/>
                  </a:lnTo>
                  <a:lnTo>
                    <a:pt x="181" y="103"/>
                  </a:lnTo>
                  <a:lnTo>
                    <a:pt x="181" y="102"/>
                  </a:lnTo>
                  <a:lnTo>
                    <a:pt x="183" y="99"/>
                  </a:lnTo>
                  <a:lnTo>
                    <a:pt x="181" y="97"/>
                  </a:lnTo>
                  <a:lnTo>
                    <a:pt x="184" y="94"/>
                  </a:lnTo>
                  <a:lnTo>
                    <a:pt x="184" y="91"/>
                  </a:lnTo>
                  <a:lnTo>
                    <a:pt x="189" y="88"/>
                  </a:lnTo>
                  <a:lnTo>
                    <a:pt x="189" y="85"/>
                  </a:lnTo>
                  <a:lnTo>
                    <a:pt x="193" y="85"/>
                  </a:lnTo>
                  <a:lnTo>
                    <a:pt x="195" y="82"/>
                  </a:lnTo>
                  <a:lnTo>
                    <a:pt x="198" y="81"/>
                  </a:lnTo>
                  <a:lnTo>
                    <a:pt x="199" y="79"/>
                  </a:lnTo>
                  <a:lnTo>
                    <a:pt x="199" y="76"/>
                  </a:lnTo>
                  <a:lnTo>
                    <a:pt x="205" y="79"/>
                  </a:lnTo>
                  <a:lnTo>
                    <a:pt x="205" y="75"/>
                  </a:lnTo>
                  <a:lnTo>
                    <a:pt x="205" y="63"/>
                  </a:lnTo>
                  <a:lnTo>
                    <a:pt x="208" y="60"/>
                  </a:lnTo>
                  <a:lnTo>
                    <a:pt x="210" y="58"/>
                  </a:lnTo>
                  <a:lnTo>
                    <a:pt x="211" y="55"/>
                  </a:lnTo>
                  <a:lnTo>
                    <a:pt x="211" y="52"/>
                  </a:lnTo>
                  <a:lnTo>
                    <a:pt x="216" y="48"/>
                  </a:lnTo>
                  <a:lnTo>
                    <a:pt x="217" y="43"/>
                  </a:lnTo>
                  <a:lnTo>
                    <a:pt x="211" y="42"/>
                  </a:lnTo>
                  <a:lnTo>
                    <a:pt x="205" y="42"/>
                  </a:lnTo>
                  <a:lnTo>
                    <a:pt x="205" y="42"/>
                  </a:lnTo>
                  <a:lnTo>
                    <a:pt x="205" y="42"/>
                  </a:lnTo>
                  <a:close/>
                </a:path>
              </a:pathLst>
            </a:custGeom>
            <a:solidFill>
              <a:schemeClr val="accent1"/>
            </a:solid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248" name="Freeform 71"/>
            <p:cNvSpPr/>
            <p:nvPr/>
          </p:nvSpPr>
          <p:spPr bwMode="auto">
            <a:xfrm>
              <a:off x="6621303" y="1893324"/>
              <a:ext cx="274819" cy="307628"/>
            </a:xfrm>
            <a:custGeom>
              <a:avLst/>
              <a:gdLst>
                <a:gd name="T0" fmla="*/ 38 w 166"/>
                <a:gd name="T1" fmla="*/ 26 h 187"/>
                <a:gd name="T2" fmla="*/ 29 w 166"/>
                <a:gd name="T3" fmla="*/ 25 h 187"/>
                <a:gd name="T4" fmla="*/ 20 w 166"/>
                <a:gd name="T5" fmla="*/ 19 h 187"/>
                <a:gd name="T6" fmla="*/ 14 w 166"/>
                <a:gd name="T7" fmla="*/ 12 h 187"/>
                <a:gd name="T8" fmla="*/ 6 w 166"/>
                <a:gd name="T9" fmla="*/ 17 h 187"/>
                <a:gd name="T10" fmla="*/ 2 w 166"/>
                <a:gd name="T11" fmla="*/ 19 h 187"/>
                <a:gd name="T12" fmla="*/ 9 w 166"/>
                <a:gd name="T13" fmla="*/ 25 h 187"/>
                <a:gd name="T14" fmla="*/ 17 w 166"/>
                <a:gd name="T15" fmla="*/ 26 h 187"/>
                <a:gd name="T16" fmla="*/ 37 w 166"/>
                <a:gd name="T17" fmla="*/ 34 h 187"/>
                <a:gd name="T18" fmla="*/ 43 w 166"/>
                <a:gd name="T19" fmla="*/ 35 h 187"/>
                <a:gd name="T20" fmla="*/ 41 w 166"/>
                <a:gd name="T21" fmla="*/ 44 h 187"/>
                <a:gd name="T22" fmla="*/ 50 w 166"/>
                <a:gd name="T23" fmla="*/ 56 h 187"/>
                <a:gd name="T24" fmla="*/ 44 w 166"/>
                <a:gd name="T25" fmla="*/ 64 h 187"/>
                <a:gd name="T26" fmla="*/ 52 w 166"/>
                <a:gd name="T27" fmla="*/ 70 h 187"/>
                <a:gd name="T28" fmla="*/ 59 w 166"/>
                <a:gd name="T29" fmla="*/ 77 h 187"/>
                <a:gd name="T30" fmla="*/ 65 w 166"/>
                <a:gd name="T31" fmla="*/ 79 h 187"/>
                <a:gd name="T32" fmla="*/ 73 w 166"/>
                <a:gd name="T33" fmla="*/ 92 h 187"/>
                <a:gd name="T34" fmla="*/ 65 w 166"/>
                <a:gd name="T35" fmla="*/ 92 h 187"/>
                <a:gd name="T36" fmla="*/ 61 w 166"/>
                <a:gd name="T37" fmla="*/ 98 h 187"/>
                <a:gd name="T38" fmla="*/ 49 w 166"/>
                <a:gd name="T39" fmla="*/ 110 h 187"/>
                <a:gd name="T40" fmla="*/ 34 w 166"/>
                <a:gd name="T41" fmla="*/ 116 h 187"/>
                <a:gd name="T42" fmla="*/ 29 w 166"/>
                <a:gd name="T43" fmla="*/ 125 h 187"/>
                <a:gd name="T44" fmla="*/ 18 w 166"/>
                <a:gd name="T45" fmla="*/ 141 h 187"/>
                <a:gd name="T46" fmla="*/ 26 w 166"/>
                <a:gd name="T47" fmla="*/ 154 h 187"/>
                <a:gd name="T48" fmla="*/ 25 w 166"/>
                <a:gd name="T49" fmla="*/ 162 h 187"/>
                <a:gd name="T50" fmla="*/ 25 w 166"/>
                <a:gd name="T51" fmla="*/ 172 h 187"/>
                <a:gd name="T52" fmla="*/ 35 w 166"/>
                <a:gd name="T53" fmla="*/ 181 h 187"/>
                <a:gd name="T54" fmla="*/ 44 w 166"/>
                <a:gd name="T55" fmla="*/ 184 h 187"/>
                <a:gd name="T56" fmla="*/ 64 w 166"/>
                <a:gd name="T57" fmla="*/ 187 h 187"/>
                <a:gd name="T58" fmla="*/ 79 w 166"/>
                <a:gd name="T59" fmla="*/ 183 h 187"/>
                <a:gd name="T60" fmla="*/ 122 w 166"/>
                <a:gd name="T61" fmla="*/ 177 h 187"/>
                <a:gd name="T62" fmla="*/ 151 w 166"/>
                <a:gd name="T63" fmla="*/ 150 h 187"/>
                <a:gd name="T64" fmla="*/ 165 w 166"/>
                <a:gd name="T65" fmla="*/ 138 h 187"/>
                <a:gd name="T66" fmla="*/ 165 w 166"/>
                <a:gd name="T67" fmla="*/ 130 h 187"/>
                <a:gd name="T68" fmla="*/ 142 w 166"/>
                <a:gd name="T69" fmla="*/ 115 h 187"/>
                <a:gd name="T70" fmla="*/ 150 w 166"/>
                <a:gd name="T71" fmla="*/ 107 h 187"/>
                <a:gd name="T72" fmla="*/ 139 w 166"/>
                <a:gd name="T73" fmla="*/ 103 h 187"/>
                <a:gd name="T74" fmla="*/ 142 w 166"/>
                <a:gd name="T75" fmla="*/ 97 h 187"/>
                <a:gd name="T76" fmla="*/ 137 w 166"/>
                <a:gd name="T77" fmla="*/ 94 h 187"/>
                <a:gd name="T78" fmla="*/ 131 w 166"/>
                <a:gd name="T79" fmla="*/ 86 h 187"/>
                <a:gd name="T80" fmla="*/ 137 w 166"/>
                <a:gd name="T81" fmla="*/ 80 h 187"/>
                <a:gd name="T82" fmla="*/ 142 w 166"/>
                <a:gd name="T83" fmla="*/ 77 h 187"/>
                <a:gd name="T84" fmla="*/ 131 w 166"/>
                <a:gd name="T85" fmla="*/ 68 h 187"/>
                <a:gd name="T86" fmla="*/ 124 w 166"/>
                <a:gd name="T87" fmla="*/ 62 h 187"/>
                <a:gd name="T88" fmla="*/ 124 w 166"/>
                <a:gd name="T89" fmla="*/ 55 h 187"/>
                <a:gd name="T90" fmla="*/ 127 w 166"/>
                <a:gd name="T91" fmla="*/ 50 h 187"/>
                <a:gd name="T92" fmla="*/ 131 w 166"/>
                <a:gd name="T93" fmla="*/ 46 h 187"/>
                <a:gd name="T94" fmla="*/ 112 w 166"/>
                <a:gd name="T95" fmla="*/ 35 h 187"/>
                <a:gd name="T96" fmla="*/ 109 w 166"/>
                <a:gd name="T97" fmla="*/ 32 h 187"/>
                <a:gd name="T98" fmla="*/ 112 w 166"/>
                <a:gd name="T99" fmla="*/ 26 h 187"/>
                <a:gd name="T100" fmla="*/ 110 w 166"/>
                <a:gd name="T101" fmla="*/ 14 h 187"/>
                <a:gd name="T102" fmla="*/ 113 w 166"/>
                <a:gd name="T103" fmla="*/ 15 h 187"/>
                <a:gd name="T104" fmla="*/ 109 w 166"/>
                <a:gd name="T105" fmla="*/ 5 h 187"/>
                <a:gd name="T106" fmla="*/ 98 w 166"/>
                <a:gd name="T107" fmla="*/ 0 h 187"/>
                <a:gd name="T108" fmla="*/ 77 w 166"/>
                <a:gd name="T109" fmla="*/ 2 h 187"/>
                <a:gd name="T110" fmla="*/ 70 w 166"/>
                <a:gd name="T111" fmla="*/ 5 h 187"/>
                <a:gd name="T112" fmla="*/ 68 w 166"/>
                <a:gd name="T113" fmla="*/ 19 h 187"/>
                <a:gd name="T114" fmla="*/ 61 w 166"/>
                <a:gd name="T115" fmla="*/ 23 h 187"/>
                <a:gd name="T116" fmla="*/ 55 w 166"/>
                <a:gd name="T117" fmla="*/ 25 h 187"/>
                <a:gd name="T118" fmla="*/ 43 w 166"/>
                <a:gd name="T119" fmla="*/ 23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6" h="187">
                  <a:moveTo>
                    <a:pt x="43" y="23"/>
                  </a:moveTo>
                  <a:lnTo>
                    <a:pt x="41" y="25"/>
                  </a:lnTo>
                  <a:lnTo>
                    <a:pt x="38" y="26"/>
                  </a:lnTo>
                  <a:lnTo>
                    <a:pt x="35" y="26"/>
                  </a:lnTo>
                  <a:lnTo>
                    <a:pt x="34" y="25"/>
                  </a:lnTo>
                  <a:lnTo>
                    <a:pt x="29" y="25"/>
                  </a:lnTo>
                  <a:lnTo>
                    <a:pt x="26" y="23"/>
                  </a:lnTo>
                  <a:lnTo>
                    <a:pt x="23" y="23"/>
                  </a:lnTo>
                  <a:lnTo>
                    <a:pt x="20" y="19"/>
                  </a:lnTo>
                  <a:lnTo>
                    <a:pt x="17" y="17"/>
                  </a:lnTo>
                  <a:lnTo>
                    <a:pt x="15" y="14"/>
                  </a:lnTo>
                  <a:lnTo>
                    <a:pt x="14" y="12"/>
                  </a:lnTo>
                  <a:lnTo>
                    <a:pt x="8" y="12"/>
                  </a:lnTo>
                  <a:lnTo>
                    <a:pt x="6" y="14"/>
                  </a:lnTo>
                  <a:lnTo>
                    <a:pt x="6" y="17"/>
                  </a:lnTo>
                  <a:lnTo>
                    <a:pt x="2" y="15"/>
                  </a:lnTo>
                  <a:lnTo>
                    <a:pt x="0" y="17"/>
                  </a:lnTo>
                  <a:lnTo>
                    <a:pt x="2" y="19"/>
                  </a:lnTo>
                  <a:lnTo>
                    <a:pt x="5" y="22"/>
                  </a:lnTo>
                  <a:lnTo>
                    <a:pt x="6" y="23"/>
                  </a:lnTo>
                  <a:lnTo>
                    <a:pt x="9" y="25"/>
                  </a:lnTo>
                  <a:lnTo>
                    <a:pt x="14" y="25"/>
                  </a:lnTo>
                  <a:lnTo>
                    <a:pt x="15" y="26"/>
                  </a:lnTo>
                  <a:lnTo>
                    <a:pt x="17" y="26"/>
                  </a:lnTo>
                  <a:lnTo>
                    <a:pt x="20" y="29"/>
                  </a:lnTo>
                  <a:lnTo>
                    <a:pt x="29" y="29"/>
                  </a:lnTo>
                  <a:lnTo>
                    <a:pt x="37" y="34"/>
                  </a:lnTo>
                  <a:lnTo>
                    <a:pt x="40" y="34"/>
                  </a:lnTo>
                  <a:lnTo>
                    <a:pt x="41" y="35"/>
                  </a:lnTo>
                  <a:lnTo>
                    <a:pt x="43" y="35"/>
                  </a:lnTo>
                  <a:lnTo>
                    <a:pt x="43" y="41"/>
                  </a:lnTo>
                  <a:lnTo>
                    <a:pt x="41" y="43"/>
                  </a:lnTo>
                  <a:lnTo>
                    <a:pt x="41" y="44"/>
                  </a:lnTo>
                  <a:lnTo>
                    <a:pt x="44" y="46"/>
                  </a:lnTo>
                  <a:lnTo>
                    <a:pt x="43" y="52"/>
                  </a:lnTo>
                  <a:lnTo>
                    <a:pt x="50" y="56"/>
                  </a:lnTo>
                  <a:lnTo>
                    <a:pt x="49" y="59"/>
                  </a:lnTo>
                  <a:lnTo>
                    <a:pt x="46" y="61"/>
                  </a:lnTo>
                  <a:lnTo>
                    <a:pt x="44" y="64"/>
                  </a:lnTo>
                  <a:lnTo>
                    <a:pt x="44" y="65"/>
                  </a:lnTo>
                  <a:lnTo>
                    <a:pt x="49" y="68"/>
                  </a:lnTo>
                  <a:lnTo>
                    <a:pt x="52" y="70"/>
                  </a:lnTo>
                  <a:lnTo>
                    <a:pt x="53" y="71"/>
                  </a:lnTo>
                  <a:lnTo>
                    <a:pt x="56" y="80"/>
                  </a:lnTo>
                  <a:lnTo>
                    <a:pt x="59" y="77"/>
                  </a:lnTo>
                  <a:lnTo>
                    <a:pt x="61" y="77"/>
                  </a:lnTo>
                  <a:lnTo>
                    <a:pt x="62" y="79"/>
                  </a:lnTo>
                  <a:lnTo>
                    <a:pt x="65" y="79"/>
                  </a:lnTo>
                  <a:lnTo>
                    <a:pt x="71" y="85"/>
                  </a:lnTo>
                  <a:lnTo>
                    <a:pt x="71" y="89"/>
                  </a:lnTo>
                  <a:lnTo>
                    <a:pt x="73" y="92"/>
                  </a:lnTo>
                  <a:lnTo>
                    <a:pt x="73" y="94"/>
                  </a:lnTo>
                  <a:lnTo>
                    <a:pt x="70" y="92"/>
                  </a:lnTo>
                  <a:lnTo>
                    <a:pt x="65" y="92"/>
                  </a:lnTo>
                  <a:lnTo>
                    <a:pt x="64" y="94"/>
                  </a:lnTo>
                  <a:lnTo>
                    <a:pt x="62" y="97"/>
                  </a:lnTo>
                  <a:lnTo>
                    <a:pt x="61" y="98"/>
                  </a:lnTo>
                  <a:lnTo>
                    <a:pt x="59" y="101"/>
                  </a:lnTo>
                  <a:lnTo>
                    <a:pt x="58" y="103"/>
                  </a:lnTo>
                  <a:lnTo>
                    <a:pt x="49" y="110"/>
                  </a:lnTo>
                  <a:lnTo>
                    <a:pt x="38" y="113"/>
                  </a:lnTo>
                  <a:lnTo>
                    <a:pt x="37" y="115"/>
                  </a:lnTo>
                  <a:lnTo>
                    <a:pt x="34" y="116"/>
                  </a:lnTo>
                  <a:lnTo>
                    <a:pt x="32" y="119"/>
                  </a:lnTo>
                  <a:lnTo>
                    <a:pt x="32" y="122"/>
                  </a:lnTo>
                  <a:lnTo>
                    <a:pt x="29" y="125"/>
                  </a:lnTo>
                  <a:lnTo>
                    <a:pt x="25" y="125"/>
                  </a:lnTo>
                  <a:lnTo>
                    <a:pt x="18" y="133"/>
                  </a:lnTo>
                  <a:lnTo>
                    <a:pt x="18" y="141"/>
                  </a:lnTo>
                  <a:lnTo>
                    <a:pt x="20" y="142"/>
                  </a:lnTo>
                  <a:lnTo>
                    <a:pt x="20" y="150"/>
                  </a:lnTo>
                  <a:lnTo>
                    <a:pt x="26" y="154"/>
                  </a:lnTo>
                  <a:lnTo>
                    <a:pt x="26" y="157"/>
                  </a:lnTo>
                  <a:lnTo>
                    <a:pt x="25" y="159"/>
                  </a:lnTo>
                  <a:lnTo>
                    <a:pt x="25" y="162"/>
                  </a:lnTo>
                  <a:lnTo>
                    <a:pt x="23" y="166"/>
                  </a:lnTo>
                  <a:lnTo>
                    <a:pt x="23" y="171"/>
                  </a:lnTo>
                  <a:lnTo>
                    <a:pt x="25" y="172"/>
                  </a:lnTo>
                  <a:lnTo>
                    <a:pt x="26" y="175"/>
                  </a:lnTo>
                  <a:lnTo>
                    <a:pt x="29" y="178"/>
                  </a:lnTo>
                  <a:lnTo>
                    <a:pt x="35" y="181"/>
                  </a:lnTo>
                  <a:lnTo>
                    <a:pt x="46" y="181"/>
                  </a:lnTo>
                  <a:lnTo>
                    <a:pt x="46" y="183"/>
                  </a:lnTo>
                  <a:lnTo>
                    <a:pt x="44" y="184"/>
                  </a:lnTo>
                  <a:lnTo>
                    <a:pt x="44" y="186"/>
                  </a:lnTo>
                  <a:lnTo>
                    <a:pt x="46" y="187"/>
                  </a:lnTo>
                  <a:lnTo>
                    <a:pt x="64" y="187"/>
                  </a:lnTo>
                  <a:lnTo>
                    <a:pt x="67" y="186"/>
                  </a:lnTo>
                  <a:lnTo>
                    <a:pt x="71" y="186"/>
                  </a:lnTo>
                  <a:lnTo>
                    <a:pt x="79" y="183"/>
                  </a:lnTo>
                  <a:lnTo>
                    <a:pt x="89" y="183"/>
                  </a:lnTo>
                  <a:lnTo>
                    <a:pt x="101" y="177"/>
                  </a:lnTo>
                  <a:lnTo>
                    <a:pt x="122" y="177"/>
                  </a:lnTo>
                  <a:lnTo>
                    <a:pt x="121" y="174"/>
                  </a:lnTo>
                  <a:lnTo>
                    <a:pt x="136" y="166"/>
                  </a:lnTo>
                  <a:lnTo>
                    <a:pt x="151" y="150"/>
                  </a:lnTo>
                  <a:lnTo>
                    <a:pt x="154" y="150"/>
                  </a:lnTo>
                  <a:lnTo>
                    <a:pt x="163" y="141"/>
                  </a:lnTo>
                  <a:lnTo>
                    <a:pt x="165" y="138"/>
                  </a:lnTo>
                  <a:lnTo>
                    <a:pt x="166" y="136"/>
                  </a:lnTo>
                  <a:lnTo>
                    <a:pt x="166" y="133"/>
                  </a:lnTo>
                  <a:lnTo>
                    <a:pt x="165" y="130"/>
                  </a:lnTo>
                  <a:lnTo>
                    <a:pt x="163" y="129"/>
                  </a:lnTo>
                  <a:lnTo>
                    <a:pt x="162" y="125"/>
                  </a:lnTo>
                  <a:lnTo>
                    <a:pt x="142" y="115"/>
                  </a:lnTo>
                  <a:lnTo>
                    <a:pt x="144" y="115"/>
                  </a:lnTo>
                  <a:lnTo>
                    <a:pt x="150" y="109"/>
                  </a:lnTo>
                  <a:lnTo>
                    <a:pt x="150" y="107"/>
                  </a:lnTo>
                  <a:lnTo>
                    <a:pt x="148" y="106"/>
                  </a:lnTo>
                  <a:lnTo>
                    <a:pt x="145" y="104"/>
                  </a:lnTo>
                  <a:lnTo>
                    <a:pt x="139" y="103"/>
                  </a:lnTo>
                  <a:lnTo>
                    <a:pt x="140" y="100"/>
                  </a:lnTo>
                  <a:lnTo>
                    <a:pt x="142" y="98"/>
                  </a:lnTo>
                  <a:lnTo>
                    <a:pt x="142" y="97"/>
                  </a:lnTo>
                  <a:lnTo>
                    <a:pt x="140" y="95"/>
                  </a:lnTo>
                  <a:lnTo>
                    <a:pt x="139" y="95"/>
                  </a:lnTo>
                  <a:lnTo>
                    <a:pt x="137" y="94"/>
                  </a:lnTo>
                  <a:lnTo>
                    <a:pt x="134" y="94"/>
                  </a:lnTo>
                  <a:lnTo>
                    <a:pt x="134" y="91"/>
                  </a:lnTo>
                  <a:lnTo>
                    <a:pt x="131" y="86"/>
                  </a:lnTo>
                  <a:lnTo>
                    <a:pt x="133" y="79"/>
                  </a:lnTo>
                  <a:lnTo>
                    <a:pt x="134" y="79"/>
                  </a:lnTo>
                  <a:lnTo>
                    <a:pt x="137" y="80"/>
                  </a:lnTo>
                  <a:lnTo>
                    <a:pt x="140" y="80"/>
                  </a:lnTo>
                  <a:lnTo>
                    <a:pt x="142" y="79"/>
                  </a:lnTo>
                  <a:lnTo>
                    <a:pt x="142" y="77"/>
                  </a:lnTo>
                  <a:lnTo>
                    <a:pt x="140" y="76"/>
                  </a:lnTo>
                  <a:lnTo>
                    <a:pt x="137" y="74"/>
                  </a:lnTo>
                  <a:lnTo>
                    <a:pt x="131" y="68"/>
                  </a:lnTo>
                  <a:lnTo>
                    <a:pt x="128" y="67"/>
                  </a:lnTo>
                  <a:lnTo>
                    <a:pt x="127" y="64"/>
                  </a:lnTo>
                  <a:lnTo>
                    <a:pt x="124" y="62"/>
                  </a:lnTo>
                  <a:lnTo>
                    <a:pt x="119" y="58"/>
                  </a:lnTo>
                  <a:lnTo>
                    <a:pt x="121" y="56"/>
                  </a:lnTo>
                  <a:lnTo>
                    <a:pt x="124" y="55"/>
                  </a:lnTo>
                  <a:lnTo>
                    <a:pt x="125" y="55"/>
                  </a:lnTo>
                  <a:lnTo>
                    <a:pt x="125" y="50"/>
                  </a:lnTo>
                  <a:lnTo>
                    <a:pt x="127" y="50"/>
                  </a:lnTo>
                  <a:lnTo>
                    <a:pt x="130" y="49"/>
                  </a:lnTo>
                  <a:lnTo>
                    <a:pt x="131" y="49"/>
                  </a:lnTo>
                  <a:lnTo>
                    <a:pt x="131" y="46"/>
                  </a:lnTo>
                  <a:lnTo>
                    <a:pt x="119" y="34"/>
                  </a:lnTo>
                  <a:lnTo>
                    <a:pt x="113" y="34"/>
                  </a:lnTo>
                  <a:lnTo>
                    <a:pt x="112" y="35"/>
                  </a:lnTo>
                  <a:lnTo>
                    <a:pt x="110" y="35"/>
                  </a:lnTo>
                  <a:lnTo>
                    <a:pt x="109" y="34"/>
                  </a:lnTo>
                  <a:lnTo>
                    <a:pt x="109" y="32"/>
                  </a:lnTo>
                  <a:lnTo>
                    <a:pt x="107" y="29"/>
                  </a:lnTo>
                  <a:lnTo>
                    <a:pt x="107" y="26"/>
                  </a:lnTo>
                  <a:lnTo>
                    <a:pt x="112" y="26"/>
                  </a:lnTo>
                  <a:lnTo>
                    <a:pt x="112" y="25"/>
                  </a:lnTo>
                  <a:lnTo>
                    <a:pt x="109" y="22"/>
                  </a:lnTo>
                  <a:lnTo>
                    <a:pt x="110" y="14"/>
                  </a:lnTo>
                  <a:lnTo>
                    <a:pt x="112" y="14"/>
                  </a:lnTo>
                  <a:lnTo>
                    <a:pt x="112" y="15"/>
                  </a:lnTo>
                  <a:lnTo>
                    <a:pt x="113" y="15"/>
                  </a:lnTo>
                  <a:lnTo>
                    <a:pt x="113" y="11"/>
                  </a:lnTo>
                  <a:lnTo>
                    <a:pt x="112" y="8"/>
                  </a:lnTo>
                  <a:lnTo>
                    <a:pt x="109" y="5"/>
                  </a:lnTo>
                  <a:lnTo>
                    <a:pt x="107" y="5"/>
                  </a:lnTo>
                  <a:lnTo>
                    <a:pt x="98" y="3"/>
                  </a:lnTo>
                  <a:lnTo>
                    <a:pt x="98" y="0"/>
                  </a:lnTo>
                  <a:lnTo>
                    <a:pt x="89" y="0"/>
                  </a:lnTo>
                  <a:lnTo>
                    <a:pt x="86" y="2"/>
                  </a:lnTo>
                  <a:lnTo>
                    <a:pt x="77" y="2"/>
                  </a:lnTo>
                  <a:lnTo>
                    <a:pt x="74" y="3"/>
                  </a:lnTo>
                  <a:lnTo>
                    <a:pt x="73" y="3"/>
                  </a:lnTo>
                  <a:lnTo>
                    <a:pt x="70" y="5"/>
                  </a:lnTo>
                  <a:lnTo>
                    <a:pt x="70" y="8"/>
                  </a:lnTo>
                  <a:lnTo>
                    <a:pt x="68" y="9"/>
                  </a:lnTo>
                  <a:lnTo>
                    <a:pt x="68" y="19"/>
                  </a:lnTo>
                  <a:lnTo>
                    <a:pt x="62" y="19"/>
                  </a:lnTo>
                  <a:lnTo>
                    <a:pt x="62" y="22"/>
                  </a:lnTo>
                  <a:lnTo>
                    <a:pt x="61" y="23"/>
                  </a:lnTo>
                  <a:lnTo>
                    <a:pt x="61" y="26"/>
                  </a:lnTo>
                  <a:lnTo>
                    <a:pt x="56" y="26"/>
                  </a:lnTo>
                  <a:lnTo>
                    <a:pt x="55" y="25"/>
                  </a:lnTo>
                  <a:lnTo>
                    <a:pt x="52" y="23"/>
                  </a:lnTo>
                  <a:lnTo>
                    <a:pt x="43" y="23"/>
                  </a:lnTo>
                  <a:lnTo>
                    <a:pt x="43" y="23"/>
                  </a:lnTo>
                  <a:lnTo>
                    <a:pt x="43" y="23"/>
                  </a:lnTo>
                  <a:close/>
                </a:path>
              </a:pathLst>
            </a:custGeom>
            <a:solidFill>
              <a:schemeClr val="accent1"/>
            </a:solid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249" name="Freeform 72"/>
            <p:cNvSpPr>
              <a:spLocks noEditPoints="1"/>
            </p:cNvSpPr>
            <p:nvPr/>
          </p:nvSpPr>
          <p:spPr bwMode="auto">
            <a:xfrm>
              <a:off x="6672628" y="2203421"/>
              <a:ext cx="150655" cy="69092"/>
            </a:xfrm>
            <a:custGeom>
              <a:avLst/>
              <a:gdLst>
                <a:gd name="T0" fmla="*/ 85 w 91"/>
                <a:gd name="T1" fmla="*/ 29 h 42"/>
                <a:gd name="T2" fmla="*/ 84 w 91"/>
                <a:gd name="T3" fmla="*/ 21 h 42"/>
                <a:gd name="T4" fmla="*/ 87 w 91"/>
                <a:gd name="T5" fmla="*/ 12 h 42"/>
                <a:gd name="T6" fmla="*/ 90 w 91"/>
                <a:gd name="T7" fmla="*/ 11 h 42"/>
                <a:gd name="T8" fmla="*/ 90 w 91"/>
                <a:gd name="T9" fmla="*/ 5 h 42"/>
                <a:gd name="T10" fmla="*/ 82 w 91"/>
                <a:gd name="T11" fmla="*/ 3 h 42"/>
                <a:gd name="T12" fmla="*/ 72 w 91"/>
                <a:gd name="T13" fmla="*/ 2 h 42"/>
                <a:gd name="T14" fmla="*/ 54 w 91"/>
                <a:gd name="T15" fmla="*/ 0 h 42"/>
                <a:gd name="T16" fmla="*/ 40 w 91"/>
                <a:gd name="T17" fmla="*/ 2 h 42"/>
                <a:gd name="T18" fmla="*/ 33 w 91"/>
                <a:gd name="T19" fmla="*/ 6 h 42"/>
                <a:gd name="T20" fmla="*/ 25 w 91"/>
                <a:gd name="T21" fmla="*/ 9 h 42"/>
                <a:gd name="T22" fmla="*/ 22 w 91"/>
                <a:gd name="T23" fmla="*/ 11 h 42"/>
                <a:gd name="T24" fmla="*/ 24 w 91"/>
                <a:gd name="T25" fmla="*/ 17 h 42"/>
                <a:gd name="T26" fmla="*/ 25 w 91"/>
                <a:gd name="T27" fmla="*/ 21 h 42"/>
                <a:gd name="T28" fmla="*/ 39 w 91"/>
                <a:gd name="T29" fmla="*/ 24 h 42"/>
                <a:gd name="T30" fmla="*/ 39 w 91"/>
                <a:gd name="T31" fmla="*/ 33 h 42"/>
                <a:gd name="T32" fmla="*/ 55 w 91"/>
                <a:gd name="T33" fmla="*/ 30 h 42"/>
                <a:gd name="T34" fmla="*/ 63 w 91"/>
                <a:gd name="T35" fmla="*/ 36 h 42"/>
                <a:gd name="T36" fmla="*/ 70 w 91"/>
                <a:gd name="T37" fmla="*/ 42 h 42"/>
                <a:gd name="T38" fmla="*/ 76 w 91"/>
                <a:gd name="T39" fmla="*/ 41 h 42"/>
                <a:gd name="T40" fmla="*/ 84 w 91"/>
                <a:gd name="T41" fmla="*/ 42 h 42"/>
                <a:gd name="T42" fmla="*/ 87 w 91"/>
                <a:gd name="T43" fmla="*/ 39 h 42"/>
                <a:gd name="T44" fmla="*/ 88 w 91"/>
                <a:gd name="T45" fmla="*/ 30 h 42"/>
                <a:gd name="T46" fmla="*/ 88 w 91"/>
                <a:gd name="T47" fmla="*/ 30 h 42"/>
                <a:gd name="T48" fmla="*/ 1 w 91"/>
                <a:gd name="T49" fmla="*/ 21 h 42"/>
                <a:gd name="T50" fmla="*/ 0 w 91"/>
                <a:gd name="T51" fmla="*/ 27 h 42"/>
                <a:gd name="T52" fmla="*/ 4 w 91"/>
                <a:gd name="T53" fmla="*/ 36 h 42"/>
                <a:gd name="T54" fmla="*/ 7 w 91"/>
                <a:gd name="T55" fmla="*/ 30 h 42"/>
                <a:gd name="T56" fmla="*/ 13 w 91"/>
                <a:gd name="T57" fmla="*/ 29 h 42"/>
                <a:gd name="T58" fmla="*/ 19 w 91"/>
                <a:gd name="T59" fmla="*/ 26 h 42"/>
                <a:gd name="T60" fmla="*/ 19 w 91"/>
                <a:gd name="T61" fmla="*/ 20 h 42"/>
                <a:gd name="T62" fmla="*/ 9 w 91"/>
                <a:gd name="T63" fmla="*/ 21 h 42"/>
                <a:gd name="T64" fmla="*/ 9 w 91"/>
                <a:gd name="T65" fmla="*/ 18 h 42"/>
                <a:gd name="T66" fmla="*/ 13 w 91"/>
                <a:gd name="T67" fmla="*/ 15 h 42"/>
                <a:gd name="T68" fmla="*/ 15 w 91"/>
                <a:gd name="T69" fmla="*/ 11 h 42"/>
                <a:gd name="T70" fmla="*/ 12 w 91"/>
                <a:gd name="T71" fmla="*/ 9 h 42"/>
                <a:gd name="T72" fmla="*/ 7 w 91"/>
                <a:gd name="T73" fmla="*/ 12 h 42"/>
                <a:gd name="T74" fmla="*/ 7 w 91"/>
                <a:gd name="T75" fmla="*/ 18 h 42"/>
                <a:gd name="T76" fmla="*/ 9 w 91"/>
                <a:gd name="T77" fmla="*/ 1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1" h="42">
                  <a:moveTo>
                    <a:pt x="88" y="30"/>
                  </a:moveTo>
                  <a:lnTo>
                    <a:pt x="85" y="29"/>
                  </a:lnTo>
                  <a:lnTo>
                    <a:pt x="88" y="23"/>
                  </a:lnTo>
                  <a:lnTo>
                    <a:pt x="84" y="21"/>
                  </a:lnTo>
                  <a:lnTo>
                    <a:pt x="84" y="17"/>
                  </a:lnTo>
                  <a:lnTo>
                    <a:pt x="87" y="12"/>
                  </a:lnTo>
                  <a:lnTo>
                    <a:pt x="88" y="12"/>
                  </a:lnTo>
                  <a:lnTo>
                    <a:pt x="90" y="11"/>
                  </a:lnTo>
                  <a:lnTo>
                    <a:pt x="88" y="8"/>
                  </a:lnTo>
                  <a:lnTo>
                    <a:pt x="90" y="5"/>
                  </a:lnTo>
                  <a:lnTo>
                    <a:pt x="87" y="3"/>
                  </a:lnTo>
                  <a:lnTo>
                    <a:pt x="82" y="3"/>
                  </a:lnTo>
                  <a:lnTo>
                    <a:pt x="76" y="2"/>
                  </a:lnTo>
                  <a:lnTo>
                    <a:pt x="72" y="2"/>
                  </a:lnTo>
                  <a:lnTo>
                    <a:pt x="69" y="0"/>
                  </a:lnTo>
                  <a:lnTo>
                    <a:pt x="54" y="0"/>
                  </a:lnTo>
                  <a:lnTo>
                    <a:pt x="51" y="2"/>
                  </a:lnTo>
                  <a:lnTo>
                    <a:pt x="40" y="2"/>
                  </a:lnTo>
                  <a:lnTo>
                    <a:pt x="39" y="3"/>
                  </a:lnTo>
                  <a:lnTo>
                    <a:pt x="33" y="6"/>
                  </a:lnTo>
                  <a:lnTo>
                    <a:pt x="28" y="8"/>
                  </a:lnTo>
                  <a:lnTo>
                    <a:pt x="25" y="9"/>
                  </a:lnTo>
                  <a:lnTo>
                    <a:pt x="24" y="9"/>
                  </a:lnTo>
                  <a:lnTo>
                    <a:pt x="22" y="11"/>
                  </a:lnTo>
                  <a:lnTo>
                    <a:pt x="22" y="12"/>
                  </a:lnTo>
                  <a:lnTo>
                    <a:pt x="24" y="17"/>
                  </a:lnTo>
                  <a:lnTo>
                    <a:pt x="24" y="20"/>
                  </a:lnTo>
                  <a:lnTo>
                    <a:pt x="25" y="21"/>
                  </a:lnTo>
                  <a:lnTo>
                    <a:pt x="25" y="23"/>
                  </a:lnTo>
                  <a:lnTo>
                    <a:pt x="39" y="24"/>
                  </a:lnTo>
                  <a:lnTo>
                    <a:pt x="36" y="33"/>
                  </a:lnTo>
                  <a:lnTo>
                    <a:pt x="39" y="33"/>
                  </a:lnTo>
                  <a:lnTo>
                    <a:pt x="46" y="30"/>
                  </a:lnTo>
                  <a:lnTo>
                    <a:pt x="55" y="30"/>
                  </a:lnTo>
                  <a:lnTo>
                    <a:pt x="61" y="33"/>
                  </a:lnTo>
                  <a:lnTo>
                    <a:pt x="63" y="36"/>
                  </a:lnTo>
                  <a:lnTo>
                    <a:pt x="66" y="38"/>
                  </a:lnTo>
                  <a:lnTo>
                    <a:pt x="70" y="42"/>
                  </a:lnTo>
                  <a:lnTo>
                    <a:pt x="75" y="42"/>
                  </a:lnTo>
                  <a:lnTo>
                    <a:pt x="76" y="41"/>
                  </a:lnTo>
                  <a:lnTo>
                    <a:pt x="82" y="41"/>
                  </a:lnTo>
                  <a:lnTo>
                    <a:pt x="84" y="42"/>
                  </a:lnTo>
                  <a:lnTo>
                    <a:pt x="87" y="42"/>
                  </a:lnTo>
                  <a:lnTo>
                    <a:pt x="87" y="39"/>
                  </a:lnTo>
                  <a:lnTo>
                    <a:pt x="91" y="36"/>
                  </a:lnTo>
                  <a:lnTo>
                    <a:pt x="88" y="30"/>
                  </a:lnTo>
                  <a:lnTo>
                    <a:pt x="88" y="30"/>
                  </a:lnTo>
                  <a:lnTo>
                    <a:pt x="88" y="30"/>
                  </a:lnTo>
                  <a:close/>
                  <a:moveTo>
                    <a:pt x="9" y="21"/>
                  </a:moveTo>
                  <a:lnTo>
                    <a:pt x="1" y="21"/>
                  </a:lnTo>
                  <a:lnTo>
                    <a:pt x="0" y="23"/>
                  </a:lnTo>
                  <a:lnTo>
                    <a:pt x="0" y="27"/>
                  </a:lnTo>
                  <a:lnTo>
                    <a:pt x="1" y="29"/>
                  </a:lnTo>
                  <a:lnTo>
                    <a:pt x="4" y="36"/>
                  </a:lnTo>
                  <a:lnTo>
                    <a:pt x="6" y="33"/>
                  </a:lnTo>
                  <a:lnTo>
                    <a:pt x="7" y="30"/>
                  </a:lnTo>
                  <a:lnTo>
                    <a:pt x="10" y="29"/>
                  </a:lnTo>
                  <a:lnTo>
                    <a:pt x="13" y="29"/>
                  </a:lnTo>
                  <a:lnTo>
                    <a:pt x="15" y="27"/>
                  </a:lnTo>
                  <a:lnTo>
                    <a:pt x="19" y="26"/>
                  </a:lnTo>
                  <a:lnTo>
                    <a:pt x="21" y="24"/>
                  </a:lnTo>
                  <a:lnTo>
                    <a:pt x="19" y="20"/>
                  </a:lnTo>
                  <a:lnTo>
                    <a:pt x="9" y="21"/>
                  </a:lnTo>
                  <a:lnTo>
                    <a:pt x="9" y="21"/>
                  </a:lnTo>
                  <a:lnTo>
                    <a:pt x="9" y="21"/>
                  </a:lnTo>
                  <a:close/>
                  <a:moveTo>
                    <a:pt x="9" y="18"/>
                  </a:moveTo>
                  <a:lnTo>
                    <a:pt x="12" y="18"/>
                  </a:lnTo>
                  <a:lnTo>
                    <a:pt x="13" y="15"/>
                  </a:lnTo>
                  <a:lnTo>
                    <a:pt x="15" y="12"/>
                  </a:lnTo>
                  <a:lnTo>
                    <a:pt x="15" y="11"/>
                  </a:lnTo>
                  <a:lnTo>
                    <a:pt x="13" y="9"/>
                  </a:lnTo>
                  <a:lnTo>
                    <a:pt x="12" y="9"/>
                  </a:lnTo>
                  <a:lnTo>
                    <a:pt x="9" y="11"/>
                  </a:lnTo>
                  <a:lnTo>
                    <a:pt x="7" y="12"/>
                  </a:lnTo>
                  <a:lnTo>
                    <a:pt x="6" y="17"/>
                  </a:lnTo>
                  <a:lnTo>
                    <a:pt x="7" y="18"/>
                  </a:lnTo>
                  <a:lnTo>
                    <a:pt x="9" y="18"/>
                  </a:lnTo>
                  <a:lnTo>
                    <a:pt x="9" y="18"/>
                  </a:lnTo>
                  <a:lnTo>
                    <a:pt x="9" y="18"/>
                  </a:lnTo>
                  <a:close/>
                </a:path>
              </a:pathLst>
            </a:custGeom>
            <a:solidFill>
              <a:schemeClr val="accent1"/>
            </a:solid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250" name="Freeform 73"/>
            <p:cNvSpPr>
              <a:spLocks noEditPoints="1"/>
            </p:cNvSpPr>
            <p:nvPr/>
          </p:nvSpPr>
          <p:spPr bwMode="auto">
            <a:xfrm>
              <a:off x="6333241" y="2270046"/>
              <a:ext cx="119197" cy="101994"/>
            </a:xfrm>
            <a:custGeom>
              <a:avLst/>
              <a:gdLst>
                <a:gd name="T0" fmla="*/ 69 w 72"/>
                <a:gd name="T1" fmla="*/ 47 h 62"/>
                <a:gd name="T2" fmla="*/ 70 w 72"/>
                <a:gd name="T3" fmla="*/ 44 h 62"/>
                <a:gd name="T4" fmla="*/ 63 w 72"/>
                <a:gd name="T5" fmla="*/ 43 h 62"/>
                <a:gd name="T6" fmla="*/ 64 w 72"/>
                <a:gd name="T7" fmla="*/ 40 h 62"/>
                <a:gd name="T8" fmla="*/ 69 w 72"/>
                <a:gd name="T9" fmla="*/ 35 h 62"/>
                <a:gd name="T10" fmla="*/ 64 w 72"/>
                <a:gd name="T11" fmla="*/ 31 h 62"/>
                <a:gd name="T12" fmla="*/ 61 w 72"/>
                <a:gd name="T13" fmla="*/ 32 h 62"/>
                <a:gd name="T14" fmla="*/ 58 w 72"/>
                <a:gd name="T15" fmla="*/ 38 h 62"/>
                <a:gd name="T16" fmla="*/ 55 w 72"/>
                <a:gd name="T17" fmla="*/ 32 h 62"/>
                <a:gd name="T18" fmla="*/ 45 w 72"/>
                <a:gd name="T19" fmla="*/ 40 h 62"/>
                <a:gd name="T20" fmla="*/ 51 w 72"/>
                <a:gd name="T21" fmla="*/ 43 h 62"/>
                <a:gd name="T22" fmla="*/ 51 w 72"/>
                <a:gd name="T23" fmla="*/ 47 h 62"/>
                <a:gd name="T24" fmla="*/ 48 w 72"/>
                <a:gd name="T25" fmla="*/ 50 h 62"/>
                <a:gd name="T26" fmla="*/ 51 w 72"/>
                <a:gd name="T27" fmla="*/ 52 h 62"/>
                <a:gd name="T28" fmla="*/ 55 w 72"/>
                <a:gd name="T29" fmla="*/ 50 h 62"/>
                <a:gd name="T30" fmla="*/ 58 w 72"/>
                <a:gd name="T31" fmla="*/ 52 h 62"/>
                <a:gd name="T32" fmla="*/ 61 w 72"/>
                <a:gd name="T33" fmla="*/ 58 h 62"/>
                <a:gd name="T34" fmla="*/ 63 w 72"/>
                <a:gd name="T35" fmla="*/ 55 h 62"/>
                <a:gd name="T36" fmla="*/ 63 w 72"/>
                <a:gd name="T37" fmla="*/ 50 h 62"/>
                <a:gd name="T38" fmla="*/ 72 w 72"/>
                <a:gd name="T39" fmla="*/ 55 h 62"/>
                <a:gd name="T40" fmla="*/ 61 w 72"/>
                <a:gd name="T41" fmla="*/ 61 h 62"/>
                <a:gd name="T42" fmla="*/ 58 w 72"/>
                <a:gd name="T43" fmla="*/ 58 h 62"/>
                <a:gd name="T44" fmla="*/ 51 w 72"/>
                <a:gd name="T45" fmla="*/ 55 h 62"/>
                <a:gd name="T46" fmla="*/ 45 w 72"/>
                <a:gd name="T47" fmla="*/ 61 h 62"/>
                <a:gd name="T48" fmla="*/ 52 w 72"/>
                <a:gd name="T49" fmla="*/ 61 h 62"/>
                <a:gd name="T50" fmla="*/ 58 w 72"/>
                <a:gd name="T51" fmla="*/ 62 h 62"/>
                <a:gd name="T52" fmla="*/ 63 w 72"/>
                <a:gd name="T53" fmla="*/ 62 h 62"/>
                <a:gd name="T54" fmla="*/ 72 w 72"/>
                <a:gd name="T55" fmla="*/ 61 h 62"/>
                <a:gd name="T56" fmla="*/ 72 w 72"/>
                <a:gd name="T57" fmla="*/ 55 h 62"/>
                <a:gd name="T58" fmla="*/ 31 w 72"/>
                <a:gd name="T59" fmla="*/ 13 h 62"/>
                <a:gd name="T60" fmla="*/ 36 w 72"/>
                <a:gd name="T61" fmla="*/ 3 h 62"/>
                <a:gd name="T62" fmla="*/ 25 w 72"/>
                <a:gd name="T63" fmla="*/ 0 h 62"/>
                <a:gd name="T64" fmla="*/ 21 w 72"/>
                <a:gd name="T65" fmla="*/ 8 h 62"/>
                <a:gd name="T66" fmla="*/ 19 w 72"/>
                <a:gd name="T67" fmla="*/ 11 h 62"/>
                <a:gd name="T68" fmla="*/ 13 w 72"/>
                <a:gd name="T69" fmla="*/ 16 h 62"/>
                <a:gd name="T70" fmla="*/ 6 w 72"/>
                <a:gd name="T71" fmla="*/ 11 h 62"/>
                <a:gd name="T72" fmla="*/ 4 w 72"/>
                <a:gd name="T73" fmla="*/ 13 h 62"/>
                <a:gd name="T74" fmla="*/ 6 w 72"/>
                <a:gd name="T75" fmla="*/ 16 h 62"/>
                <a:gd name="T76" fmla="*/ 12 w 72"/>
                <a:gd name="T77" fmla="*/ 23 h 62"/>
                <a:gd name="T78" fmla="*/ 1 w 72"/>
                <a:gd name="T79" fmla="*/ 25 h 62"/>
                <a:gd name="T80" fmla="*/ 0 w 72"/>
                <a:gd name="T81" fmla="*/ 31 h 62"/>
                <a:gd name="T82" fmla="*/ 4 w 72"/>
                <a:gd name="T83" fmla="*/ 35 h 62"/>
                <a:gd name="T84" fmla="*/ 1 w 72"/>
                <a:gd name="T85" fmla="*/ 40 h 62"/>
                <a:gd name="T86" fmla="*/ 4 w 72"/>
                <a:gd name="T87" fmla="*/ 44 h 62"/>
                <a:gd name="T88" fmla="*/ 6 w 72"/>
                <a:gd name="T89" fmla="*/ 50 h 62"/>
                <a:gd name="T90" fmla="*/ 6 w 72"/>
                <a:gd name="T91" fmla="*/ 55 h 62"/>
                <a:gd name="T92" fmla="*/ 16 w 72"/>
                <a:gd name="T93" fmla="*/ 58 h 62"/>
                <a:gd name="T94" fmla="*/ 25 w 72"/>
                <a:gd name="T95" fmla="*/ 61 h 62"/>
                <a:gd name="T96" fmla="*/ 24 w 72"/>
                <a:gd name="T97" fmla="*/ 55 h 62"/>
                <a:gd name="T98" fmla="*/ 25 w 72"/>
                <a:gd name="T99" fmla="*/ 44 h 62"/>
                <a:gd name="T100" fmla="*/ 24 w 72"/>
                <a:gd name="T101" fmla="*/ 40 h 62"/>
                <a:gd name="T102" fmla="*/ 24 w 72"/>
                <a:gd name="T103" fmla="*/ 40 h 62"/>
                <a:gd name="T104" fmla="*/ 33 w 72"/>
                <a:gd name="T105" fmla="*/ 28 h 62"/>
                <a:gd name="T106" fmla="*/ 42 w 72"/>
                <a:gd name="T107" fmla="*/ 20 h 62"/>
                <a:gd name="T108" fmla="*/ 31 w 72"/>
                <a:gd name="T109" fmla="*/ 13 h 62"/>
                <a:gd name="T110" fmla="*/ 31 w 72"/>
                <a:gd name="T111" fmla="*/ 13 h 62"/>
                <a:gd name="T112" fmla="*/ 31 w 72"/>
                <a:gd name="T113" fmla="*/ 50 h 62"/>
                <a:gd name="T114" fmla="*/ 39 w 72"/>
                <a:gd name="T115" fmla="*/ 47 h 62"/>
                <a:gd name="T116" fmla="*/ 28 w 72"/>
                <a:gd name="T117" fmla="*/ 40 h 62"/>
                <a:gd name="T118" fmla="*/ 28 w 72"/>
                <a:gd name="T119" fmla="*/ 4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2" h="62">
                  <a:moveTo>
                    <a:pt x="63" y="50"/>
                  </a:moveTo>
                  <a:lnTo>
                    <a:pt x="69" y="47"/>
                  </a:lnTo>
                  <a:lnTo>
                    <a:pt x="70" y="47"/>
                  </a:lnTo>
                  <a:lnTo>
                    <a:pt x="70" y="44"/>
                  </a:lnTo>
                  <a:lnTo>
                    <a:pt x="69" y="44"/>
                  </a:lnTo>
                  <a:lnTo>
                    <a:pt x="63" y="43"/>
                  </a:lnTo>
                  <a:lnTo>
                    <a:pt x="63" y="40"/>
                  </a:lnTo>
                  <a:lnTo>
                    <a:pt x="64" y="40"/>
                  </a:lnTo>
                  <a:lnTo>
                    <a:pt x="64" y="38"/>
                  </a:lnTo>
                  <a:lnTo>
                    <a:pt x="69" y="35"/>
                  </a:lnTo>
                  <a:lnTo>
                    <a:pt x="69" y="31"/>
                  </a:lnTo>
                  <a:lnTo>
                    <a:pt x="64" y="31"/>
                  </a:lnTo>
                  <a:lnTo>
                    <a:pt x="63" y="31"/>
                  </a:lnTo>
                  <a:lnTo>
                    <a:pt x="61" y="32"/>
                  </a:lnTo>
                  <a:lnTo>
                    <a:pt x="61" y="35"/>
                  </a:lnTo>
                  <a:lnTo>
                    <a:pt x="58" y="38"/>
                  </a:lnTo>
                  <a:lnTo>
                    <a:pt x="58" y="35"/>
                  </a:lnTo>
                  <a:lnTo>
                    <a:pt x="55" y="32"/>
                  </a:lnTo>
                  <a:lnTo>
                    <a:pt x="52" y="35"/>
                  </a:lnTo>
                  <a:lnTo>
                    <a:pt x="45" y="40"/>
                  </a:lnTo>
                  <a:lnTo>
                    <a:pt x="48" y="40"/>
                  </a:lnTo>
                  <a:lnTo>
                    <a:pt x="51" y="43"/>
                  </a:lnTo>
                  <a:lnTo>
                    <a:pt x="51" y="44"/>
                  </a:lnTo>
                  <a:lnTo>
                    <a:pt x="51" y="47"/>
                  </a:lnTo>
                  <a:lnTo>
                    <a:pt x="51" y="50"/>
                  </a:lnTo>
                  <a:lnTo>
                    <a:pt x="48" y="50"/>
                  </a:lnTo>
                  <a:lnTo>
                    <a:pt x="51" y="50"/>
                  </a:lnTo>
                  <a:lnTo>
                    <a:pt x="51" y="52"/>
                  </a:lnTo>
                  <a:lnTo>
                    <a:pt x="55" y="52"/>
                  </a:lnTo>
                  <a:lnTo>
                    <a:pt x="55" y="50"/>
                  </a:lnTo>
                  <a:lnTo>
                    <a:pt x="58" y="50"/>
                  </a:lnTo>
                  <a:lnTo>
                    <a:pt x="58" y="52"/>
                  </a:lnTo>
                  <a:lnTo>
                    <a:pt x="61" y="55"/>
                  </a:lnTo>
                  <a:lnTo>
                    <a:pt x="61" y="58"/>
                  </a:lnTo>
                  <a:lnTo>
                    <a:pt x="63" y="58"/>
                  </a:lnTo>
                  <a:lnTo>
                    <a:pt x="63" y="55"/>
                  </a:lnTo>
                  <a:lnTo>
                    <a:pt x="63" y="50"/>
                  </a:lnTo>
                  <a:lnTo>
                    <a:pt x="63" y="50"/>
                  </a:lnTo>
                  <a:lnTo>
                    <a:pt x="63" y="50"/>
                  </a:lnTo>
                  <a:close/>
                  <a:moveTo>
                    <a:pt x="72" y="55"/>
                  </a:moveTo>
                  <a:lnTo>
                    <a:pt x="63" y="58"/>
                  </a:lnTo>
                  <a:lnTo>
                    <a:pt x="61" y="61"/>
                  </a:lnTo>
                  <a:lnTo>
                    <a:pt x="58" y="61"/>
                  </a:lnTo>
                  <a:lnTo>
                    <a:pt x="58" y="58"/>
                  </a:lnTo>
                  <a:lnTo>
                    <a:pt x="55" y="58"/>
                  </a:lnTo>
                  <a:lnTo>
                    <a:pt x="51" y="55"/>
                  </a:lnTo>
                  <a:lnTo>
                    <a:pt x="45" y="55"/>
                  </a:lnTo>
                  <a:lnTo>
                    <a:pt x="45" y="61"/>
                  </a:lnTo>
                  <a:lnTo>
                    <a:pt x="51" y="61"/>
                  </a:lnTo>
                  <a:lnTo>
                    <a:pt x="52" y="61"/>
                  </a:lnTo>
                  <a:lnTo>
                    <a:pt x="55" y="62"/>
                  </a:lnTo>
                  <a:lnTo>
                    <a:pt x="58" y="62"/>
                  </a:lnTo>
                  <a:lnTo>
                    <a:pt x="61" y="62"/>
                  </a:lnTo>
                  <a:lnTo>
                    <a:pt x="63" y="62"/>
                  </a:lnTo>
                  <a:lnTo>
                    <a:pt x="70" y="61"/>
                  </a:lnTo>
                  <a:lnTo>
                    <a:pt x="72" y="61"/>
                  </a:lnTo>
                  <a:lnTo>
                    <a:pt x="72" y="55"/>
                  </a:lnTo>
                  <a:lnTo>
                    <a:pt x="72" y="55"/>
                  </a:lnTo>
                  <a:lnTo>
                    <a:pt x="72" y="55"/>
                  </a:lnTo>
                  <a:close/>
                  <a:moveTo>
                    <a:pt x="31" y="13"/>
                  </a:moveTo>
                  <a:lnTo>
                    <a:pt x="36" y="8"/>
                  </a:lnTo>
                  <a:lnTo>
                    <a:pt x="36" y="3"/>
                  </a:lnTo>
                  <a:lnTo>
                    <a:pt x="36" y="0"/>
                  </a:lnTo>
                  <a:lnTo>
                    <a:pt x="25" y="0"/>
                  </a:lnTo>
                  <a:lnTo>
                    <a:pt x="25" y="3"/>
                  </a:lnTo>
                  <a:lnTo>
                    <a:pt x="21" y="8"/>
                  </a:lnTo>
                  <a:lnTo>
                    <a:pt x="21" y="11"/>
                  </a:lnTo>
                  <a:lnTo>
                    <a:pt x="19" y="11"/>
                  </a:lnTo>
                  <a:lnTo>
                    <a:pt x="19" y="20"/>
                  </a:lnTo>
                  <a:lnTo>
                    <a:pt x="13" y="16"/>
                  </a:lnTo>
                  <a:lnTo>
                    <a:pt x="12" y="8"/>
                  </a:lnTo>
                  <a:lnTo>
                    <a:pt x="6" y="11"/>
                  </a:lnTo>
                  <a:lnTo>
                    <a:pt x="4" y="11"/>
                  </a:lnTo>
                  <a:lnTo>
                    <a:pt x="4" y="13"/>
                  </a:lnTo>
                  <a:lnTo>
                    <a:pt x="4" y="16"/>
                  </a:lnTo>
                  <a:lnTo>
                    <a:pt x="6" y="16"/>
                  </a:lnTo>
                  <a:lnTo>
                    <a:pt x="12" y="20"/>
                  </a:lnTo>
                  <a:lnTo>
                    <a:pt x="12" y="23"/>
                  </a:lnTo>
                  <a:lnTo>
                    <a:pt x="4" y="20"/>
                  </a:lnTo>
                  <a:lnTo>
                    <a:pt x="1" y="25"/>
                  </a:lnTo>
                  <a:lnTo>
                    <a:pt x="0" y="25"/>
                  </a:lnTo>
                  <a:lnTo>
                    <a:pt x="0" y="31"/>
                  </a:lnTo>
                  <a:lnTo>
                    <a:pt x="0" y="32"/>
                  </a:lnTo>
                  <a:lnTo>
                    <a:pt x="4" y="35"/>
                  </a:lnTo>
                  <a:lnTo>
                    <a:pt x="6" y="35"/>
                  </a:lnTo>
                  <a:lnTo>
                    <a:pt x="1" y="40"/>
                  </a:lnTo>
                  <a:lnTo>
                    <a:pt x="1" y="43"/>
                  </a:lnTo>
                  <a:lnTo>
                    <a:pt x="4" y="44"/>
                  </a:lnTo>
                  <a:lnTo>
                    <a:pt x="6" y="44"/>
                  </a:lnTo>
                  <a:lnTo>
                    <a:pt x="6" y="50"/>
                  </a:lnTo>
                  <a:lnTo>
                    <a:pt x="4" y="55"/>
                  </a:lnTo>
                  <a:lnTo>
                    <a:pt x="6" y="55"/>
                  </a:lnTo>
                  <a:lnTo>
                    <a:pt x="16" y="55"/>
                  </a:lnTo>
                  <a:lnTo>
                    <a:pt x="16" y="58"/>
                  </a:lnTo>
                  <a:lnTo>
                    <a:pt x="24" y="58"/>
                  </a:lnTo>
                  <a:lnTo>
                    <a:pt x="25" y="61"/>
                  </a:lnTo>
                  <a:lnTo>
                    <a:pt x="25" y="58"/>
                  </a:lnTo>
                  <a:lnTo>
                    <a:pt x="24" y="55"/>
                  </a:lnTo>
                  <a:lnTo>
                    <a:pt x="24" y="50"/>
                  </a:lnTo>
                  <a:lnTo>
                    <a:pt x="25" y="44"/>
                  </a:lnTo>
                  <a:lnTo>
                    <a:pt x="24" y="43"/>
                  </a:lnTo>
                  <a:lnTo>
                    <a:pt x="24" y="40"/>
                  </a:lnTo>
                  <a:lnTo>
                    <a:pt x="21" y="40"/>
                  </a:lnTo>
                  <a:lnTo>
                    <a:pt x="24" y="40"/>
                  </a:lnTo>
                  <a:lnTo>
                    <a:pt x="31" y="35"/>
                  </a:lnTo>
                  <a:lnTo>
                    <a:pt x="33" y="28"/>
                  </a:lnTo>
                  <a:lnTo>
                    <a:pt x="39" y="28"/>
                  </a:lnTo>
                  <a:lnTo>
                    <a:pt x="42" y="20"/>
                  </a:lnTo>
                  <a:lnTo>
                    <a:pt x="31" y="20"/>
                  </a:lnTo>
                  <a:lnTo>
                    <a:pt x="31" y="13"/>
                  </a:lnTo>
                  <a:lnTo>
                    <a:pt x="31" y="13"/>
                  </a:lnTo>
                  <a:lnTo>
                    <a:pt x="31" y="13"/>
                  </a:lnTo>
                  <a:close/>
                  <a:moveTo>
                    <a:pt x="28" y="40"/>
                  </a:moveTo>
                  <a:lnTo>
                    <a:pt x="31" y="50"/>
                  </a:lnTo>
                  <a:lnTo>
                    <a:pt x="36" y="55"/>
                  </a:lnTo>
                  <a:lnTo>
                    <a:pt x="39" y="47"/>
                  </a:lnTo>
                  <a:lnTo>
                    <a:pt x="33" y="43"/>
                  </a:lnTo>
                  <a:lnTo>
                    <a:pt x="28" y="40"/>
                  </a:lnTo>
                  <a:lnTo>
                    <a:pt x="28" y="40"/>
                  </a:lnTo>
                  <a:lnTo>
                    <a:pt x="28" y="40"/>
                  </a:lnTo>
                  <a:close/>
                </a:path>
              </a:pathLst>
            </a:custGeom>
            <a:solidFill>
              <a:schemeClr val="accent1"/>
            </a:solid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251" name="Freeform 74"/>
            <p:cNvSpPr/>
            <p:nvPr/>
          </p:nvSpPr>
          <p:spPr bwMode="auto">
            <a:xfrm>
              <a:off x="6437539" y="2492339"/>
              <a:ext cx="183764" cy="82254"/>
            </a:xfrm>
            <a:custGeom>
              <a:avLst/>
              <a:gdLst>
                <a:gd name="T0" fmla="*/ 107 w 111"/>
                <a:gd name="T1" fmla="*/ 26 h 50"/>
                <a:gd name="T2" fmla="*/ 104 w 111"/>
                <a:gd name="T3" fmla="*/ 21 h 50"/>
                <a:gd name="T4" fmla="*/ 99 w 111"/>
                <a:gd name="T5" fmla="*/ 20 h 50"/>
                <a:gd name="T6" fmla="*/ 96 w 111"/>
                <a:gd name="T7" fmla="*/ 21 h 50"/>
                <a:gd name="T8" fmla="*/ 93 w 111"/>
                <a:gd name="T9" fmla="*/ 17 h 50"/>
                <a:gd name="T10" fmla="*/ 86 w 111"/>
                <a:gd name="T11" fmla="*/ 15 h 50"/>
                <a:gd name="T12" fmla="*/ 83 w 111"/>
                <a:gd name="T13" fmla="*/ 14 h 50"/>
                <a:gd name="T14" fmla="*/ 78 w 111"/>
                <a:gd name="T15" fmla="*/ 15 h 50"/>
                <a:gd name="T16" fmla="*/ 74 w 111"/>
                <a:gd name="T17" fmla="*/ 17 h 50"/>
                <a:gd name="T18" fmla="*/ 71 w 111"/>
                <a:gd name="T19" fmla="*/ 15 h 50"/>
                <a:gd name="T20" fmla="*/ 68 w 111"/>
                <a:gd name="T21" fmla="*/ 11 h 50"/>
                <a:gd name="T22" fmla="*/ 69 w 111"/>
                <a:gd name="T23" fmla="*/ 8 h 50"/>
                <a:gd name="T24" fmla="*/ 62 w 111"/>
                <a:gd name="T25" fmla="*/ 6 h 50"/>
                <a:gd name="T26" fmla="*/ 57 w 111"/>
                <a:gd name="T27" fmla="*/ 5 h 50"/>
                <a:gd name="T28" fmla="*/ 51 w 111"/>
                <a:gd name="T29" fmla="*/ 0 h 50"/>
                <a:gd name="T30" fmla="*/ 44 w 111"/>
                <a:gd name="T31" fmla="*/ 3 h 50"/>
                <a:gd name="T32" fmla="*/ 39 w 111"/>
                <a:gd name="T33" fmla="*/ 0 h 50"/>
                <a:gd name="T34" fmla="*/ 35 w 111"/>
                <a:gd name="T35" fmla="*/ 2 h 50"/>
                <a:gd name="T36" fmla="*/ 33 w 111"/>
                <a:gd name="T37" fmla="*/ 5 h 50"/>
                <a:gd name="T38" fmla="*/ 29 w 111"/>
                <a:gd name="T39" fmla="*/ 6 h 50"/>
                <a:gd name="T40" fmla="*/ 23 w 111"/>
                <a:gd name="T41" fmla="*/ 8 h 50"/>
                <a:gd name="T42" fmla="*/ 15 w 111"/>
                <a:gd name="T43" fmla="*/ 12 h 50"/>
                <a:gd name="T44" fmla="*/ 10 w 111"/>
                <a:gd name="T45" fmla="*/ 11 h 50"/>
                <a:gd name="T46" fmla="*/ 7 w 111"/>
                <a:gd name="T47" fmla="*/ 14 h 50"/>
                <a:gd name="T48" fmla="*/ 4 w 111"/>
                <a:gd name="T49" fmla="*/ 15 h 50"/>
                <a:gd name="T50" fmla="*/ 1 w 111"/>
                <a:gd name="T51" fmla="*/ 14 h 50"/>
                <a:gd name="T52" fmla="*/ 0 w 111"/>
                <a:gd name="T53" fmla="*/ 17 h 50"/>
                <a:gd name="T54" fmla="*/ 3 w 111"/>
                <a:gd name="T55" fmla="*/ 18 h 50"/>
                <a:gd name="T56" fmla="*/ 4 w 111"/>
                <a:gd name="T57" fmla="*/ 23 h 50"/>
                <a:gd name="T58" fmla="*/ 3 w 111"/>
                <a:gd name="T59" fmla="*/ 26 h 50"/>
                <a:gd name="T60" fmla="*/ 7 w 111"/>
                <a:gd name="T61" fmla="*/ 32 h 50"/>
                <a:gd name="T62" fmla="*/ 10 w 111"/>
                <a:gd name="T63" fmla="*/ 33 h 50"/>
                <a:gd name="T64" fmla="*/ 17 w 111"/>
                <a:gd name="T65" fmla="*/ 35 h 50"/>
                <a:gd name="T66" fmla="*/ 20 w 111"/>
                <a:gd name="T67" fmla="*/ 38 h 50"/>
                <a:gd name="T68" fmla="*/ 24 w 111"/>
                <a:gd name="T69" fmla="*/ 41 h 50"/>
                <a:gd name="T70" fmla="*/ 27 w 111"/>
                <a:gd name="T71" fmla="*/ 42 h 50"/>
                <a:gd name="T72" fmla="*/ 32 w 111"/>
                <a:gd name="T73" fmla="*/ 50 h 50"/>
                <a:gd name="T74" fmla="*/ 39 w 111"/>
                <a:gd name="T75" fmla="*/ 48 h 50"/>
                <a:gd name="T76" fmla="*/ 44 w 111"/>
                <a:gd name="T77" fmla="*/ 50 h 50"/>
                <a:gd name="T78" fmla="*/ 45 w 111"/>
                <a:gd name="T79" fmla="*/ 45 h 50"/>
                <a:gd name="T80" fmla="*/ 48 w 111"/>
                <a:gd name="T81" fmla="*/ 41 h 50"/>
                <a:gd name="T82" fmla="*/ 56 w 111"/>
                <a:gd name="T83" fmla="*/ 42 h 50"/>
                <a:gd name="T84" fmla="*/ 62 w 111"/>
                <a:gd name="T85" fmla="*/ 44 h 50"/>
                <a:gd name="T86" fmla="*/ 69 w 111"/>
                <a:gd name="T87" fmla="*/ 45 h 50"/>
                <a:gd name="T88" fmla="*/ 74 w 111"/>
                <a:gd name="T89" fmla="*/ 44 h 50"/>
                <a:gd name="T90" fmla="*/ 77 w 111"/>
                <a:gd name="T91" fmla="*/ 45 h 50"/>
                <a:gd name="T92" fmla="*/ 81 w 111"/>
                <a:gd name="T93" fmla="*/ 45 h 50"/>
                <a:gd name="T94" fmla="*/ 87 w 111"/>
                <a:gd name="T95" fmla="*/ 44 h 50"/>
                <a:gd name="T96" fmla="*/ 93 w 111"/>
                <a:gd name="T97" fmla="*/ 45 h 50"/>
                <a:gd name="T98" fmla="*/ 98 w 111"/>
                <a:gd name="T99" fmla="*/ 42 h 50"/>
                <a:gd name="T100" fmla="*/ 101 w 111"/>
                <a:gd name="T101" fmla="*/ 35 h 50"/>
                <a:gd name="T102" fmla="*/ 111 w 111"/>
                <a:gd name="T103" fmla="*/ 30 h 50"/>
                <a:gd name="T104" fmla="*/ 108 w 111"/>
                <a:gd name="T105" fmla="*/ 29 h 50"/>
                <a:gd name="T106" fmla="*/ 108 w 111"/>
                <a:gd name="T107" fmla="*/ 2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1" h="50">
                  <a:moveTo>
                    <a:pt x="108" y="29"/>
                  </a:moveTo>
                  <a:lnTo>
                    <a:pt x="107" y="26"/>
                  </a:lnTo>
                  <a:lnTo>
                    <a:pt x="107" y="23"/>
                  </a:lnTo>
                  <a:lnTo>
                    <a:pt x="104" y="21"/>
                  </a:lnTo>
                  <a:lnTo>
                    <a:pt x="99" y="21"/>
                  </a:lnTo>
                  <a:lnTo>
                    <a:pt x="99" y="20"/>
                  </a:lnTo>
                  <a:lnTo>
                    <a:pt x="98" y="18"/>
                  </a:lnTo>
                  <a:lnTo>
                    <a:pt x="96" y="21"/>
                  </a:lnTo>
                  <a:lnTo>
                    <a:pt x="95" y="20"/>
                  </a:lnTo>
                  <a:lnTo>
                    <a:pt x="93" y="17"/>
                  </a:lnTo>
                  <a:lnTo>
                    <a:pt x="90" y="15"/>
                  </a:lnTo>
                  <a:lnTo>
                    <a:pt x="86" y="15"/>
                  </a:lnTo>
                  <a:lnTo>
                    <a:pt x="87" y="14"/>
                  </a:lnTo>
                  <a:lnTo>
                    <a:pt x="83" y="14"/>
                  </a:lnTo>
                  <a:lnTo>
                    <a:pt x="80" y="15"/>
                  </a:lnTo>
                  <a:lnTo>
                    <a:pt x="78" y="15"/>
                  </a:lnTo>
                  <a:lnTo>
                    <a:pt x="78" y="17"/>
                  </a:lnTo>
                  <a:lnTo>
                    <a:pt x="74" y="17"/>
                  </a:lnTo>
                  <a:lnTo>
                    <a:pt x="72" y="15"/>
                  </a:lnTo>
                  <a:lnTo>
                    <a:pt x="71" y="15"/>
                  </a:lnTo>
                  <a:lnTo>
                    <a:pt x="71" y="12"/>
                  </a:lnTo>
                  <a:lnTo>
                    <a:pt x="68" y="11"/>
                  </a:lnTo>
                  <a:lnTo>
                    <a:pt x="71" y="9"/>
                  </a:lnTo>
                  <a:lnTo>
                    <a:pt x="69" y="8"/>
                  </a:lnTo>
                  <a:lnTo>
                    <a:pt x="62" y="8"/>
                  </a:lnTo>
                  <a:lnTo>
                    <a:pt x="62" y="6"/>
                  </a:lnTo>
                  <a:lnTo>
                    <a:pt x="60" y="6"/>
                  </a:lnTo>
                  <a:lnTo>
                    <a:pt x="57" y="5"/>
                  </a:lnTo>
                  <a:lnTo>
                    <a:pt x="53" y="5"/>
                  </a:lnTo>
                  <a:lnTo>
                    <a:pt x="51" y="0"/>
                  </a:lnTo>
                  <a:lnTo>
                    <a:pt x="47" y="0"/>
                  </a:lnTo>
                  <a:lnTo>
                    <a:pt x="44" y="3"/>
                  </a:lnTo>
                  <a:lnTo>
                    <a:pt x="42" y="3"/>
                  </a:lnTo>
                  <a:lnTo>
                    <a:pt x="39" y="0"/>
                  </a:lnTo>
                  <a:lnTo>
                    <a:pt x="38" y="2"/>
                  </a:lnTo>
                  <a:lnTo>
                    <a:pt x="35" y="2"/>
                  </a:lnTo>
                  <a:lnTo>
                    <a:pt x="33" y="3"/>
                  </a:lnTo>
                  <a:lnTo>
                    <a:pt x="33" y="5"/>
                  </a:lnTo>
                  <a:lnTo>
                    <a:pt x="29" y="5"/>
                  </a:lnTo>
                  <a:lnTo>
                    <a:pt x="29" y="6"/>
                  </a:lnTo>
                  <a:lnTo>
                    <a:pt x="23" y="6"/>
                  </a:lnTo>
                  <a:lnTo>
                    <a:pt x="23" y="8"/>
                  </a:lnTo>
                  <a:lnTo>
                    <a:pt x="18" y="9"/>
                  </a:lnTo>
                  <a:lnTo>
                    <a:pt x="15" y="12"/>
                  </a:lnTo>
                  <a:lnTo>
                    <a:pt x="12" y="11"/>
                  </a:lnTo>
                  <a:lnTo>
                    <a:pt x="10" y="11"/>
                  </a:lnTo>
                  <a:lnTo>
                    <a:pt x="7" y="12"/>
                  </a:lnTo>
                  <a:lnTo>
                    <a:pt x="7" y="14"/>
                  </a:lnTo>
                  <a:lnTo>
                    <a:pt x="4" y="14"/>
                  </a:lnTo>
                  <a:lnTo>
                    <a:pt x="4" y="15"/>
                  </a:lnTo>
                  <a:lnTo>
                    <a:pt x="1" y="15"/>
                  </a:lnTo>
                  <a:lnTo>
                    <a:pt x="1" y="14"/>
                  </a:lnTo>
                  <a:lnTo>
                    <a:pt x="0" y="14"/>
                  </a:lnTo>
                  <a:lnTo>
                    <a:pt x="0" y="17"/>
                  </a:lnTo>
                  <a:lnTo>
                    <a:pt x="1" y="18"/>
                  </a:lnTo>
                  <a:lnTo>
                    <a:pt x="3" y="18"/>
                  </a:lnTo>
                  <a:lnTo>
                    <a:pt x="6" y="21"/>
                  </a:lnTo>
                  <a:lnTo>
                    <a:pt x="4" y="23"/>
                  </a:lnTo>
                  <a:lnTo>
                    <a:pt x="3" y="23"/>
                  </a:lnTo>
                  <a:lnTo>
                    <a:pt x="3" y="26"/>
                  </a:lnTo>
                  <a:lnTo>
                    <a:pt x="6" y="29"/>
                  </a:lnTo>
                  <a:lnTo>
                    <a:pt x="7" y="32"/>
                  </a:lnTo>
                  <a:lnTo>
                    <a:pt x="10" y="32"/>
                  </a:lnTo>
                  <a:lnTo>
                    <a:pt x="10" y="33"/>
                  </a:lnTo>
                  <a:lnTo>
                    <a:pt x="14" y="35"/>
                  </a:lnTo>
                  <a:lnTo>
                    <a:pt x="17" y="35"/>
                  </a:lnTo>
                  <a:lnTo>
                    <a:pt x="18" y="38"/>
                  </a:lnTo>
                  <a:lnTo>
                    <a:pt x="20" y="38"/>
                  </a:lnTo>
                  <a:lnTo>
                    <a:pt x="21" y="41"/>
                  </a:lnTo>
                  <a:lnTo>
                    <a:pt x="24" y="41"/>
                  </a:lnTo>
                  <a:lnTo>
                    <a:pt x="26" y="42"/>
                  </a:lnTo>
                  <a:lnTo>
                    <a:pt x="27" y="42"/>
                  </a:lnTo>
                  <a:lnTo>
                    <a:pt x="27" y="45"/>
                  </a:lnTo>
                  <a:lnTo>
                    <a:pt x="32" y="50"/>
                  </a:lnTo>
                  <a:lnTo>
                    <a:pt x="35" y="50"/>
                  </a:lnTo>
                  <a:lnTo>
                    <a:pt x="39" y="48"/>
                  </a:lnTo>
                  <a:lnTo>
                    <a:pt x="41" y="48"/>
                  </a:lnTo>
                  <a:lnTo>
                    <a:pt x="44" y="50"/>
                  </a:lnTo>
                  <a:lnTo>
                    <a:pt x="44" y="45"/>
                  </a:lnTo>
                  <a:lnTo>
                    <a:pt x="45" y="45"/>
                  </a:lnTo>
                  <a:lnTo>
                    <a:pt x="47" y="42"/>
                  </a:lnTo>
                  <a:lnTo>
                    <a:pt x="48" y="41"/>
                  </a:lnTo>
                  <a:lnTo>
                    <a:pt x="53" y="41"/>
                  </a:lnTo>
                  <a:lnTo>
                    <a:pt x="56" y="42"/>
                  </a:lnTo>
                  <a:lnTo>
                    <a:pt x="59" y="45"/>
                  </a:lnTo>
                  <a:lnTo>
                    <a:pt x="62" y="44"/>
                  </a:lnTo>
                  <a:lnTo>
                    <a:pt x="66" y="47"/>
                  </a:lnTo>
                  <a:lnTo>
                    <a:pt x="69" y="45"/>
                  </a:lnTo>
                  <a:lnTo>
                    <a:pt x="71" y="44"/>
                  </a:lnTo>
                  <a:lnTo>
                    <a:pt x="74" y="44"/>
                  </a:lnTo>
                  <a:lnTo>
                    <a:pt x="75" y="45"/>
                  </a:lnTo>
                  <a:lnTo>
                    <a:pt x="77" y="45"/>
                  </a:lnTo>
                  <a:lnTo>
                    <a:pt x="80" y="47"/>
                  </a:lnTo>
                  <a:lnTo>
                    <a:pt x="81" y="45"/>
                  </a:lnTo>
                  <a:lnTo>
                    <a:pt x="86" y="45"/>
                  </a:lnTo>
                  <a:lnTo>
                    <a:pt x="87" y="44"/>
                  </a:lnTo>
                  <a:lnTo>
                    <a:pt x="87" y="45"/>
                  </a:lnTo>
                  <a:lnTo>
                    <a:pt x="93" y="45"/>
                  </a:lnTo>
                  <a:lnTo>
                    <a:pt x="96" y="44"/>
                  </a:lnTo>
                  <a:lnTo>
                    <a:pt x="98" y="42"/>
                  </a:lnTo>
                  <a:lnTo>
                    <a:pt x="101" y="41"/>
                  </a:lnTo>
                  <a:lnTo>
                    <a:pt x="101" y="35"/>
                  </a:lnTo>
                  <a:lnTo>
                    <a:pt x="107" y="33"/>
                  </a:lnTo>
                  <a:lnTo>
                    <a:pt x="111" y="30"/>
                  </a:lnTo>
                  <a:lnTo>
                    <a:pt x="110" y="29"/>
                  </a:lnTo>
                  <a:lnTo>
                    <a:pt x="108" y="29"/>
                  </a:lnTo>
                  <a:lnTo>
                    <a:pt x="108" y="29"/>
                  </a:lnTo>
                  <a:lnTo>
                    <a:pt x="108" y="29"/>
                  </a:lnTo>
                  <a:close/>
                </a:path>
              </a:pathLst>
            </a:custGeom>
            <a:solidFill>
              <a:schemeClr val="accent1"/>
            </a:solid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252" name="Freeform 75"/>
            <p:cNvSpPr/>
            <p:nvPr/>
          </p:nvSpPr>
          <p:spPr bwMode="auto">
            <a:xfrm>
              <a:off x="6482238" y="2649235"/>
              <a:ext cx="158932" cy="116801"/>
            </a:xfrm>
            <a:custGeom>
              <a:avLst/>
              <a:gdLst>
                <a:gd name="T0" fmla="*/ 90 w 96"/>
                <a:gd name="T1" fmla="*/ 29 h 71"/>
                <a:gd name="T2" fmla="*/ 93 w 96"/>
                <a:gd name="T3" fmla="*/ 28 h 71"/>
                <a:gd name="T4" fmla="*/ 96 w 96"/>
                <a:gd name="T5" fmla="*/ 26 h 71"/>
                <a:gd name="T6" fmla="*/ 92 w 96"/>
                <a:gd name="T7" fmla="*/ 25 h 71"/>
                <a:gd name="T8" fmla="*/ 90 w 96"/>
                <a:gd name="T9" fmla="*/ 20 h 71"/>
                <a:gd name="T10" fmla="*/ 87 w 96"/>
                <a:gd name="T11" fmla="*/ 13 h 71"/>
                <a:gd name="T12" fmla="*/ 83 w 96"/>
                <a:gd name="T13" fmla="*/ 14 h 71"/>
                <a:gd name="T14" fmla="*/ 69 w 96"/>
                <a:gd name="T15" fmla="*/ 13 h 71"/>
                <a:gd name="T16" fmla="*/ 62 w 96"/>
                <a:gd name="T17" fmla="*/ 11 h 71"/>
                <a:gd name="T18" fmla="*/ 57 w 96"/>
                <a:gd name="T19" fmla="*/ 8 h 71"/>
                <a:gd name="T20" fmla="*/ 54 w 96"/>
                <a:gd name="T21" fmla="*/ 3 h 71"/>
                <a:gd name="T22" fmla="*/ 50 w 96"/>
                <a:gd name="T23" fmla="*/ 0 h 71"/>
                <a:gd name="T24" fmla="*/ 44 w 96"/>
                <a:gd name="T25" fmla="*/ 3 h 71"/>
                <a:gd name="T26" fmla="*/ 32 w 96"/>
                <a:gd name="T27" fmla="*/ 5 h 71"/>
                <a:gd name="T28" fmla="*/ 33 w 96"/>
                <a:gd name="T29" fmla="*/ 10 h 71"/>
                <a:gd name="T30" fmla="*/ 30 w 96"/>
                <a:gd name="T31" fmla="*/ 14 h 71"/>
                <a:gd name="T32" fmla="*/ 27 w 96"/>
                <a:gd name="T33" fmla="*/ 20 h 71"/>
                <a:gd name="T34" fmla="*/ 15 w 96"/>
                <a:gd name="T35" fmla="*/ 19 h 71"/>
                <a:gd name="T36" fmla="*/ 14 w 96"/>
                <a:gd name="T37" fmla="*/ 20 h 71"/>
                <a:gd name="T38" fmla="*/ 6 w 96"/>
                <a:gd name="T39" fmla="*/ 19 h 71"/>
                <a:gd name="T40" fmla="*/ 0 w 96"/>
                <a:gd name="T41" fmla="*/ 22 h 71"/>
                <a:gd name="T42" fmla="*/ 3 w 96"/>
                <a:gd name="T43" fmla="*/ 34 h 71"/>
                <a:gd name="T44" fmla="*/ 8 w 96"/>
                <a:gd name="T45" fmla="*/ 29 h 71"/>
                <a:gd name="T46" fmla="*/ 12 w 96"/>
                <a:gd name="T47" fmla="*/ 26 h 71"/>
                <a:gd name="T48" fmla="*/ 14 w 96"/>
                <a:gd name="T49" fmla="*/ 34 h 71"/>
                <a:gd name="T50" fmla="*/ 21 w 96"/>
                <a:gd name="T51" fmla="*/ 34 h 71"/>
                <a:gd name="T52" fmla="*/ 20 w 96"/>
                <a:gd name="T53" fmla="*/ 38 h 71"/>
                <a:gd name="T54" fmla="*/ 26 w 96"/>
                <a:gd name="T55" fmla="*/ 43 h 71"/>
                <a:gd name="T56" fmla="*/ 38 w 96"/>
                <a:gd name="T57" fmla="*/ 56 h 71"/>
                <a:gd name="T58" fmla="*/ 53 w 96"/>
                <a:gd name="T59" fmla="*/ 62 h 71"/>
                <a:gd name="T60" fmla="*/ 57 w 96"/>
                <a:gd name="T61" fmla="*/ 65 h 71"/>
                <a:gd name="T62" fmla="*/ 65 w 96"/>
                <a:gd name="T63" fmla="*/ 71 h 71"/>
                <a:gd name="T64" fmla="*/ 66 w 96"/>
                <a:gd name="T65" fmla="*/ 68 h 71"/>
                <a:gd name="T66" fmla="*/ 62 w 96"/>
                <a:gd name="T67" fmla="*/ 64 h 71"/>
                <a:gd name="T68" fmla="*/ 54 w 96"/>
                <a:gd name="T69" fmla="*/ 59 h 71"/>
                <a:gd name="T70" fmla="*/ 48 w 96"/>
                <a:gd name="T71" fmla="*/ 47 h 71"/>
                <a:gd name="T72" fmla="*/ 44 w 96"/>
                <a:gd name="T73" fmla="*/ 41 h 71"/>
                <a:gd name="T74" fmla="*/ 41 w 96"/>
                <a:gd name="T75" fmla="*/ 40 h 71"/>
                <a:gd name="T76" fmla="*/ 35 w 96"/>
                <a:gd name="T77" fmla="*/ 35 h 71"/>
                <a:gd name="T78" fmla="*/ 36 w 96"/>
                <a:gd name="T79" fmla="*/ 31 h 71"/>
                <a:gd name="T80" fmla="*/ 38 w 96"/>
                <a:gd name="T81" fmla="*/ 25 h 71"/>
                <a:gd name="T82" fmla="*/ 44 w 96"/>
                <a:gd name="T83" fmla="*/ 28 h 71"/>
                <a:gd name="T84" fmla="*/ 56 w 96"/>
                <a:gd name="T85" fmla="*/ 26 h 71"/>
                <a:gd name="T86" fmla="*/ 63 w 96"/>
                <a:gd name="T87" fmla="*/ 26 h 71"/>
                <a:gd name="T88" fmla="*/ 68 w 96"/>
                <a:gd name="T89" fmla="*/ 28 h 71"/>
                <a:gd name="T90" fmla="*/ 86 w 96"/>
                <a:gd name="T91" fmla="*/ 32 h 71"/>
                <a:gd name="T92" fmla="*/ 90 w 96"/>
                <a:gd name="T9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6" h="71">
                  <a:moveTo>
                    <a:pt x="90" y="32"/>
                  </a:moveTo>
                  <a:lnTo>
                    <a:pt x="90" y="29"/>
                  </a:lnTo>
                  <a:lnTo>
                    <a:pt x="92" y="29"/>
                  </a:lnTo>
                  <a:lnTo>
                    <a:pt x="93" y="28"/>
                  </a:lnTo>
                  <a:lnTo>
                    <a:pt x="95" y="28"/>
                  </a:lnTo>
                  <a:lnTo>
                    <a:pt x="96" y="26"/>
                  </a:lnTo>
                  <a:lnTo>
                    <a:pt x="95" y="26"/>
                  </a:lnTo>
                  <a:lnTo>
                    <a:pt x="92" y="25"/>
                  </a:lnTo>
                  <a:lnTo>
                    <a:pt x="89" y="25"/>
                  </a:lnTo>
                  <a:lnTo>
                    <a:pt x="90" y="20"/>
                  </a:lnTo>
                  <a:lnTo>
                    <a:pt x="89" y="20"/>
                  </a:lnTo>
                  <a:lnTo>
                    <a:pt x="87" y="13"/>
                  </a:lnTo>
                  <a:lnTo>
                    <a:pt x="86" y="13"/>
                  </a:lnTo>
                  <a:lnTo>
                    <a:pt x="83" y="14"/>
                  </a:lnTo>
                  <a:lnTo>
                    <a:pt x="71" y="16"/>
                  </a:lnTo>
                  <a:lnTo>
                    <a:pt x="69" y="13"/>
                  </a:lnTo>
                  <a:lnTo>
                    <a:pt x="65" y="13"/>
                  </a:lnTo>
                  <a:lnTo>
                    <a:pt x="62" y="11"/>
                  </a:lnTo>
                  <a:lnTo>
                    <a:pt x="60" y="10"/>
                  </a:lnTo>
                  <a:lnTo>
                    <a:pt x="57" y="8"/>
                  </a:lnTo>
                  <a:lnTo>
                    <a:pt x="54" y="5"/>
                  </a:lnTo>
                  <a:lnTo>
                    <a:pt x="54" y="3"/>
                  </a:lnTo>
                  <a:lnTo>
                    <a:pt x="53" y="2"/>
                  </a:lnTo>
                  <a:lnTo>
                    <a:pt x="50" y="0"/>
                  </a:lnTo>
                  <a:lnTo>
                    <a:pt x="44" y="0"/>
                  </a:lnTo>
                  <a:lnTo>
                    <a:pt x="44" y="3"/>
                  </a:lnTo>
                  <a:lnTo>
                    <a:pt x="41" y="5"/>
                  </a:lnTo>
                  <a:lnTo>
                    <a:pt x="32" y="5"/>
                  </a:lnTo>
                  <a:lnTo>
                    <a:pt x="32" y="8"/>
                  </a:lnTo>
                  <a:lnTo>
                    <a:pt x="33" y="10"/>
                  </a:lnTo>
                  <a:lnTo>
                    <a:pt x="33" y="11"/>
                  </a:lnTo>
                  <a:lnTo>
                    <a:pt x="30" y="14"/>
                  </a:lnTo>
                  <a:lnTo>
                    <a:pt x="27" y="16"/>
                  </a:lnTo>
                  <a:lnTo>
                    <a:pt x="27" y="20"/>
                  </a:lnTo>
                  <a:lnTo>
                    <a:pt x="17" y="20"/>
                  </a:lnTo>
                  <a:lnTo>
                    <a:pt x="15" y="19"/>
                  </a:lnTo>
                  <a:lnTo>
                    <a:pt x="15" y="17"/>
                  </a:lnTo>
                  <a:lnTo>
                    <a:pt x="14" y="20"/>
                  </a:lnTo>
                  <a:lnTo>
                    <a:pt x="9" y="20"/>
                  </a:lnTo>
                  <a:lnTo>
                    <a:pt x="6" y="19"/>
                  </a:lnTo>
                  <a:lnTo>
                    <a:pt x="6" y="22"/>
                  </a:lnTo>
                  <a:lnTo>
                    <a:pt x="0" y="22"/>
                  </a:lnTo>
                  <a:lnTo>
                    <a:pt x="0" y="34"/>
                  </a:lnTo>
                  <a:lnTo>
                    <a:pt x="3" y="34"/>
                  </a:lnTo>
                  <a:lnTo>
                    <a:pt x="5" y="31"/>
                  </a:lnTo>
                  <a:lnTo>
                    <a:pt x="8" y="29"/>
                  </a:lnTo>
                  <a:lnTo>
                    <a:pt x="9" y="26"/>
                  </a:lnTo>
                  <a:lnTo>
                    <a:pt x="12" y="26"/>
                  </a:lnTo>
                  <a:lnTo>
                    <a:pt x="14" y="29"/>
                  </a:lnTo>
                  <a:lnTo>
                    <a:pt x="14" y="34"/>
                  </a:lnTo>
                  <a:lnTo>
                    <a:pt x="21" y="32"/>
                  </a:lnTo>
                  <a:lnTo>
                    <a:pt x="21" y="34"/>
                  </a:lnTo>
                  <a:lnTo>
                    <a:pt x="20" y="37"/>
                  </a:lnTo>
                  <a:lnTo>
                    <a:pt x="20" y="38"/>
                  </a:lnTo>
                  <a:lnTo>
                    <a:pt x="23" y="41"/>
                  </a:lnTo>
                  <a:lnTo>
                    <a:pt x="26" y="43"/>
                  </a:lnTo>
                  <a:lnTo>
                    <a:pt x="26" y="46"/>
                  </a:lnTo>
                  <a:lnTo>
                    <a:pt x="38" y="56"/>
                  </a:lnTo>
                  <a:lnTo>
                    <a:pt x="38" y="62"/>
                  </a:lnTo>
                  <a:lnTo>
                    <a:pt x="53" y="62"/>
                  </a:lnTo>
                  <a:lnTo>
                    <a:pt x="56" y="64"/>
                  </a:lnTo>
                  <a:lnTo>
                    <a:pt x="57" y="65"/>
                  </a:lnTo>
                  <a:lnTo>
                    <a:pt x="57" y="71"/>
                  </a:lnTo>
                  <a:lnTo>
                    <a:pt x="65" y="71"/>
                  </a:lnTo>
                  <a:lnTo>
                    <a:pt x="66" y="70"/>
                  </a:lnTo>
                  <a:lnTo>
                    <a:pt x="66" y="68"/>
                  </a:lnTo>
                  <a:lnTo>
                    <a:pt x="65" y="65"/>
                  </a:lnTo>
                  <a:lnTo>
                    <a:pt x="62" y="64"/>
                  </a:lnTo>
                  <a:lnTo>
                    <a:pt x="57" y="61"/>
                  </a:lnTo>
                  <a:lnTo>
                    <a:pt x="54" y="59"/>
                  </a:lnTo>
                  <a:lnTo>
                    <a:pt x="51" y="56"/>
                  </a:lnTo>
                  <a:lnTo>
                    <a:pt x="48" y="47"/>
                  </a:lnTo>
                  <a:lnTo>
                    <a:pt x="44" y="46"/>
                  </a:lnTo>
                  <a:lnTo>
                    <a:pt x="44" y="41"/>
                  </a:lnTo>
                  <a:lnTo>
                    <a:pt x="42" y="40"/>
                  </a:lnTo>
                  <a:lnTo>
                    <a:pt x="41" y="40"/>
                  </a:lnTo>
                  <a:lnTo>
                    <a:pt x="41" y="37"/>
                  </a:lnTo>
                  <a:lnTo>
                    <a:pt x="35" y="35"/>
                  </a:lnTo>
                  <a:lnTo>
                    <a:pt x="32" y="32"/>
                  </a:lnTo>
                  <a:lnTo>
                    <a:pt x="36" y="31"/>
                  </a:lnTo>
                  <a:lnTo>
                    <a:pt x="36" y="25"/>
                  </a:lnTo>
                  <a:lnTo>
                    <a:pt x="38" y="25"/>
                  </a:lnTo>
                  <a:lnTo>
                    <a:pt x="41" y="26"/>
                  </a:lnTo>
                  <a:lnTo>
                    <a:pt x="44" y="28"/>
                  </a:lnTo>
                  <a:lnTo>
                    <a:pt x="50" y="26"/>
                  </a:lnTo>
                  <a:lnTo>
                    <a:pt x="56" y="26"/>
                  </a:lnTo>
                  <a:lnTo>
                    <a:pt x="60" y="28"/>
                  </a:lnTo>
                  <a:lnTo>
                    <a:pt x="63" y="26"/>
                  </a:lnTo>
                  <a:lnTo>
                    <a:pt x="66" y="26"/>
                  </a:lnTo>
                  <a:lnTo>
                    <a:pt x="68" y="28"/>
                  </a:lnTo>
                  <a:lnTo>
                    <a:pt x="83" y="28"/>
                  </a:lnTo>
                  <a:lnTo>
                    <a:pt x="86" y="32"/>
                  </a:lnTo>
                  <a:lnTo>
                    <a:pt x="90" y="32"/>
                  </a:lnTo>
                  <a:lnTo>
                    <a:pt x="90" y="32"/>
                  </a:lnTo>
                  <a:lnTo>
                    <a:pt x="90" y="32"/>
                  </a:lnTo>
                  <a:close/>
                </a:path>
              </a:pathLst>
            </a:custGeom>
            <a:solidFill>
              <a:schemeClr val="accent1"/>
            </a:solid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253" name="Freeform 76"/>
            <p:cNvSpPr/>
            <p:nvPr/>
          </p:nvSpPr>
          <p:spPr bwMode="auto">
            <a:xfrm>
              <a:off x="6733878" y="2731486"/>
              <a:ext cx="172176" cy="98704"/>
            </a:xfrm>
            <a:custGeom>
              <a:avLst/>
              <a:gdLst>
                <a:gd name="T0" fmla="*/ 88 w 104"/>
                <a:gd name="T1" fmla="*/ 33 h 60"/>
                <a:gd name="T2" fmla="*/ 92 w 104"/>
                <a:gd name="T3" fmla="*/ 21 h 60"/>
                <a:gd name="T4" fmla="*/ 97 w 104"/>
                <a:gd name="T5" fmla="*/ 18 h 60"/>
                <a:gd name="T6" fmla="*/ 104 w 104"/>
                <a:gd name="T7" fmla="*/ 14 h 60"/>
                <a:gd name="T8" fmla="*/ 97 w 104"/>
                <a:gd name="T9" fmla="*/ 9 h 60"/>
                <a:gd name="T10" fmla="*/ 85 w 104"/>
                <a:gd name="T11" fmla="*/ 3 h 60"/>
                <a:gd name="T12" fmla="*/ 79 w 104"/>
                <a:gd name="T13" fmla="*/ 2 h 60"/>
                <a:gd name="T14" fmla="*/ 74 w 104"/>
                <a:gd name="T15" fmla="*/ 0 h 60"/>
                <a:gd name="T16" fmla="*/ 66 w 104"/>
                <a:gd name="T17" fmla="*/ 2 h 60"/>
                <a:gd name="T18" fmla="*/ 65 w 104"/>
                <a:gd name="T19" fmla="*/ 3 h 60"/>
                <a:gd name="T20" fmla="*/ 59 w 104"/>
                <a:gd name="T21" fmla="*/ 5 h 60"/>
                <a:gd name="T22" fmla="*/ 57 w 104"/>
                <a:gd name="T23" fmla="*/ 9 h 60"/>
                <a:gd name="T24" fmla="*/ 51 w 104"/>
                <a:gd name="T25" fmla="*/ 12 h 60"/>
                <a:gd name="T26" fmla="*/ 47 w 104"/>
                <a:gd name="T27" fmla="*/ 8 h 60"/>
                <a:gd name="T28" fmla="*/ 36 w 104"/>
                <a:gd name="T29" fmla="*/ 6 h 60"/>
                <a:gd name="T30" fmla="*/ 35 w 104"/>
                <a:gd name="T31" fmla="*/ 9 h 60"/>
                <a:gd name="T32" fmla="*/ 27 w 104"/>
                <a:gd name="T33" fmla="*/ 8 h 60"/>
                <a:gd name="T34" fmla="*/ 17 w 104"/>
                <a:gd name="T35" fmla="*/ 5 h 60"/>
                <a:gd name="T36" fmla="*/ 9 w 104"/>
                <a:gd name="T37" fmla="*/ 8 h 60"/>
                <a:gd name="T38" fmla="*/ 9 w 104"/>
                <a:gd name="T39" fmla="*/ 5 h 60"/>
                <a:gd name="T40" fmla="*/ 11 w 104"/>
                <a:gd name="T41" fmla="*/ 2 h 60"/>
                <a:gd name="T42" fmla="*/ 3 w 104"/>
                <a:gd name="T43" fmla="*/ 0 h 60"/>
                <a:gd name="T44" fmla="*/ 0 w 104"/>
                <a:gd name="T45" fmla="*/ 6 h 60"/>
                <a:gd name="T46" fmla="*/ 5 w 104"/>
                <a:gd name="T47" fmla="*/ 14 h 60"/>
                <a:gd name="T48" fmla="*/ 8 w 104"/>
                <a:gd name="T49" fmla="*/ 18 h 60"/>
                <a:gd name="T50" fmla="*/ 9 w 104"/>
                <a:gd name="T51" fmla="*/ 26 h 60"/>
                <a:gd name="T52" fmla="*/ 2 w 104"/>
                <a:gd name="T53" fmla="*/ 27 h 60"/>
                <a:gd name="T54" fmla="*/ 3 w 104"/>
                <a:gd name="T55" fmla="*/ 30 h 60"/>
                <a:gd name="T56" fmla="*/ 0 w 104"/>
                <a:gd name="T57" fmla="*/ 36 h 60"/>
                <a:gd name="T58" fmla="*/ 5 w 104"/>
                <a:gd name="T59" fmla="*/ 42 h 60"/>
                <a:gd name="T60" fmla="*/ 9 w 104"/>
                <a:gd name="T61" fmla="*/ 48 h 60"/>
                <a:gd name="T62" fmla="*/ 12 w 104"/>
                <a:gd name="T63" fmla="*/ 53 h 60"/>
                <a:gd name="T64" fmla="*/ 11 w 104"/>
                <a:gd name="T65" fmla="*/ 59 h 60"/>
                <a:gd name="T66" fmla="*/ 14 w 104"/>
                <a:gd name="T67" fmla="*/ 60 h 60"/>
                <a:gd name="T68" fmla="*/ 20 w 104"/>
                <a:gd name="T69" fmla="*/ 59 h 60"/>
                <a:gd name="T70" fmla="*/ 29 w 104"/>
                <a:gd name="T71" fmla="*/ 59 h 60"/>
                <a:gd name="T72" fmla="*/ 38 w 104"/>
                <a:gd name="T73" fmla="*/ 53 h 60"/>
                <a:gd name="T74" fmla="*/ 42 w 104"/>
                <a:gd name="T75" fmla="*/ 59 h 60"/>
                <a:gd name="T76" fmla="*/ 47 w 104"/>
                <a:gd name="T77" fmla="*/ 57 h 60"/>
                <a:gd name="T78" fmla="*/ 53 w 104"/>
                <a:gd name="T79" fmla="*/ 60 h 60"/>
                <a:gd name="T80" fmla="*/ 59 w 104"/>
                <a:gd name="T81" fmla="*/ 60 h 60"/>
                <a:gd name="T82" fmla="*/ 66 w 104"/>
                <a:gd name="T83" fmla="*/ 59 h 60"/>
                <a:gd name="T84" fmla="*/ 65 w 104"/>
                <a:gd name="T85" fmla="*/ 53 h 60"/>
                <a:gd name="T86" fmla="*/ 74 w 104"/>
                <a:gd name="T87" fmla="*/ 45 h 60"/>
                <a:gd name="T88" fmla="*/ 85 w 104"/>
                <a:gd name="T89" fmla="*/ 42 h 60"/>
                <a:gd name="T90" fmla="*/ 91 w 104"/>
                <a:gd name="T91" fmla="*/ 47 h 60"/>
                <a:gd name="T92" fmla="*/ 97 w 104"/>
                <a:gd name="T93" fmla="*/ 48 h 60"/>
                <a:gd name="T94" fmla="*/ 97 w 104"/>
                <a:gd name="T95" fmla="*/ 4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 h="60">
                  <a:moveTo>
                    <a:pt x="97" y="45"/>
                  </a:moveTo>
                  <a:lnTo>
                    <a:pt x="88" y="33"/>
                  </a:lnTo>
                  <a:lnTo>
                    <a:pt x="92" y="29"/>
                  </a:lnTo>
                  <a:lnTo>
                    <a:pt x="92" y="21"/>
                  </a:lnTo>
                  <a:lnTo>
                    <a:pt x="94" y="20"/>
                  </a:lnTo>
                  <a:lnTo>
                    <a:pt x="97" y="18"/>
                  </a:lnTo>
                  <a:lnTo>
                    <a:pt x="104" y="18"/>
                  </a:lnTo>
                  <a:lnTo>
                    <a:pt x="104" y="14"/>
                  </a:lnTo>
                  <a:lnTo>
                    <a:pt x="103" y="9"/>
                  </a:lnTo>
                  <a:lnTo>
                    <a:pt x="97" y="9"/>
                  </a:lnTo>
                  <a:lnTo>
                    <a:pt x="91" y="3"/>
                  </a:lnTo>
                  <a:lnTo>
                    <a:pt x="85" y="3"/>
                  </a:lnTo>
                  <a:lnTo>
                    <a:pt x="82" y="2"/>
                  </a:lnTo>
                  <a:lnTo>
                    <a:pt x="79" y="2"/>
                  </a:lnTo>
                  <a:lnTo>
                    <a:pt x="75" y="0"/>
                  </a:lnTo>
                  <a:lnTo>
                    <a:pt x="74" y="0"/>
                  </a:lnTo>
                  <a:lnTo>
                    <a:pt x="74" y="3"/>
                  </a:lnTo>
                  <a:lnTo>
                    <a:pt x="66" y="2"/>
                  </a:lnTo>
                  <a:lnTo>
                    <a:pt x="66" y="3"/>
                  </a:lnTo>
                  <a:lnTo>
                    <a:pt x="65" y="3"/>
                  </a:lnTo>
                  <a:lnTo>
                    <a:pt x="60" y="5"/>
                  </a:lnTo>
                  <a:lnTo>
                    <a:pt x="59" y="5"/>
                  </a:lnTo>
                  <a:lnTo>
                    <a:pt x="57" y="6"/>
                  </a:lnTo>
                  <a:lnTo>
                    <a:pt x="57" y="9"/>
                  </a:lnTo>
                  <a:lnTo>
                    <a:pt x="56" y="12"/>
                  </a:lnTo>
                  <a:lnTo>
                    <a:pt x="51" y="12"/>
                  </a:lnTo>
                  <a:lnTo>
                    <a:pt x="48" y="9"/>
                  </a:lnTo>
                  <a:lnTo>
                    <a:pt x="47" y="8"/>
                  </a:lnTo>
                  <a:lnTo>
                    <a:pt x="41" y="8"/>
                  </a:lnTo>
                  <a:lnTo>
                    <a:pt x="36" y="6"/>
                  </a:lnTo>
                  <a:lnTo>
                    <a:pt x="36" y="8"/>
                  </a:lnTo>
                  <a:lnTo>
                    <a:pt x="35" y="9"/>
                  </a:lnTo>
                  <a:lnTo>
                    <a:pt x="29" y="9"/>
                  </a:lnTo>
                  <a:lnTo>
                    <a:pt x="27" y="8"/>
                  </a:lnTo>
                  <a:lnTo>
                    <a:pt x="23" y="8"/>
                  </a:lnTo>
                  <a:lnTo>
                    <a:pt x="17" y="5"/>
                  </a:lnTo>
                  <a:lnTo>
                    <a:pt x="14" y="8"/>
                  </a:lnTo>
                  <a:lnTo>
                    <a:pt x="9" y="8"/>
                  </a:lnTo>
                  <a:lnTo>
                    <a:pt x="8" y="6"/>
                  </a:lnTo>
                  <a:lnTo>
                    <a:pt x="9" y="5"/>
                  </a:lnTo>
                  <a:lnTo>
                    <a:pt x="9" y="3"/>
                  </a:lnTo>
                  <a:lnTo>
                    <a:pt x="11" y="2"/>
                  </a:lnTo>
                  <a:lnTo>
                    <a:pt x="9" y="0"/>
                  </a:lnTo>
                  <a:lnTo>
                    <a:pt x="3" y="0"/>
                  </a:lnTo>
                  <a:lnTo>
                    <a:pt x="3" y="3"/>
                  </a:lnTo>
                  <a:lnTo>
                    <a:pt x="0" y="6"/>
                  </a:lnTo>
                  <a:lnTo>
                    <a:pt x="0" y="12"/>
                  </a:lnTo>
                  <a:lnTo>
                    <a:pt x="5" y="14"/>
                  </a:lnTo>
                  <a:lnTo>
                    <a:pt x="3" y="17"/>
                  </a:lnTo>
                  <a:lnTo>
                    <a:pt x="8" y="18"/>
                  </a:lnTo>
                  <a:lnTo>
                    <a:pt x="9" y="20"/>
                  </a:lnTo>
                  <a:lnTo>
                    <a:pt x="9" y="26"/>
                  </a:lnTo>
                  <a:lnTo>
                    <a:pt x="8" y="27"/>
                  </a:lnTo>
                  <a:lnTo>
                    <a:pt x="2" y="27"/>
                  </a:lnTo>
                  <a:lnTo>
                    <a:pt x="2" y="29"/>
                  </a:lnTo>
                  <a:lnTo>
                    <a:pt x="3" y="30"/>
                  </a:lnTo>
                  <a:lnTo>
                    <a:pt x="3" y="36"/>
                  </a:lnTo>
                  <a:lnTo>
                    <a:pt x="0" y="36"/>
                  </a:lnTo>
                  <a:lnTo>
                    <a:pt x="3" y="42"/>
                  </a:lnTo>
                  <a:lnTo>
                    <a:pt x="5" y="42"/>
                  </a:lnTo>
                  <a:lnTo>
                    <a:pt x="5" y="45"/>
                  </a:lnTo>
                  <a:lnTo>
                    <a:pt x="9" y="48"/>
                  </a:lnTo>
                  <a:lnTo>
                    <a:pt x="11" y="50"/>
                  </a:lnTo>
                  <a:lnTo>
                    <a:pt x="12" y="53"/>
                  </a:lnTo>
                  <a:lnTo>
                    <a:pt x="12" y="56"/>
                  </a:lnTo>
                  <a:lnTo>
                    <a:pt x="11" y="59"/>
                  </a:lnTo>
                  <a:lnTo>
                    <a:pt x="12" y="59"/>
                  </a:lnTo>
                  <a:lnTo>
                    <a:pt x="14" y="60"/>
                  </a:lnTo>
                  <a:lnTo>
                    <a:pt x="17" y="60"/>
                  </a:lnTo>
                  <a:lnTo>
                    <a:pt x="20" y="59"/>
                  </a:lnTo>
                  <a:lnTo>
                    <a:pt x="21" y="57"/>
                  </a:lnTo>
                  <a:lnTo>
                    <a:pt x="29" y="59"/>
                  </a:lnTo>
                  <a:lnTo>
                    <a:pt x="30" y="54"/>
                  </a:lnTo>
                  <a:lnTo>
                    <a:pt x="38" y="53"/>
                  </a:lnTo>
                  <a:lnTo>
                    <a:pt x="38" y="54"/>
                  </a:lnTo>
                  <a:lnTo>
                    <a:pt x="42" y="59"/>
                  </a:lnTo>
                  <a:lnTo>
                    <a:pt x="45" y="59"/>
                  </a:lnTo>
                  <a:lnTo>
                    <a:pt x="47" y="57"/>
                  </a:lnTo>
                  <a:lnTo>
                    <a:pt x="50" y="60"/>
                  </a:lnTo>
                  <a:lnTo>
                    <a:pt x="53" y="60"/>
                  </a:lnTo>
                  <a:lnTo>
                    <a:pt x="56" y="57"/>
                  </a:lnTo>
                  <a:lnTo>
                    <a:pt x="59" y="60"/>
                  </a:lnTo>
                  <a:lnTo>
                    <a:pt x="65" y="60"/>
                  </a:lnTo>
                  <a:lnTo>
                    <a:pt x="66" y="59"/>
                  </a:lnTo>
                  <a:lnTo>
                    <a:pt x="66" y="54"/>
                  </a:lnTo>
                  <a:lnTo>
                    <a:pt x="65" y="53"/>
                  </a:lnTo>
                  <a:lnTo>
                    <a:pt x="69" y="51"/>
                  </a:lnTo>
                  <a:lnTo>
                    <a:pt x="74" y="45"/>
                  </a:lnTo>
                  <a:lnTo>
                    <a:pt x="82" y="47"/>
                  </a:lnTo>
                  <a:lnTo>
                    <a:pt x="85" y="42"/>
                  </a:lnTo>
                  <a:lnTo>
                    <a:pt x="88" y="47"/>
                  </a:lnTo>
                  <a:lnTo>
                    <a:pt x="91" y="47"/>
                  </a:lnTo>
                  <a:lnTo>
                    <a:pt x="94" y="48"/>
                  </a:lnTo>
                  <a:lnTo>
                    <a:pt x="97" y="48"/>
                  </a:lnTo>
                  <a:lnTo>
                    <a:pt x="97" y="45"/>
                  </a:lnTo>
                  <a:lnTo>
                    <a:pt x="97" y="45"/>
                  </a:lnTo>
                  <a:lnTo>
                    <a:pt x="97" y="45"/>
                  </a:lnTo>
                  <a:close/>
                </a:path>
              </a:pathLst>
            </a:custGeom>
            <a:solidFill>
              <a:schemeClr val="accent1"/>
            </a:solid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254" name="Freeform 77"/>
            <p:cNvSpPr/>
            <p:nvPr/>
          </p:nvSpPr>
          <p:spPr bwMode="auto">
            <a:xfrm>
              <a:off x="6535216" y="2687071"/>
              <a:ext cx="115887" cy="101994"/>
            </a:xfrm>
            <a:custGeom>
              <a:avLst/>
              <a:gdLst>
                <a:gd name="T0" fmla="*/ 60 w 70"/>
                <a:gd name="T1" fmla="*/ 21 h 62"/>
                <a:gd name="T2" fmla="*/ 64 w 70"/>
                <a:gd name="T3" fmla="*/ 12 h 62"/>
                <a:gd name="T4" fmla="*/ 61 w 70"/>
                <a:gd name="T5" fmla="*/ 9 h 62"/>
                <a:gd name="T6" fmla="*/ 57 w 70"/>
                <a:gd name="T7" fmla="*/ 11 h 62"/>
                <a:gd name="T8" fmla="*/ 54 w 70"/>
                <a:gd name="T9" fmla="*/ 9 h 62"/>
                <a:gd name="T10" fmla="*/ 36 w 70"/>
                <a:gd name="T11" fmla="*/ 5 h 62"/>
                <a:gd name="T12" fmla="*/ 31 w 70"/>
                <a:gd name="T13" fmla="*/ 3 h 62"/>
                <a:gd name="T14" fmla="*/ 24 w 70"/>
                <a:gd name="T15" fmla="*/ 3 h 62"/>
                <a:gd name="T16" fmla="*/ 12 w 70"/>
                <a:gd name="T17" fmla="*/ 5 h 62"/>
                <a:gd name="T18" fmla="*/ 7 w 70"/>
                <a:gd name="T19" fmla="*/ 0 h 62"/>
                <a:gd name="T20" fmla="*/ 6 w 70"/>
                <a:gd name="T21" fmla="*/ 8 h 62"/>
                <a:gd name="T22" fmla="*/ 3 w 70"/>
                <a:gd name="T23" fmla="*/ 12 h 62"/>
                <a:gd name="T24" fmla="*/ 9 w 70"/>
                <a:gd name="T25" fmla="*/ 17 h 62"/>
                <a:gd name="T26" fmla="*/ 12 w 70"/>
                <a:gd name="T27" fmla="*/ 18 h 62"/>
                <a:gd name="T28" fmla="*/ 16 w 70"/>
                <a:gd name="T29" fmla="*/ 24 h 62"/>
                <a:gd name="T30" fmla="*/ 22 w 70"/>
                <a:gd name="T31" fmla="*/ 36 h 62"/>
                <a:gd name="T32" fmla="*/ 30 w 70"/>
                <a:gd name="T33" fmla="*/ 41 h 62"/>
                <a:gd name="T34" fmla="*/ 34 w 70"/>
                <a:gd name="T35" fmla="*/ 45 h 62"/>
                <a:gd name="T36" fmla="*/ 33 w 70"/>
                <a:gd name="T37" fmla="*/ 48 h 62"/>
                <a:gd name="T38" fmla="*/ 42 w 70"/>
                <a:gd name="T39" fmla="*/ 53 h 62"/>
                <a:gd name="T40" fmla="*/ 46 w 70"/>
                <a:gd name="T41" fmla="*/ 57 h 62"/>
                <a:gd name="T42" fmla="*/ 55 w 70"/>
                <a:gd name="T43" fmla="*/ 54 h 62"/>
                <a:gd name="T44" fmla="*/ 51 w 70"/>
                <a:gd name="T45" fmla="*/ 53 h 62"/>
                <a:gd name="T46" fmla="*/ 49 w 70"/>
                <a:gd name="T47" fmla="*/ 50 h 62"/>
                <a:gd name="T48" fmla="*/ 52 w 70"/>
                <a:gd name="T49" fmla="*/ 48 h 62"/>
                <a:gd name="T50" fmla="*/ 54 w 70"/>
                <a:gd name="T51" fmla="*/ 44 h 62"/>
                <a:gd name="T52" fmla="*/ 60 w 70"/>
                <a:gd name="T53" fmla="*/ 42 h 62"/>
                <a:gd name="T54" fmla="*/ 67 w 70"/>
                <a:gd name="T55" fmla="*/ 36 h 62"/>
                <a:gd name="T56" fmla="*/ 66 w 70"/>
                <a:gd name="T57" fmla="*/ 30 h 62"/>
                <a:gd name="T58" fmla="*/ 70 w 70"/>
                <a:gd name="T59" fmla="*/ 26 h 62"/>
                <a:gd name="T60" fmla="*/ 66 w 70"/>
                <a:gd name="T61" fmla="*/ 21 h 62"/>
                <a:gd name="T62" fmla="*/ 64 w 70"/>
                <a:gd name="T63" fmla="*/ 2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0" h="62">
                  <a:moveTo>
                    <a:pt x="64" y="21"/>
                  </a:moveTo>
                  <a:lnTo>
                    <a:pt x="60" y="21"/>
                  </a:lnTo>
                  <a:lnTo>
                    <a:pt x="60" y="17"/>
                  </a:lnTo>
                  <a:lnTo>
                    <a:pt x="64" y="12"/>
                  </a:lnTo>
                  <a:lnTo>
                    <a:pt x="64" y="9"/>
                  </a:lnTo>
                  <a:lnTo>
                    <a:pt x="61" y="9"/>
                  </a:lnTo>
                  <a:lnTo>
                    <a:pt x="58" y="11"/>
                  </a:lnTo>
                  <a:lnTo>
                    <a:pt x="57" y="11"/>
                  </a:lnTo>
                  <a:lnTo>
                    <a:pt x="57" y="9"/>
                  </a:lnTo>
                  <a:lnTo>
                    <a:pt x="54" y="9"/>
                  </a:lnTo>
                  <a:lnTo>
                    <a:pt x="51" y="5"/>
                  </a:lnTo>
                  <a:lnTo>
                    <a:pt x="36" y="5"/>
                  </a:lnTo>
                  <a:lnTo>
                    <a:pt x="34" y="3"/>
                  </a:lnTo>
                  <a:lnTo>
                    <a:pt x="31" y="3"/>
                  </a:lnTo>
                  <a:lnTo>
                    <a:pt x="28" y="5"/>
                  </a:lnTo>
                  <a:lnTo>
                    <a:pt x="24" y="3"/>
                  </a:lnTo>
                  <a:lnTo>
                    <a:pt x="18" y="3"/>
                  </a:lnTo>
                  <a:lnTo>
                    <a:pt x="12" y="5"/>
                  </a:lnTo>
                  <a:lnTo>
                    <a:pt x="9" y="3"/>
                  </a:lnTo>
                  <a:lnTo>
                    <a:pt x="7" y="0"/>
                  </a:lnTo>
                  <a:lnTo>
                    <a:pt x="6" y="0"/>
                  </a:lnTo>
                  <a:lnTo>
                    <a:pt x="6" y="8"/>
                  </a:lnTo>
                  <a:lnTo>
                    <a:pt x="0" y="9"/>
                  </a:lnTo>
                  <a:lnTo>
                    <a:pt x="3" y="12"/>
                  </a:lnTo>
                  <a:lnTo>
                    <a:pt x="9" y="14"/>
                  </a:lnTo>
                  <a:lnTo>
                    <a:pt x="9" y="17"/>
                  </a:lnTo>
                  <a:lnTo>
                    <a:pt x="10" y="17"/>
                  </a:lnTo>
                  <a:lnTo>
                    <a:pt x="12" y="18"/>
                  </a:lnTo>
                  <a:lnTo>
                    <a:pt x="12" y="23"/>
                  </a:lnTo>
                  <a:lnTo>
                    <a:pt x="16" y="24"/>
                  </a:lnTo>
                  <a:lnTo>
                    <a:pt x="19" y="32"/>
                  </a:lnTo>
                  <a:lnTo>
                    <a:pt x="22" y="36"/>
                  </a:lnTo>
                  <a:lnTo>
                    <a:pt x="25" y="38"/>
                  </a:lnTo>
                  <a:lnTo>
                    <a:pt x="30" y="41"/>
                  </a:lnTo>
                  <a:lnTo>
                    <a:pt x="33" y="42"/>
                  </a:lnTo>
                  <a:lnTo>
                    <a:pt x="34" y="45"/>
                  </a:lnTo>
                  <a:lnTo>
                    <a:pt x="34" y="47"/>
                  </a:lnTo>
                  <a:lnTo>
                    <a:pt x="33" y="48"/>
                  </a:lnTo>
                  <a:lnTo>
                    <a:pt x="36" y="48"/>
                  </a:lnTo>
                  <a:lnTo>
                    <a:pt x="42" y="53"/>
                  </a:lnTo>
                  <a:lnTo>
                    <a:pt x="43" y="56"/>
                  </a:lnTo>
                  <a:lnTo>
                    <a:pt x="46" y="57"/>
                  </a:lnTo>
                  <a:lnTo>
                    <a:pt x="51" y="62"/>
                  </a:lnTo>
                  <a:lnTo>
                    <a:pt x="55" y="54"/>
                  </a:lnTo>
                  <a:lnTo>
                    <a:pt x="52" y="53"/>
                  </a:lnTo>
                  <a:lnTo>
                    <a:pt x="51" y="53"/>
                  </a:lnTo>
                  <a:lnTo>
                    <a:pt x="49" y="51"/>
                  </a:lnTo>
                  <a:lnTo>
                    <a:pt x="49" y="50"/>
                  </a:lnTo>
                  <a:lnTo>
                    <a:pt x="51" y="48"/>
                  </a:lnTo>
                  <a:lnTo>
                    <a:pt x="52" y="48"/>
                  </a:lnTo>
                  <a:lnTo>
                    <a:pt x="54" y="45"/>
                  </a:lnTo>
                  <a:lnTo>
                    <a:pt x="54" y="44"/>
                  </a:lnTo>
                  <a:lnTo>
                    <a:pt x="55" y="42"/>
                  </a:lnTo>
                  <a:lnTo>
                    <a:pt x="60" y="42"/>
                  </a:lnTo>
                  <a:lnTo>
                    <a:pt x="60" y="36"/>
                  </a:lnTo>
                  <a:lnTo>
                    <a:pt x="67" y="36"/>
                  </a:lnTo>
                  <a:lnTo>
                    <a:pt x="67" y="35"/>
                  </a:lnTo>
                  <a:lnTo>
                    <a:pt x="66" y="30"/>
                  </a:lnTo>
                  <a:lnTo>
                    <a:pt x="63" y="27"/>
                  </a:lnTo>
                  <a:lnTo>
                    <a:pt x="70" y="26"/>
                  </a:lnTo>
                  <a:lnTo>
                    <a:pt x="67" y="23"/>
                  </a:lnTo>
                  <a:lnTo>
                    <a:pt x="66" y="21"/>
                  </a:lnTo>
                  <a:lnTo>
                    <a:pt x="64" y="21"/>
                  </a:lnTo>
                  <a:lnTo>
                    <a:pt x="64" y="21"/>
                  </a:lnTo>
                  <a:lnTo>
                    <a:pt x="64" y="21"/>
                  </a:lnTo>
                  <a:close/>
                </a:path>
              </a:pathLst>
            </a:custGeom>
            <a:grp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255" name="Freeform 78"/>
            <p:cNvSpPr/>
            <p:nvPr/>
          </p:nvSpPr>
          <p:spPr bwMode="auto">
            <a:xfrm>
              <a:off x="6190866" y="2476500"/>
              <a:ext cx="94365" cy="67447"/>
            </a:xfrm>
            <a:custGeom>
              <a:avLst/>
              <a:gdLst>
                <a:gd name="T0" fmla="*/ 0 w 57"/>
                <a:gd name="T1" fmla="*/ 11 h 41"/>
                <a:gd name="T2" fmla="*/ 1 w 57"/>
                <a:gd name="T3" fmla="*/ 17 h 41"/>
                <a:gd name="T4" fmla="*/ 7 w 57"/>
                <a:gd name="T5" fmla="*/ 18 h 41"/>
                <a:gd name="T6" fmla="*/ 10 w 57"/>
                <a:gd name="T7" fmla="*/ 21 h 41"/>
                <a:gd name="T8" fmla="*/ 16 w 57"/>
                <a:gd name="T9" fmla="*/ 21 h 41"/>
                <a:gd name="T10" fmla="*/ 19 w 57"/>
                <a:gd name="T11" fmla="*/ 23 h 41"/>
                <a:gd name="T12" fmla="*/ 21 w 57"/>
                <a:gd name="T13" fmla="*/ 24 h 41"/>
                <a:gd name="T14" fmla="*/ 21 w 57"/>
                <a:gd name="T15" fmla="*/ 30 h 41"/>
                <a:gd name="T16" fmla="*/ 28 w 57"/>
                <a:gd name="T17" fmla="*/ 30 h 41"/>
                <a:gd name="T18" fmla="*/ 31 w 57"/>
                <a:gd name="T19" fmla="*/ 27 h 41"/>
                <a:gd name="T20" fmla="*/ 31 w 57"/>
                <a:gd name="T21" fmla="*/ 35 h 41"/>
                <a:gd name="T22" fmla="*/ 34 w 57"/>
                <a:gd name="T23" fmla="*/ 35 h 41"/>
                <a:gd name="T24" fmla="*/ 37 w 57"/>
                <a:gd name="T25" fmla="*/ 36 h 41"/>
                <a:gd name="T26" fmla="*/ 39 w 57"/>
                <a:gd name="T27" fmla="*/ 36 h 41"/>
                <a:gd name="T28" fmla="*/ 42 w 57"/>
                <a:gd name="T29" fmla="*/ 39 h 41"/>
                <a:gd name="T30" fmla="*/ 47 w 57"/>
                <a:gd name="T31" fmla="*/ 39 h 41"/>
                <a:gd name="T32" fmla="*/ 50 w 57"/>
                <a:gd name="T33" fmla="*/ 41 h 41"/>
                <a:gd name="T34" fmla="*/ 50 w 57"/>
                <a:gd name="T35" fmla="*/ 39 h 41"/>
                <a:gd name="T36" fmla="*/ 48 w 57"/>
                <a:gd name="T37" fmla="*/ 36 h 41"/>
                <a:gd name="T38" fmla="*/ 45 w 57"/>
                <a:gd name="T39" fmla="*/ 32 h 41"/>
                <a:gd name="T40" fmla="*/ 45 w 57"/>
                <a:gd name="T41" fmla="*/ 30 h 41"/>
                <a:gd name="T42" fmla="*/ 47 w 57"/>
                <a:gd name="T43" fmla="*/ 30 h 41"/>
                <a:gd name="T44" fmla="*/ 50 w 57"/>
                <a:gd name="T45" fmla="*/ 29 h 41"/>
                <a:gd name="T46" fmla="*/ 51 w 57"/>
                <a:gd name="T47" fmla="*/ 27 h 41"/>
                <a:gd name="T48" fmla="*/ 53 w 57"/>
                <a:gd name="T49" fmla="*/ 27 h 41"/>
                <a:gd name="T50" fmla="*/ 53 w 57"/>
                <a:gd name="T51" fmla="*/ 26 h 41"/>
                <a:gd name="T52" fmla="*/ 54 w 57"/>
                <a:gd name="T53" fmla="*/ 24 h 41"/>
                <a:gd name="T54" fmla="*/ 57 w 57"/>
                <a:gd name="T55" fmla="*/ 24 h 41"/>
                <a:gd name="T56" fmla="*/ 56 w 57"/>
                <a:gd name="T57" fmla="*/ 23 h 41"/>
                <a:gd name="T58" fmla="*/ 56 w 57"/>
                <a:gd name="T59" fmla="*/ 18 h 41"/>
                <a:gd name="T60" fmla="*/ 53 w 57"/>
                <a:gd name="T61" fmla="*/ 15 h 41"/>
                <a:gd name="T62" fmla="*/ 47 w 57"/>
                <a:gd name="T63" fmla="*/ 15 h 41"/>
                <a:gd name="T64" fmla="*/ 47 w 57"/>
                <a:gd name="T65" fmla="*/ 11 h 41"/>
                <a:gd name="T66" fmla="*/ 48 w 57"/>
                <a:gd name="T67" fmla="*/ 9 h 41"/>
                <a:gd name="T68" fmla="*/ 48 w 57"/>
                <a:gd name="T69" fmla="*/ 5 h 41"/>
                <a:gd name="T70" fmla="*/ 47 w 57"/>
                <a:gd name="T71" fmla="*/ 3 h 41"/>
                <a:gd name="T72" fmla="*/ 45 w 57"/>
                <a:gd name="T73" fmla="*/ 3 h 41"/>
                <a:gd name="T74" fmla="*/ 42 w 57"/>
                <a:gd name="T75" fmla="*/ 5 h 41"/>
                <a:gd name="T76" fmla="*/ 39 w 57"/>
                <a:gd name="T77" fmla="*/ 5 h 41"/>
                <a:gd name="T78" fmla="*/ 37 w 57"/>
                <a:gd name="T79" fmla="*/ 3 h 41"/>
                <a:gd name="T80" fmla="*/ 37 w 57"/>
                <a:gd name="T81" fmla="*/ 0 h 41"/>
                <a:gd name="T82" fmla="*/ 28 w 57"/>
                <a:gd name="T83" fmla="*/ 0 h 41"/>
                <a:gd name="T84" fmla="*/ 28 w 57"/>
                <a:gd name="T85" fmla="*/ 2 h 41"/>
                <a:gd name="T86" fmla="*/ 24 w 57"/>
                <a:gd name="T87" fmla="*/ 0 h 41"/>
                <a:gd name="T88" fmla="*/ 24 w 57"/>
                <a:gd name="T89" fmla="*/ 3 h 41"/>
                <a:gd name="T90" fmla="*/ 19 w 57"/>
                <a:gd name="T91" fmla="*/ 2 h 41"/>
                <a:gd name="T92" fmla="*/ 18 w 57"/>
                <a:gd name="T93" fmla="*/ 5 h 41"/>
                <a:gd name="T94" fmla="*/ 16 w 57"/>
                <a:gd name="T95" fmla="*/ 3 h 41"/>
                <a:gd name="T96" fmla="*/ 10 w 57"/>
                <a:gd name="T97" fmla="*/ 3 h 41"/>
                <a:gd name="T98" fmla="*/ 9 w 57"/>
                <a:gd name="T99" fmla="*/ 2 h 41"/>
                <a:gd name="T100" fmla="*/ 6 w 57"/>
                <a:gd name="T101" fmla="*/ 2 h 41"/>
                <a:gd name="T102" fmla="*/ 0 w 57"/>
                <a:gd name="T103" fmla="*/ 6 h 41"/>
                <a:gd name="T104" fmla="*/ 0 w 57"/>
                <a:gd name="T105" fmla="*/ 11 h 41"/>
                <a:gd name="T106" fmla="*/ 0 w 57"/>
                <a:gd name="T107" fmla="*/ 11 h 41"/>
                <a:gd name="T108" fmla="*/ 0 w 57"/>
                <a:gd name="T109" fmla="*/ 1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7" h="41">
                  <a:moveTo>
                    <a:pt x="0" y="11"/>
                  </a:moveTo>
                  <a:lnTo>
                    <a:pt x="1" y="17"/>
                  </a:lnTo>
                  <a:lnTo>
                    <a:pt x="7" y="18"/>
                  </a:lnTo>
                  <a:lnTo>
                    <a:pt x="10" y="21"/>
                  </a:lnTo>
                  <a:lnTo>
                    <a:pt x="16" y="21"/>
                  </a:lnTo>
                  <a:lnTo>
                    <a:pt x="19" y="23"/>
                  </a:lnTo>
                  <a:lnTo>
                    <a:pt x="21" y="24"/>
                  </a:lnTo>
                  <a:lnTo>
                    <a:pt x="21" y="30"/>
                  </a:lnTo>
                  <a:lnTo>
                    <a:pt x="28" y="30"/>
                  </a:lnTo>
                  <a:lnTo>
                    <a:pt x="31" y="27"/>
                  </a:lnTo>
                  <a:lnTo>
                    <a:pt x="31" y="35"/>
                  </a:lnTo>
                  <a:lnTo>
                    <a:pt x="34" y="35"/>
                  </a:lnTo>
                  <a:lnTo>
                    <a:pt x="37" y="36"/>
                  </a:lnTo>
                  <a:lnTo>
                    <a:pt x="39" y="36"/>
                  </a:lnTo>
                  <a:lnTo>
                    <a:pt x="42" y="39"/>
                  </a:lnTo>
                  <a:lnTo>
                    <a:pt x="47" y="39"/>
                  </a:lnTo>
                  <a:lnTo>
                    <a:pt x="50" y="41"/>
                  </a:lnTo>
                  <a:lnTo>
                    <a:pt x="50" y="39"/>
                  </a:lnTo>
                  <a:lnTo>
                    <a:pt x="48" y="36"/>
                  </a:lnTo>
                  <a:lnTo>
                    <a:pt x="45" y="32"/>
                  </a:lnTo>
                  <a:lnTo>
                    <a:pt x="45" y="30"/>
                  </a:lnTo>
                  <a:lnTo>
                    <a:pt x="47" y="30"/>
                  </a:lnTo>
                  <a:lnTo>
                    <a:pt x="50" y="29"/>
                  </a:lnTo>
                  <a:lnTo>
                    <a:pt x="51" y="27"/>
                  </a:lnTo>
                  <a:lnTo>
                    <a:pt x="53" y="27"/>
                  </a:lnTo>
                  <a:lnTo>
                    <a:pt x="53" y="26"/>
                  </a:lnTo>
                  <a:lnTo>
                    <a:pt x="54" y="24"/>
                  </a:lnTo>
                  <a:lnTo>
                    <a:pt x="57" y="24"/>
                  </a:lnTo>
                  <a:lnTo>
                    <a:pt x="56" y="23"/>
                  </a:lnTo>
                  <a:lnTo>
                    <a:pt x="56" y="18"/>
                  </a:lnTo>
                  <a:lnTo>
                    <a:pt x="53" y="15"/>
                  </a:lnTo>
                  <a:lnTo>
                    <a:pt x="47" y="15"/>
                  </a:lnTo>
                  <a:lnTo>
                    <a:pt x="47" y="11"/>
                  </a:lnTo>
                  <a:lnTo>
                    <a:pt x="48" y="9"/>
                  </a:lnTo>
                  <a:lnTo>
                    <a:pt x="48" y="5"/>
                  </a:lnTo>
                  <a:lnTo>
                    <a:pt x="47" y="3"/>
                  </a:lnTo>
                  <a:lnTo>
                    <a:pt x="45" y="3"/>
                  </a:lnTo>
                  <a:lnTo>
                    <a:pt x="42" y="5"/>
                  </a:lnTo>
                  <a:lnTo>
                    <a:pt x="39" y="5"/>
                  </a:lnTo>
                  <a:lnTo>
                    <a:pt x="37" y="3"/>
                  </a:lnTo>
                  <a:lnTo>
                    <a:pt x="37" y="0"/>
                  </a:lnTo>
                  <a:lnTo>
                    <a:pt x="28" y="0"/>
                  </a:lnTo>
                  <a:lnTo>
                    <a:pt x="28" y="2"/>
                  </a:lnTo>
                  <a:lnTo>
                    <a:pt x="24" y="0"/>
                  </a:lnTo>
                  <a:lnTo>
                    <a:pt x="24" y="3"/>
                  </a:lnTo>
                  <a:lnTo>
                    <a:pt x="19" y="2"/>
                  </a:lnTo>
                  <a:lnTo>
                    <a:pt x="18" y="5"/>
                  </a:lnTo>
                  <a:lnTo>
                    <a:pt x="16" y="3"/>
                  </a:lnTo>
                  <a:lnTo>
                    <a:pt x="10" y="3"/>
                  </a:lnTo>
                  <a:lnTo>
                    <a:pt x="9" y="2"/>
                  </a:lnTo>
                  <a:lnTo>
                    <a:pt x="6" y="2"/>
                  </a:lnTo>
                  <a:lnTo>
                    <a:pt x="0" y="6"/>
                  </a:lnTo>
                  <a:lnTo>
                    <a:pt x="0" y="11"/>
                  </a:lnTo>
                  <a:lnTo>
                    <a:pt x="0" y="11"/>
                  </a:lnTo>
                  <a:lnTo>
                    <a:pt x="0" y="11"/>
                  </a:lnTo>
                  <a:close/>
                </a:path>
              </a:pathLst>
            </a:custGeom>
            <a:solidFill>
              <a:schemeClr val="accent1"/>
            </a:solid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256" name="Freeform 79"/>
            <p:cNvSpPr/>
            <p:nvPr/>
          </p:nvSpPr>
          <p:spPr bwMode="auto">
            <a:xfrm>
              <a:off x="6734708" y="2320219"/>
              <a:ext cx="246675" cy="161217"/>
            </a:xfrm>
            <a:custGeom>
              <a:avLst/>
              <a:gdLst>
                <a:gd name="T0" fmla="*/ 7 w 149"/>
                <a:gd name="T1" fmla="*/ 94 h 98"/>
                <a:gd name="T2" fmla="*/ 15 w 149"/>
                <a:gd name="T3" fmla="*/ 94 h 98"/>
                <a:gd name="T4" fmla="*/ 28 w 149"/>
                <a:gd name="T5" fmla="*/ 87 h 98"/>
                <a:gd name="T6" fmla="*/ 45 w 149"/>
                <a:gd name="T7" fmla="*/ 84 h 98"/>
                <a:gd name="T8" fmla="*/ 55 w 149"/>
                <a:gd name="T9" fmla="*/ 87 h 98"/>
                <a:gd name="T10" fmla="*/ 69 w 149"/>
                <a:gd name="T11" fmla="*/ 90 h 98"/>
                <a:gd name="T12" fmla="*/ 78 w 149"/>
                <a:gd name="T13" fmla="*/ 95 h 98"/>
                <a:gd name="T14" fmla="*/ 87 w 149"/>
                <a:gd name="T15" fmla="*/ 94 h 98"/>
                <a:gd name="T16" fmla="*/ 92 w 149"/>
                <a:gd name="T17" fmla="*/ 94 h 98"/>
                <a:gd name="T18" fmla="*/ 99 w 149"/>
                <a:gd name="T19" fmla="*/ 98 h 98"/>
                <a:gd name="T20" fmla="*/ 110 w 149"/>
                <a:gd name="T21" fmla="*/ 97 h 98"/>
                <a:gd name="T22" fmla="*/ 117 w 149"/>
                <a:gd name="T23" fmla="*/ 97 h 98"/>
                <a:gd name="T24" fmla="*/ 117 w 149"/>
                <a:gd name="T25" fmla="*/ 87 h 98"/>
                <a:gd name="T26" fmla="*/ 123 w 149"/>
                <a:gd name="T27" fmla="*/ 81 h 98"/>
                <a:gd name="T28" fmla="*/ 135 w 149"/>
                <a:gd name="T29" fmla="*/ 78 h 98"/>
                <a:gd name="T30" fmla="*/ 131 w 149"/>
                <a:gd name="T31" fmla="*/ 69 h 98"/>
                <a:gd name="T32" fmla="*/ 126 w 149"/>
                <a:gd name="T33" fmla="*/ 60 h 98"/>
                <a:gd name="T34" fmla="*/ 135 w 149"/>
                <a:gd name="T35" fmla="*/ 62 h 98"/>
                <a:gd name="T36" fmla="*/ 144 w 149"/>
                <a:gd name="T37" fmla="*/ 60 h 98"/>
                <a:gd name="T38" fmla="*/ 143 w 149"/>
                <a:gd name="T39" fmla="*/ 51 h 98"/>
                <a:gd name="T40" fmla="*/ 143 w 149"/>
                <a:gd name="T41" fmla="*/ 48 h 98"/>
                <a:gd name="T42" fmla="*/ 131 w 149"/>
                <a:gd name="T43" fmla="*/ 41 h 98"/>
                <a:gd name="T44" fmla="*/ 119 w 149"/>
                <a:gd name="T45" fmla="*/ 30 h 98"/>
                <a:gd name="T46" fmla="*/ 116 w 149"/>
                <a:gd name="T47" fmla="*/ 23 h 98"/>
                <a:gd name="T48" fmla="*/ 114 w 149"/>
                <a:gd name="T49" fmla="*/ 14 h 98"/>
                <a:gd name="T50" fmla="*/ 102 w 149"/>
                <a:gd name="T51" fmla="*/ 5 h 98"/>
                <a:gd name="T52" fmla="*/ 90 w 149"/>
                <a:gd name="T53" fmla="*/ 5 h 98"/>
                <a:gd name="T54" fmla="*/ 78 w 149"/>
                <a:gd name="T55" fmla="*/ 3 h 98"/>
                <a:gd name="T56" fmla="*/ 70 w 149"/>
                <a:gd name="T57" fmla="*/ 0 h 98"/>
                <a:gd name="T58" fmla="*/ 64 w 149"/>
                <a:gd name="T59" fmla="*/ 5 h 98"/>
                <a:gd name="T60" fmla="*/ 58 w 149"/>
                <a:gd name="T61" fmla="*/ 8 h 98"/>
                <a:gd name="T62" fmla="*/ 49 w 149"/>
                <a:gd name="T63" fmla="*/ 8 h 98"/>
                <a:gd name="T64" fmla="*/ 45 w 149"/>
                <a:gd name="T65" fmla="*/ 15 h 98"/>
                <a:gd name="T66" fmla="*/ 43 w 149"/>
                <a:gd name="T67" fmla="*/ 21 h 98"/>
                <a:gd name="T68" fmla="*/ 42 w 149"/>
                <a:gd name="T69" fmla="*/ 24 h 98"/>
                <a:gd name="T70" fmla="*/ 36 w 149"/>
                <a:gd name="T71" fmla="*/ 27 h 98"/>
                <a:gd name="T72" fmla="*/ 34 w 149"/>
                <a:gd name="T73" fmla="*/ 32 h 98"/>
                <a:gd name="T74" fmla="*/ 36 w 149"/>
                <a:gd name="T75" fmla="*/ 38 h 98"/>
                <a:gd name="T76" fmla="*/ 34 w 149"/>
                <a:gd name="T77" fmla="*/ 41 h 98"/>
                <a:gd name="T78" fmla="*/ 31 w 149"/>
                <a:gd name="T79" fmla="*/ 38 h 98"/>
                <a:gd name="T80" fmla="*/ 24 w 149"/>
                <a:gd name="T81" fmla="*/ 44 h 98"/>
                <a:gd name="T82" fmla="*/ 13 w 149"/>
                <a:gd name="T83" fmla="*/ 45 h 98"/>
                <a:gd name="T84" fmla="*/ 10 w 149"/>
                <a:gd name="T85" fmla="*/ 42 h 98"/>
                <a:gd name="T86" fmla="*/ 3 w 149"/>
                <a:gd name="T87" fmla="*/ 45 h 98"/>
                <a:gd name="T88" fmla="*/ 4 w 149"/>
                <a:gd name="T89" fmla="*/ 50 h 98"/>
                <a:gd name="T90" fmla="*/ 9 w 149"/>
                <a:gd name="T91" fmla="*/ 62 h 98"/>
                <a:gd name="T92" fmla="*/ 9 w 149"/>
                <a:gd name="T93" fmla="*/ 66 h 98"/>
                <a:gd name="T94" fmla="*/ 3 w 149"/>
                <a:gd name="T95" fmla="*/ 75 h 98"/>
                <a:gd name="T96" fmla="*/ 1 w 149"/>
                <a:gd name="T97" fmla="*/ 78 h 98"/>
                <a:gd name="T98" fmla="*/ 6 w 149"/>
                <a:gd name="T99" fmla="*/ 8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9" h="98">
                  <a:moveTo>
                    <a:pt x="6" y="81"/>
                  </a:moveTo>
                  <a:lnTo>
                    <a:pt x="6" y="89"/>
                  </a:lnTo>
                  <a:lnTo>
                    <a:pt x="7" y="94"/>
                  </a:lnTo>
                  <a:lnTo>
                    <a:pt x="9" y="95"/>
                  </a:lnTo>
                  <a:lnTo>
                    <a:pt x="12" y="95"/>
                  </a:lnTo>
                  <a:lnTo>
                    <a:pt x="15" y="94"/>
                  </a:lnTo>
                  <a:lnTo>
                    <a:pt x="18" y="89"/>
                  </a:lnTo>
                  <a:lnTo>
                    <a:pt x="18" y="87"/>
                  </a:lnTo>
                  <a:lnTo>
                    <a:pt x="28" y="87"/>
                  </a:lnTo>
                  <a:lnTo>
                    <a:pt x="31" y="86"/>
                  </a:lnTo>
                  <a:lnTo>
                    <a:pt x="33" y="84"/>
                  </a:lnTo>
                  <a:lnTo>
                    <a:pt x="45" y="84"/>
                  </a:lnTo>
                  <a:lnTo>
                    <a:pt x="45" y="86"/>
                  </a:lnTo>
                  <a:lnTo>
                    <a:pt x="46" y="87"/>
                  </a:lnTo>
                  <a:lnTo>
                    <a:pt x="55" y="87"/>
                  </a:lnTo>
                  <a:lnTo>
                    <a:pt x="63" y="89"/>
                  </a:lnTo>
                  <a:lnTo>
                    <a:pt x="67" y="94"/>
                  </a:lnTo>
                  <a:lnTo>
                    <a:pt x="69" y="90"/>
                  </a:lnTo>
                  <a:lnTo>
                    <a:pt x="73" y="95"/>
                  </a:lnTo>
                  <a:lnTo>
                    <a:pt x="77" y="90"/>
                  </a:lnTo>
                  <a:lnTo>
                    <a:pt x="78" y="95"/>
                  </a:lnTo>
                  <a:lnTo>
                    <a:pt x="83" y="94"/>
                  </a:lnTo>
                  <a:lnTo>
                    <a:pt x="84" y="95"/>
                  </a:lnTo>
                  <a:lnTo>
                    <a:pt x="87" y="94"/>
                  </a:lnTo>
                  <a:lnTo>
                    <a:pt x="90" y="97"/>
                  </a:lnTo>
                  <a:lnTo>
                    <a:pt x="90" y="95"/>
                  </a:lnTo>
                  <a:lnTo>
                    <a:pt x="92" y="94"/>
                  </a:lnTo>
                  <a:lnTo>
                    <a:pt x="98" y="94"/>
                  </a:lnTo>
                  <a:lnTo>
                    <a:pt x="99" y="95"/>
                  </a:lnTo>
                  <a:lnTo>
                    <a:pt x="99" y="98"/>
                  </a:lnTo>
                  <a:lnTo>
                    <a:pt x="101" y="98"/>
                  </a:lnTo>
                  <a:lnTo>
                    <a:pt x="104" y="97"/>
                  </a:lnTo>
                  <a:lnTo>
                    <a:pt x="110" y="97"/>
                  </a:lnTo>
                  <a:lnTo>
                    <a:pt x="111" y="98"/>
                  </a:lnTo>
                  <a:lnTo>
                    <a:pt x="116" y="98"/>
                  </a:lnTo>
                  <a:lnTo>
                    <a:pt x="117" y="97"/>
                  </a:lnTo>
                  <a:lnTo>
                    <a:pt x="117" y="94"/>
                  </a:lnTo>
                  <a:lnTo>
                    <a:pt x="116" y="90"/>
                  </a:lnTo>
                  <a:lnTo>
                    <a:pt x="117" y="87"/>
                  </a:lnTo>
                  <a:lnTo>
                    <a:pt x="119" y="86"/>
                  </a:lnTo>
                  <a:lnTo>
                    <a:pt x="122" y="84"/>
                  </a:lnTo>
                  <a:lnTo>
                    <a:pt x="123" y="81"/>
                  </a:lnTo>
                  <a:lnTo>
                    <a:pt x="129" y="81"/>
                  </a:lnTo>
                  <a:lnTo>
                    <a:pt x="135" y="83"/>
                  </a:lnTo>
                  <a:lnTo>
                    <a:pt x="135" y="78"/>
                  </a:lnTo>
                  <a:lnTo>
                    <a:pt x="134" y="75"/>
                  </a:lnTo>
                  <a:lnTo>
                    <a:pt x="131" y="74"/>
                  </a:lnTo>
                  <a:lnTo>
                    <a:pt x="131" y="69"/>
                  </a:lnTo>
                  <a:lnTo>
                    <a:pt x="125" y="63"/>
                  </a:lnTo>
                  <a:lnTo>
                    <a:pt x="125" y="62"/>
                  </a:lnTo>
                  <a:lnTo>
                    <a:pt x="126" y="60"/>
                  </a:lnTo>
                  <a:lnTo>
                    <a:pt x="134" y="60"/>
                  </a:lnTo>
                  <a:lnTo>
                    <a:pt x="134" y="62"/>
                  </a:lnTo>
                  <a:lnTo>
                    <a:pt x="135" y="62"/>
                  </a:lnTo>
                  <a:lnTo>
                    <a:pt x="137" y="63"/>
                  </a:lnTo>
                  <a:lnTo>
                    <a:pt x="138" y="63"/>
                  </a:lnTo>
                  <a:lnTo>
                    <a:pt x="144" y="60"/>
                  </a:lnTo>
                  <a:lnTo>
                    <a:pt x="146" y="57"/>
                  </a:lnTo>
                  <a:lnTo>
                    <a:pt x="149" y="56"/>
                  </a:lnTo>
                  <a:lnTo>
                    <a:pt x="143" y="51"/>
                  </a:lnTo>
                  <a:lnTo>
                    <a:pt x="144" y="50"/>
                  </a:lnTo>
                  <a:lnTo>
                    <a:pt x="144" y="48"/>
                  </a:lnTo>
                  <a:lnTo>
                    <a:pt x="143" y="48"/>
                  </a:lnTo>
                  <a:lnTo>
                    <a:pt x="141" y="47"/>
                  </a:lnTo>
                  <a:lnTo>
                    <a:pt x="131" y="47"/>
                  </a:lnTo>
                  <a:lnTo>
                    <a:pt x="131" y="41"/>
                  </a:lnTo>
                  <a:lnTo>
                    <a:pt x="123" y="38"/>
                  </a:lnTo>
                  <a:lnTo>
                    <a:pt x="123" y="35"/>
                  </a:lnTo>
                  <a:lnTo>
                    <a:pt x="119" y="30"/>
                  </a:lnTo>
                  <a:lnTo>
                    <a:pt x="116" y="29"/>
                  </a:lnTo>
                  <a:lnTo>
                    <a:pt x="114" y="27"/>
                  </a:lnTo>
                  <a:lnTo>
                    <a:pt x="116" y="23"/>
                  </a:lnTo>
                  <a:lnTo>
                    <a:pt x="113" y="18"/>
                  </a:lnTo>
                  <a:lnTo>
                    <a:pt x="114" y="17"/>
                  </a:lnTo>
                  <a:lnTo>
                    <a:pt x="114" y="14"/>
                  </a:lnTo>
                  <a:lnTo>
                    <a:pt x="113" y="11"/>
                  </a:lnTo>
                  <a:lnTo>
                    <a:pt x="104" y="6"/>
                  </a:lnTo>
                  <a:lnTo>
                    <a:pt x="102" y="5"/>
                  </a:lnTo>
                  <a:lnTo>
                    <a:pt x="101" y="5"/>
                  </a:lnTo>
                  <a:lnTo>
                    <a:pt x="92" y="9"/>
                  </a:lnTo>
                  <a:lnTo>
                    <a:pt x="90" y="5"/>
                  </a:lnTo>
                  <a:lnTo>
                    <a:pt x="81" y="3"/>
                  </a:lnTo>
                  <a:lnTo>
                    <a:pt x="78" y="5"/>
                  </a:lnTo>
                  <a:lnTo>
                    <a:pt x="78" y="3"/>
                  </a:lnTo>
                  <a:lnTo>
                    <a:pt x="77" y="2"/>
                  </a:lnTo>
                  <a:lnTo>
                    <a:pt x="72" y="2"/>
                  </a:lnTo>
                  <a:lnTo>
                    <a:pt x="70" y="0"/>
                  </a:lnTo>
                  <a:lnTo>
                    <a:pt x="67" y="0"/>
                  </a:lnTo>
                  <a:lnTo>
                    <a:pt x="66" y="2"/>
                  </a:lnTo>
                  <a:lnTo>
                    <a:pt x="64" y="5"/>
                  </a:lnTo>
                  <a:lnTo>
                    <a:pt x="63" y="6"/>
                  </a:lnTo>
                  <a:lnTo>
                    <a:pt x="60" y="6"/>
                  </a:lnTo>
                  <a:lnTo>
                    <a:pt x="58" y="8"/>
                  </a:lnTo>
                  <a:lnTo>
                    <a:pt x="57" y="6"/>
                  </a:lnTo>
                  <a:lnTo>
                    <a:pt x="51" y="6"/>
                  </a:lnTo>
                  <a:lnTo>
                    <a:pt x="49" y="8"/>
                  </a:lnTo>
                  <a:lnTo>
                    <a:pt x="46" y="9"/>
                  </a:lnTo>
                  <a:lnTo>
                    <a:pt x="45" y="11"/>
                  </a:lnTo>
                  <a:lnTo>
                    <a:pt x="45" y="15"/>
                  </a:lnTo>
                  <a:lnTo>
                    <a:pt x="49" y="20"/>
                  </a:lnTo>
                  <a:lnTo>
                    <a:pt x="48" y="21"/>
                  </a:lnTo>
                  <a:lnTo>
                    <a:pt x="43" y="21"/>
                  </a:lnTo>
                  <a:lnTo>
                    <a:pt x="42" y="20"/>
                  </a:lnTo>
                  <a:lnTo>
                    <a:pt x="40" y="20"/>
                  </a:lnTo>
                  <a:lnTo>
                    <a:pt x="42" y="24"/>
                  </a:lnTo>
                  <a:lnTo>
                    <a:pt x="37" y="24"/>
                  </a:lnTo>
                  <a:lnTo>
                    <a:pt x="36" y="26"/>
                  </a:lnTo>
                  <a:lnTo>
                    <a:pt x="36" y="27"/>
                  </a:lnTo>
                  <a:lnTo>
                    <a:pt x="37" y="30"/>
                  </a:lnTo>
                  <a:lnTo>
                    <a:pt x="37" y="32"/>
                  </a:lnTo>
                  <a:lnTo>
                    <a:pt x="34" y="32"/>
                  </a:lnTo>
                  <a:lnTo>
                    <a:pt x="34" y="33"/>
                  </a:lnTo>
                  <a:lnTo>
                    <a:pt x="36" y="35"/>
                  </a:lnTo>
                  <a:lnTo>
                    <a:pt x="36" y="38"/>
                  </a:lnTo>
                  <a:lnTo>
                    <a:pt x="37" y="39"/>
                  </a:lnTo>
                  <a:lnTo>
                    <a:pt x="37" y="41"/>
                  </a:lnTo>
                  <a:lnTo>
                    <a:pt x="34" y="41"/>
                  </a:lnTo>
                  <a:lnTo>
                    <a:pt x="36" y="39"/>
                  </a:lnTo>
                  <a:lnTo>
                    <a:pt x="36" y="38"/>
                  </a:lnTo>
                  <a:lnTo>
                    <a:pt x="31" y="38"/>
                  </a:lnTo>
                  <a:lnTo>
                    <a:pt x="28" y="39"/>
                  </a:lnTo>
                  <a:lnTo>
                    <a:pt x="25" y="41"/>
                  </a:lnTo>
                  <a:lnTo>
                    <a:pt x="24" y="44"/>
                  </a:lnTo>
                  <a:lnTo>
                    <a:pt x="21" y="41"/>
                  </a:lnTo>
                  <a:lnTo>
                    <a:pt x="21" y="45"/>
                  </a:lnTo>
                  <a:lnTo>
                    <a:pt x="13" y="45"/>
                  </a:lnTo>
                  <a:lnTo>
                    <a:pt x="13" y="44"/>
                  </a:lnTo>
                  <a:lnTo>
                    <a:pt x="12" y="42"/>
                  </a:lnTo>
                  <a:lnTo>
                    <a:pt x="10" y="42"/>
                  </a:lnTo>
                  <a:lnTo>
                    <a:pt x="7" y="44"/>
                  </a:lnTo>
                  <a:lnTo>
                    <a:pt x="4" y="44"/>
                  </a:lnTo>
                  <a:lnTo>
                    <a:pt x="3" y="45"/>
                  </a:lnTo>
                  <a:lnTo>
                    <a:pt x="1" y="45"/>
                  </a:lnTo>
                  <a:lnTo>
                    <a:pt x="3" y="48"/>
                  </a:lnTo>
                  <a:lnTo>
                    <a:pt x="4" y="50"/>
                  </a:lnTo>
                  <a:lnTo>
                    <a:pt x="4" y="54"/>
                  </a:lnTo>
                  <a:lnTo>
                    <a:pt x="6" y="56"/>
                  </a:lnTo>
                  <a:lnTo>
                    <a:pt x="9" y="62"/>
                  </a:lnTo>
                  <a:lnTo>
                    <a:pt x="10" y="63"/>
                  </a:lnTo>
                  <a:lnTo>
                    <a:pt x="10" y="65"/>
                  </a:lnTo>
                  <a:lnTo>
                    <a:pt x="9" y="66"/>
                  </a:lnTo>
                  <a:lnTo>
                    <a:pt x="9" y="69"/>
                  </a:lnTo>
                  <a:lnTo>
                    <a:pt x="3" y="71"/>
                  </a:lnTo>
                  <a:lnTo>
                    <a:pt x="3" y="75"/>
                  </a:lnTo>
                  <a:lnTo>
                    <a:pt x="0" y="75"/>
                  </a:lnTo>
                  <a:lnTo>
                    <a:pt x="0" y="77"/>
                  </a:lnTo>
                  <a:lnTo>
                    <a:pt x="1" y="78"/>
                  </a:lnTo>
                  <a:lnTo>
                    <a:pt x="3" y="78"/>
                  </a:lnTo>
                  <a:lnTo>
                    <a:pt x="6" y="81"/>
                  </a:lnTo>
                  <a:lnTo>
                    <a:pt x="6" y="81"/>
                  </a:lnTo>
                  <a:lnTo>
                    <a:pt x="6" y="81"/>
                  </a:lnTo>
                  <a:close/>
                </a:path>
              </a:pathLst>
            </a:custGeom>
            <a:grp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257" name="Freeform 80"/>
            <p:cNvSpPr/>
            <p:nvPr/>
          </p:nvSpPr>
          <p:spPr bwMode="auto">
            <a:xfrm>
              <a:off x="6372145" y="2558757"/>
              <a:ext cx="197010" cy="88834"/>
            </a:xfrm>
            <a:custGeom>
              <a:avLst/>
              <a:gdLst>
                <a:gd name="T0" fmla="*/ 119 w 119"/>
                <a:gd name="T1" fmla="*/ 15 h 54"/>
                <a:gd name="T2" fmla="*/ 118 w 119"/>
                <a:gd name="T3" fmla="*/ 12 h 54"/>
                <a:gd name="T4" fmla="*/ 116 w 119"/>
                <a:gd name="T5" fmla="*/ 4 h 54"/>
                <a:gd name="T6" fmla="*/ 113 w 119"/>
                <a:gd name="T7" fmla="*/ 3 h 54"/>
                <a:gd name="T8" fmla="*/ 109 w 119"/>
                <a:gd name="T9" fmla="*/ 4 h 54"/>
                <a:gd name="T10" fmla="*/ 103 w 119"/>
                <a:gd name="T11" fmla="*/ 3 h 54"/>
                <a:gd name="T12" fmla="*/ 97 w 119"/>
                <a:gd name="T13" fmla="*/ 1 h 54"/>
                <a:gd name="T14" fmla="*/ 89 w 119"/>
                <a:gd name="T15" fmla="*/ 0 h 54"/>
                <a:gd name="T16" fmla="*/ 85 w 119"/>
                <a:gd name="T17" fmla="*/ 4 h 54"/>
                <a:gd name="T18" fmla="*/ 83 w 119"/>
                <a:gd name="T19" fmla="*/ 9 h 54"/>
                <a:gd name="T20" fmla="*/ 79 w 119"/>
                <a:gd name="T21" fmla="*/ 7 h 54"/>
                <a:gd name="T22" fmla="*/ 73 w 119"/>
                <a:gd name="T23" fmla="*/ 9 h 54"/>
                <a:gd name="T24" fmla="*/ 67 w 119"/>
                <a:gd name="T25" fmla="*/ 9 h 54"/>
                <a:gd name="T26" fmla="*/ 64 w 119"/>
                <a:gd name="T27" fmla="*/ 12 h 54"/>
                <a:gd name="T28" fmla="*/ 62 w 119"/>
                <a:gd name="T29" fmla="*/ 18 h 54"/>
                <a:gd name="T30" fmla="*/ 56 w 119"/>
                <a:gd name="T31" fmla="*/ 15 h 54"/>
                <a:gd name="T32" fmla="*/ 55 w 119"/>
                <a:gd name="T33" fmla="*/ 19 h 54"/>
                <a:gd name="T34" fmla="*/ 53 w 119"/>
                <a:gd name="T35" fmla="*/ 22 h 54"/>
                <a:gd name="T36" fmla="*/ 56 w 119"/>
                <a:gd name="T37" fmla="*/ 33 h 54"/>
                <a:gd name="T38" fmla="*/ 51 w 119"/>
                <a:gd name="T39" fmla="*/ 30 h 54"/>
                <a:gd name="T40" fmla="*/ 42 w 119"/>
                <a:gd name="T41" fmla="*/ 27 h 54"/>
                <a:gd name="T42" fmla="*/ 33 w 119"/>
                <a:gd name="T43" fmla="*/ 30 h 54"/>
                <a:gd name="T44" fmla="*/ 27 w 119"/>
                <a:gd name="T45" fmla="*/ 34 h 54"/>
                <a:gd name="T46" fmla="*/ 18 w 119"/>
                <a:gd name="T47" fmla="*/ 30 h 54"/>
                <a:gd name="T48" fmla="*/ 14 w 119"/>
                <a:gd name="T49" fmla="*/ 33 h 54"/>
                <a:gd name="T50" fmla="*/ 8 w 119"/>
                <a:gd name="T51" fmla="*/ 34 h 54"/>
                <a:gd name="T52" fmla="*/ 6 w 119"/>
                <a:gd name="T53" fmla="*/ 31 h 54"/>
                <a:gd name="T54" fmla="*/ 0 w 119"/>
                <a:gd name="T55" fmla="*/ 40 h 54"/>
                <a:gd name="T56" fmla="*/ 5 w 119"/>
                <a:gd name="T57" fmla="*/ 45 h 54"/>
                <a:gd name="T58" fmla="*/ 11 w 119"/>
                <a:gd name="T59" fmla="*/ 40 h 54"/>
                <a:gd name="T60" fmla="*/ 17 w 119"/>
                <a:gd name="T61" fmla="*/ 43 h 54"/>
                <a:gd name="T62" fmla="*/ 20 w 119"/>
                <a:gd name="T63" fmla="*/ 45 h 54"/>
                <a:gd name="T64" fmla="*/ 26 w 119"/>
                <a:gd name="T65" fmla="*/ 42 h 54"/>
                <a:gd name="T66" fmla="*/ 36 w 119"/>
                <a:gd name="T67" fmla="*/ 40 h 54"/>
                <a:gd name="T68" fmla="*/ 42 w 119"/>
                <a:gd name="T69" fmla="*/ 39 h 54"/>
                <a:gd name="T70" fmla="*/ 44 w 119"/>
                <a:gd name="T71" fmla="*/ 45 h 54"/>
                <a:gd name="T72" fmla="*/ 50 w 119"/>
                <a:gd name="T73" fmla="*/ 51 h 54"/>
                <a:gd name="T74" fmla="*/ 64 w 119"/>
                <a:gd name="T75" fmla="*/ 54 h 54"/>
                <a:gd name="T76" fmla="*/ 70 w 119"/>
                <a:gd name="T77" fmla="*/ 52 h 54"/>
                <a:gd name="T78" fmla="*/ 76 w 119"/>
                <a:gd name="T79" fmla="*/ 54 h 54"/>
                <a:gd name="T80" fmla="*/ 83 w 119"/>
                <a:gd name="T81" fmla="*/ 51 h 54"/>
                <a:gd name="T82" fmla="*/ 100 w 119"/>
                <a:gd name="T83" fmla="*/ 49 h 54"/>
                <a:gd name="T84" fmla="*/ 109 w 119"/>
                <a:gd name="T85" fmla="*/ 40 h 54"/>
                <a:gd name="T86" fmla="*/ 113 w 119"/>
                <a:gd name="T87" fmla="*/ 34 h 54"/>
                <a:gd name="T88" fmla="*/ 113 w 119"/>
                <a:gd name="T89" fmla="*/ 30 h 54"/>
                <a:gd name="T90" fmla="*/ 119 w 119"/>
                <a:gd name="T91" fmla="*/ 27 h 54"/>
                <a:gd name="T92" fmla="*/ 119 w 119"/>
                <a:gd name="T93"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9" h="54">
                  <a:moveTo>
                    <a:pt x="119" y="27"/>
                  </a:moveTo>
                  <a:lnTo>
                    <a:pt x="119" y="15"/>
                  </a:lnTo>
                  <a:lnTo>
                    <a:pt x="118" y="15"/>
                  </a:lnTo>
                  <a:lnTo>
                    <a:pt x="118" y="12"/>
                  </a:lnTo>
                  <a:lnTo>
                    <a:pt x="119" y="6"/>
                  </a:lnTo>
                  <a:lnTo>
                    <a:pt x="116" y="4"/>
                  </a:lnTo>
                  <a:lnTo>
                    <a:pt x="115" y="4"/>
                  </a:lnTo>
                  <a:lnTo>
                    <a:pt x="113" y="3"/>
                  </a:lnTo>
                  <a:lnTo>
                    <a:pt x="110" y="3"/>
                  </a:lnTo>
                  <a:lnTo>
                    <a:pt x="109" y="4"/>
                  </a:lnTo>
                  <a:lnTo>
                    <a:pt x="106" y="6"/>
                  </a:lnTo>
                  <a:lnTo>
                    <a:pt x="103" y="3"/>
                  </a:lnTo>
                  <a:lnTo>
                    <a:pt x="100" y="4"/>
                  </a:lnTo>
                  <a:lnTo>
                    <a:pt x="97" y="1"/>
                  </a:lnTo>
                  <a:lnTo>
                    <a:pt x="94" y="0"/>
                  </a:lnTo>
                  <a:lnTo>
                    <a:pt x="89" y="0"/>
                  </a:lnTo>
                  <a:lnTo>
                    <a:pt x="88" y="1"/>
                  </a:lnTo>
                  <a:lnTo>
                    <a:pt x="85" y="4"/>
                  </a:lnTo>
                  <a:lnTo>
                    <a:pt x="83" y="4"/>
                  </a:lnTo>
                  <a:lnTo>
                    <a:pt x="83" y="9"/>
                  </a:lnTo>
                  <a:lnTo>
                    <a:pt x="80" y="7"/>
                  </a:lnTo>
                  <a:lnTo>
                    <a:pt x="79" y="7"/>
                  </a:lnTo>
                  <a:lnTo>
                    <a:pt x="76" y="9"/>
                  </a:lnTo>
                  <a:lnTo>
                    <a:pt x="73" y="9"/>
                  </a:lnTo>
                  <a:lnTo>
                    <a:pt x="68" y="4"/>
                  </a:lnTo>
                  <a:lnTo>
                    <a:pt x="67" y="9"/>
                  </a:lnTo>
                  <a:lnTo>
                    <a:pt x="62" y="9"/>
                  </a:lnTo>
                  <a:lnTo>
                    <a:pt x="64" y="12"/>
                  </a:lnTo>
                  <a:lnTo>
                    <a:pt x="64" y="18"/>
                  </a:lnTo>
                  <a:lnTo>
                    <a:pt x="62" y="18"/>
                  </a:lnTo>
                  <a:lnTo>
                    <a:pt x="61" y="15"/>
                  </a:lnTo>
                  <a:lnTo>
                    <a:pt x="56" y="15"/>
                  </a:lnTo>
                  <a:lnTo>
                    <a:pt x="55" y="18"/>
                  </a:lnTo>
                  <a:lnTo>
                    <a:pt x="55" y="19"/>
                  </a:lnTo>
                  <a:lnTo>
                    <a:pt x="53" y="21"/>
                  </a:lnTo>
                  <a:lnTo>
                    <a:pt x="53" y="22"/>
                  </a:lnTo>
                  <a:lnTo>
                    <a:pt x="56" y="22"/>
                  </a:lnTo>
                  <a:lnTo>
                    <a:pt x="56" y="33"/>
                  </a:lnTo>
                  <a:lnTo>
                    <a:pt x="55" y="33"/>
                  </a:lnTo>
                  <a:lnTo>
                    <a:pt x="51" y="30"/>
                  </a:lnTo>
                  <a:lnTo>
                    <a:pt x="45" y="28"/>
                  </a:lnTo>
                  <a:lnTo>
                    <a:pt x="42" y="27"/>
                  </a:lnTo>
                  <a:lnTo>
                    <a:pt x="38" y="30"/>
                  </a:lnTo>
                  <a:lnTo>
                    <a:pt x="33" y="30"/>
                  </a:lnTo>
                  <a:lnTo>
                    <a:pt x="29" y="33"/>
                  </a:lnTo>
                  <a:lnTo>
                    <a:pt x="27" y="34"/>
                  </a:lnTo>
                  <a:lnTo>
                    <a:pt x="23" y="34"/>
                  </a:lnTo>
                  <a:lnTo>
                    <a:pt x="18" y="30"/>
                  </a:lnTo>
                  <a:lnTo>
                    <a:pt x="14" y="30"/>
                  </a:lnTo>
                  <a:lnTo>
                    <a:pt x="14" y="33"/>
                  </a:lnTo>
                  <a:lnTo>
                    <a:pt x="11" y="34"/>
                  </a:lnTo>
                  <a:lnTo>
                    <a:pt x="8" y="34"/>
                  </a:lnTo>
                  <a:lnTo>
                    <a:pt x="8" y="33"/>
                  </a:lnTo>
                  <a:lnTo>
                    <a:pt x="6" y="31"/>
                  </a:lnTo>
                  <a:lnTo>
                    <a:pt x="0" y="31"/>
                  </a:lnTo>
                  <a:lnTo>
                    <a:pt x="0" y="40"/>
                  </a:lnTo>
                  <a:lnTo>
                    <a:pt x="5" y="40"/>
                  </a:lnTo>
                  <a:lnTo>
                    <a:pt x="5" y="45"/>
                  </a:lnTo>
                  <a:lnTo>
                    <a:pt x="6" y="45"/>
                  </a:lnTo>
                  <a:lnTo>
                    <a:pt x="11" y="40"/>
                  </a:lnTo>
                  <a:lnTo>
                    <a:pt x="14" y="40"/>
                  </a:lnTo>
                  <a:lnTo>
                    <a:pt x="17" y="43"/>
                  </a:lnTo>
                  <a:lnTo>
                    <a:pt x="17" y="45"/>
                  </a:lnTo>
                  <a:lnTo>
                    <a:pt x="20" y="45"/>
                  </a:lnTo>
                  <a:lnTo>
                    <a:pt x="23" y="46"/>
                  </a:lnTo>
                  <a:lnTo>
                    <a:pt x="26" y="42"/>
                  </a:lnTo>
                  <a:lnTo>
                    <a:pt x="36" y="42"/>
                  </a:lnTo>
                  <a:lnTo>
                    <a:pt x="36" y="40"/>
                  </a:lnTo>
                  <a:lnTo>
                    <a:pt x="38" y="39"/>
                  </a:lnTo>
                  <a:lnTo>
                    <a:pt x="42" y="39"/>
                  </a:lnTo>
                  <a:lnTo>
                    <a:pt x="44" y="40"/>
                  </a:lnTo>
                  <a:lnTo>
                    <a:pt x="44" y="45"/>
                  </a:lnTo>
                  <a:lnTo>
                    <a:pt x="47" y="45"/>
                  </a:lnTo>
                  <a:lnTo>
                    <a:pt x="50" y="51"/>
                  </a:lnTo>
                  <a:lnTo>
                    <a:pt x="64" y="51"/>
                  </a:lnTo>
                  <a:lnTo>
                    <a:pt x="64" y="54"/>
                  </a:lnTo>
                  <a:lnTo>
                    <a:pt x="68" y="54"/>
                  </a:lnTo>
                  <a:lnTo>
                    <a:pt x="70" y="52"/>
                  </a:lnTo>
                  <a:lnTo>
                    <a:pt x="74" y="52"/>
                  </a:lnTo>
                  <a:lnTo>
                    <a:pt x="76" y="54"/>
                  </a:lnTo>
                  <a:lnTo>
                    <a:pt x="83" y="54"/>
                  </a:lnTo>
                  <a:lnTo>
                    <a:pt x="83" y="51"/>
                  </a:lnTo>
                  <a:lnTo>
                    <a:pt x="97" y="51"/>
                  </a:lnTo>
                  <a:lnTo>
                    <a:pt x="100" y="49"/>
                  </a:lnTo>
                  <a:lnTo>
                    <a:pt x="106" y="51"/>
                  </a:lnTo>
                  <a:lnTo>
                    <a:pt x="109" y="40"/>
                  </a:lnTo>
                  <a:lnTo>
                    <a:pt x="113" y="40"/>
                  </a:lnTo>
                  <a:lnTo>
                    <a:pt x="113" y="34"/>
                  </a:lnTo>
                  <a:lnTo>
                    <a:pt x="116" y="30"/>
                  </a:lnTo>
                  <a:lnTo>
                    <a:pt x="113" y="30"/>
                  </a:lnTo>
                  <a:lnTo>
                    <a:pt x="115" y="27"/>
                  </a:lnTo>
                  <a:lnTo>
                    <a:pt x="119" y="27"/>
                  </a:lnTo>
                  <a:lnTo>
                    <a:pt x="119" y="27"/>
                  </a:lnTo>
                  <a:lnTo>
                    <a:pt x="119" y="27"/>
                  </a:lnTo>
                  <a:close/>
                </a:path>
              </a:pathLst>
            </a:custGeom>
            <a:solidFill>
              <a:schemeClr val="accent1"/>
            </a:solid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258" name="Freeform 81"/>
            <p:cNvSpPr/>
            <p:nvPr/>
          </p:nvSpPr>
          <p:spPr bwMode="auto">
            <a:xfrm>
              <a:off x="6141197" y="2778375"/>
              <a:ext cx="11589" cy="8226"/>
            </a:xfrm>
            <a:custGeom>
              <a:avLst/>
              <a:gdLst>
                <a:gd name="T0" fmla="*/ 1 w 7"/>
                <a:gd name="T1" fmla="*/ 5 h 5"/>
                <a:gd name="T2" fmla="*/ 4 w 7"/>
                <a:gd name="T3" fmla="*/ 3 h 5"/>
                <a:gd name="T4" fmla="*/ 7 w 7"/>
                <a:gd name="T5" fmla="*/ 3 h 5"/>
                <a:gd name="T6" fmla="*/ 7 w 7"/>
                <a:gd name="T7" fmla="*/ 0 h 5"/>
                <a:gd name="T8" fmla="*/ 0 w 7"/>
                <a:gd name="T9" fmla="*/ 0 h 5"/>
                <a:gd name="T10" fmla="*/ 1 w 7"/>
                <a:gd name="T11" fmla="*/ 5 h 5"/>
                <a:gd name="T12" fmla="*/ 1 w 7"/>
                <a:gd name="T13" fmla="*/ 5 h 5"/>
                <a:gd name="T14" fmla="*/ 1 w 7"/>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5">
                  <a:moveTo>
                    <a:pt x="1" y="5"/>
                  </a:moveTo>
                  <a:lnTo>
                    <a:pt x="4" y="3"/>
                  </a:lnTo>
                  <a:lnTo>
                    <a:pt x="7" y="3"/>
                  </a:lnTo>
                  <a:lnTo>
                    <a:pt x="7" y="0"/>
                  </a:lnTo>
                  <a:lnTo>
                    <a:pt x="0" y="0"/>
                  </a:lnTo>
                  <a:lnTo>
                    <a:pt x="1" y="5"/>
                  </a:lnTo>
                  <a:lnTo>
                    <a:pt x="1" y="5"/>
                  </a:lnTo>
                  <a:lnTo>
                    <a:pt x="1" y="5"/>
                  </a:lnTo>
                  <a:close/>
                </a:path>
              </a:pathLst>
            </a:custGeom>
            <a:grp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259" name="Freeform 82"/>
            <p:cNvSpPr/>
            <p:nvPr/>
          </p:nvSpPr>
          <p:spPr bwMode="auto">
            <a:xfrm>
              <a:off x="6637032" y="2780838"/>
              <a:ext cx="62910" cy="106930"/>
            </a:xfrm>
            <a:custGeom>
              <a:avLst/>
              <a:gdLst>
                <a:gd name="T0" fmla="*/ 24 w 38"/>
                <a:gd name="T1" fmla="*/ 55 h 65"/>
                <a:gd name="T2" fmla="*/ 24 w 38"/>
                <a:gd name="T3" fmla="*/ 53 h 65"/>
                <a:gd name="T4" fmla="*/ 27 w 38"/>
                <a:gd name="T5" fmla="*/ 53 h 65"/>
                <a:gd name="T6" fmla="*/ 32 w 38"/>
                <a:gd name="T7" fmla="*/ 52 h 65"/>
                <a:gd name="T8" fmla="*/ 32 w 38"/>
                <a:gd name="T9" fmla="*/ 46 h 65"/>
                <a:gd name="T10" fmla="*/ 36 w 38"/>
                <a:gd name="T11" fmla="*/ 46 h 65"/>
                <a:gd name="T12" fmla="*/ 38 w 38"/>
                <a:gd name="T13" fmla="*/ 44 h 65"/>
                <a:gd name="T14" fmla="*/ 38 w 38"/>
                <a:gd name="T15" fmla="*/ 36 h 65"/>
                <a:gd name="T16" fmla="*/ 32 w 38"/>
                <a:gd name="T17" fmla="*/ 38 h 65"/>
                <a:gd name="T18" fmla="*/ 32 w 38"/>
                <a:gd name="T19" fmla="*/ 33 h 65"/>
                <a:gd name="T20" fmla="*/ 30 w 38"/>
                <a:gd name="T21" fmla="*/ 33 h 65"/>
                <a:gd name="T22" fmla="*/ 27 w 38"/>
                <a:gd name="T23" fmla="*/ 32 h 65"/>
                <a:gd name="T24" fmla="*/ 27 w 38"/>
                <a:gd name="T25" fmla="*/ 26 h 65"/>
                <a:gd name="T26" fmla="*/ 26 w 38"/>
                <a:gd name="T27" fmla="*/ 21 h 65"/>
                <a:gd name="T28" fmla="*/ 26 w 38"/>
                <a:gd name="T29" fmla="*/ 11 h 65"/>
                <a:gd name="T30" fmla="*/ 24 w 38"/>
                <a:gd name="T31" fmla="*/ 6 h 65"/>
                <a:gd name="T32" fmla="*/ 21 w 38"/>
                <a:gd name="T33" fmla="*/ 6 h 65"/>
                <a:gd name="T34" fmla="*/ 18 w 38"/>
                <a:gd name="T35" fmla="*/ 2 h 65"/>
                <a:gd name="T36" fmla="*/ 17 w 38"/>
                <a:gd name="T37" fmla="*/ 3 h 65"/>
                <a:gd name="T38" fmla="*/ 9 w 38"/>
                <a:gd name="T39" fmla="*/ 0 h 65"/>
                <a:gd name="T40" fmla="*/ 9 w 38"/>
                <a:gd name="T41" fmla="*/ 5 h 65"/>
                <a:gd name="T42" fmla="*/ 6 w 38"/>
                <a:gd name="T43" fmla="*/ 6 h 65"/>
                <a:gd name="T44" fmla="*/ 0 w 38"/>
                <a:gd name="T45" fmla="*/ 6 h 65"/>
                <a:gd name="T46" fmla="*/ 4 w 38"/>
                <a:gd name="T47" fmla="*/ 9 h 65"/>
                <a:gd name="T48" fmla="*/ 6 w 38"/>
                <a:gd name="T49" fmla="*/ 8 h 65"/>
                <a:gd name="T50" fmla="*/ 7 w 38"/>
                <a:gd name="T51" fmla="*/ 12 h 65"/>
                <a:gd name="T52" fmla="*/ 4 w 38"/>
                <a:gd name="T53" fmla="*/ 15 h 65"/>
                <a:gd name="T54" fmla="*/ 6 w 38"/>
                <a:gd name="T55" fmla="*/ 17 h 65"/>
                <a:gd name="T56" fmla="*/ 12 w 38"/>
                <a:gd name="T57" fmla="*/ 17 h 65"/>
                <a:gd name="T58" fmla="*/ 12 w 38"/>
                <a:gd name="T59" fmla="*/ 21 h 65"/>
                <a:gd name="T60" fmla="*/ 10 w 38"/>
                <a:gd name="T61" fmla="*/ 26 h 65"/>
                <a:gd name="T62" fmla="*/ 10 w 38"/>
                <a:gd name="T63" fmla="*/ 30 h 65"/>
                <a:gd name="T64" fmla="*/ 9 w 38"/>
                <a:gd name="T65" fmla="*/ 35 h 65"/>
                <a:gd name="T66" fmla="*/ 9 w 38"/>
                <a:gd name="T67" fmla="*/ 41 h 65"/>
                <a:gd name="T68" fmla="*/ 6 w 38"/>
                <a:gd name="T69" fmla="*/ 47 h 65"/>
                <a:gd name="T70" fmla="*/ 6 w 38"/>
                <a:gd name="T71" fmla="*/ 49 h 65"/>
                <a:gd name="T72" fmla="*/ 10 w 38"/>
                <a:gd name="T73" fmla="*/ 53 h 65"/>
                <a:gd name="T74" fmla="*/ 14 w 38"/>
                <a:gd name="T75" fmla="*/ 55 h 65"/>
                <a:gd name="T76" fmla="*/ 15 w 38"/>
                <a:gd name="T77" fmla="*/ 56 h 65"/>
                <a:gd name="T78" fmla="*/ 15 w 38"/>
                <a:gd name="T79" fmla="*/ 61 h 65"/>
                <a:gd name="T80" fmla="*/ 17 w 38"/>
                <a:gd name="T81" fmla="*/ 64 h 65"/>
                <a:gd name="T82" fmla="*/ 21 w 38"/>
                <a:gd name="T83" fmla="*/ 64 h 65"/>
                <a:gd name="T84" fmla="*/ 23 w 38"/>
                <a:gd name="T85" fmla="*/ 65 h 65"/>
                <a:gd name="T86" fmla="*/ 24 w 38"/>
                <a:gd name="T87" fmla="*/ 65 h 65"/>
                <a:gd name="T88" fmla="*/ 24 w 38"/>
                <a:gd name="T89" fmla="*/ 55 h 65"/>
                <a:gd name="T90" fmla="*/ 24 w 38"/>
                <a:gd name="T91" fmla="*/ 55 h 65"/>
                <a:gd name="T92" fmla="*/ 24 w 38"/>
                <a:gd name="T93" fmla="*/ 5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8" h="65">
                  <a:moveTo>
                    <a:pt x="24" y="55"/>
                  </a:moveTo>
                  <a:lnTo>
                    <a:pt x="24" y="53"/>
                  </a:lnTo>
                  <a:lnTo>
                    <a:pt x="27" y="53"/>
                  </a:lnTo>
                  <a:lnTo>
                    <a:pt x="32" y="52"/>
                  </a:lnTo>
                  <a:lnTo>
                    <a:pt x="32" y="46"/>
                  </a:lnTo>
                  <a:lnTo>
                    <a:pt x="36" y="46"/>
                  </a:lnTo>
                  <a:lnTo>
                    <a:pt x="38" y="44"/>
                  </a:lnTo>
                  <a:lnTo>
                    <a:pt x="38" y="36"/>
                  </a:lnTo>
                  <a:lnTo>
                    <a:pt x="32" y="38"/>
                  </a:lnTo>
                  <a:lnTo>
                    <a:pt x="32" y="33"/>
                  </a:lnTo>
                  <a:lnTo>
                    <a:pt x="30" y="33"/>
                  </a:lnTo>
                  <a:lnTo>
                    <a:pt x="27" y="32"/>
                  </a:lnTo>
                  <a:lnTo>
                    <a:pt x="27" y="26"/>
                  </a:lnTo>
                  <a:lnTo>
                    <a:pt x="26" y="21"/>
                  </a:lnTo>
                  <a:lnTo>
                    <a:pt x="26" y="11"/>
                  </a:lnTo>
                  <a:lnTo>
                    <a:pt x="24" y="6"/>
                  </a:lnTo>
                  <a:lnTo>
                    <a:pt x="21" y="6"/>
                  </a:lnTo>
                  <a:lnTo>
                    <a:pt x="18" y="2"/>
                  </a:lnTo>
                  <a:lnTo>
                    <a:pt x="17" y="3"/>
                  </a:lnTo>
                  <a:lnTo>
                    <a:pt x="9" y="0"/>
                  </a:lnTo>
                  <a:lnTo>
                    <a:pt x="9" y="5"/>
                  </a:lnTo>
                  <a:lnTo>
                    <a:pt x="6" y="6"/>
                  </a:lnTo>
                  <a:lnTo>
                    <a:pt x="0" y="6"/>
                  </a:lnTo>
                  <a:lnTo>
                    <a:pt x="4" y="9"/>
                  </a:lnTo>
                  <a:lnTo>
                    <a:pt x="6" y="8"/>
                  </a:lnTo>
                  <a:lnTo>
                    <a:pt x="7" y="12"/>
                  </a:lnTo>
                  <a:lnTo>
                    <a:pt x="4" y="15"/>
                  </a:lnTo>
                  <a:lnTo>
                    <a:pt x="6" y="17"/>
                  </a:lnTo>
                  <a:lnTo>
                    <a:pt x="12" y="17"/>
                  </a:lnTo>
                  <a:lnTo>
                    <a:pt x="12" y="21"/>
                  </a:lnTo>
                  <a:lnTo>
                    <a:pt x="10" y="26"/>
                  </a:lnTo>
                  <a:lnTo>
                    <a:pt x="10" y="30"/>
                  </a:lnTo>
                  <a:lnTo>
                    <a:pt x="9" y="35"/>
                  </a:lnTo>
                  <a:lnTo>
                    <a:pt x="9" y="41"/>
                  </a:lnTo>
                  <a:lnTo>
                    <a:pt x="6" y="47"/>
                  </a:lnTo>
                  <a:lnTo>
                    <a:pt x="6" y="49"/>
                  </a:lnTo>
                  <a:lnTo>
                    <a:pt x="10" y="53"/>
                  </a:lnTo>
                  <a:lnTo>
                    <a:pt x="14" y="55"/>
                  </a:lnTo>
                  <a:lnTo>
                    <a:pt x="15" y="56"/>
                  </a:lnTo>
                  <a:lnTo>
                    <a:pt x="15" y="61"/>
                  </a:lnTo>
                  <a:lnTo>
                    <a:pt x="17" y="64"/>
                  </a:lnTo>
                  <a:lnTo>
                    <a:pt x="21" y="64"/>
                  </a:lnTo>
                  <a:lnTo>
                    <a:pt x="23" y="65"/>
                  </a:lnTo>
                  <a:lnTo>
                    <a:pt x="24" y="65"/>
                  </a:lnTo>
                  <a:lnTo>
                    <a:pt x="24" y="55"/>
                  </a:lnTo>
                  <a:lnTo>
                    <a:pt x="24" y="55"/>
                  </a:lnTo>
                  <a:lnTo>
                    <a:pt x="24" y="55"/>
                  </a:lnTo>
                  <a:close/>
                </a:path>
              </a:pathLst>
            </a:custGeom>
            <a:grp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260" name="Freeform 83"/>
            <p:cNvSpPr/>
            <p:nvPr/>
          </p:nvSpPr>
          <p:spPr bwMode="auto">
            <a:xfrm>
              <a:off x="6846457" y="4798518"/>
              <a:ext cx="240053" cy="238535"/>
            </a:xfrm>
            <a:custGeom>
              <a:avLst/>
              <a:gdLst>
                <a:gd name="T0" fmla="*/ 4 w 145"/>
                <a:gd name="T1" fmla="*/ 61 h 145"/>
                <a:gd name="T2" fmla="*/ 9 w 145"/>
                <a:gd name="T3" fmla="*/ 62 h 145"/>
                <a:gd name="T4" fmla="*/ 14 w 145"/>
                <a:gd name="T5" fmla="*/ 71 h 145"/>
                <a:gd name="T6" fmla="*/ 18 w 145"/>
                <a:gd name="T7" fmla="*/ 86 h 145"/>
                <a:gd name="T8" fmla="*/ 27 w 145"/>
                <a:gd name="T9" fmla="*/ 92 h 145"/>
                <a:gd name="T10" fmla="*/ 36 w 145"/>
                <a:gd name="T11" fmla="*/ 94 h 145"/>
                <a:gd name="T12" fmla="*/ 44 w 145"/>
                <a:gd name="T13" fmla="*/ 103 h 145"/>
                <a:gd name="T14" fmla="*/ 44 w 145"/>
                <a:gd name="T15" fmla="*/ 110 h 145"/>
                <a:gd name="T16" fmla="*/ 48 w 145"/>
                <a:gd name="T17" fmla="*/ 118 h 145"/>
                <a:gd name="T18" fmla="*/ 51 w 145"/>
                <a:gd name="T19" fmla="*/ 125 h 145"/>
                <a:gd name="T20" fmla="*/ 59 w 145"/>
                <a:gd name="T21" fmla="*/ 127 h 145"/>
                <a:gd name="T22" fmla="*/ 69 w 145"/>
                <a:gd name="T23" fmla="*/ 133 h 145"/>
                <a:gd name="T24" fmla="*/ 71 w 145"/>
                <a:gd name="T25" fmla="*/ 137 h 145"/>
                <a:gd name="T26" fmla="*/ 81 w 145"/>
                <a:gd name="T27" fmla="*/ 137 h 145"/>
                <a:gd name="T28" fmla="*/ 86 w 145"/>
                <a:gd name="T29" fmla="*/ 140 h 145"/>
                <a:gd name="T30" fmla="*/ 105 w 145"/>
                <a:gd name="T31" fmla="*/ 142 h 145"/>
                <a:gd name="T32" fmla="*/ 127 w 145"/>
                <a:gd name="T33" fmla="*/ 122 h 145"/>
                <a:gd name="T34" fmla="*/ 128 w 145"/>
                <a:gd name="T35" fmla="*/ 116 h 145"/>
                <a:gd name="T36" fmla="*/ 131 w 145"/>
                <a:gd name="T37" fmla="*/ 106 h 145"/>
                <a:gd name="T38" fmla="*/ 137 w 145"/>
                <a:gd name="T39" fmla="*/ 100 h 145"/>
                <a:gd name="T40" fmla="*/ 142 w 145"/>
                <a:gd name="T41" fmla="*/ 94 h 145"/>
                <a:gd name="T42" fmla="*/ 143 w 145"/>
                <a:gd name="T43" fmla="*/ 89 h 145"/>
                <a:gd name="T44" fmla="*/ 136 w 145"/>
                <a:gd name="T45" fmla="*/ 80 h 145"/>
                <a:gd name="T46" fmla="*/ 136 w 145"/>
                <a:gd name="T47" fmla="*/ 70 h 145"/>
                <a:gd name="T48" fmla="*/ 142 w 145"/>
                <a:gd name="T49" fmla="*/ 62 h 145"/>
                <a:gd name="T50" fmla="*/ 143 w 145"/>
                <a:gd name="T51" fmla="*/ 61 h 145"/>
                <a:gd name="T52" fmla="*/ 145 w 145"/>
                <a:gd name="T53" fmla="*/ 56 h 145"/>
                <a:gd name="T54" fmla="*/ 142 w 145"/>
                <a:gd name="T55" fmla="*/ 47 h 145"/>
                <a:gd name="T56" fmla="*/ 143 w 145"/>
                <a:gd name="T57" fmla="*/ 44 h 145"/>
                <a:gd name="T58" fmla="*/ 142 w 145"/>
                <a:gd name="T59" fmla="*/ 39 h 145"/>
                <a:gd name="T60" fmla="*/ 142 w 145"/>
                <a:gd name="T61" fmla="*/ 32 h 145"/>
                <a:gd name="T62" fmla="*/ 145 w 145"/>
                <a:gd name="T63" fmla="*/ 27 h 145"/>
                <a:gd name="T64" fmla="*/ 142 w 145"/>
                <a:gd name="T65" fmla="*/ 21 h 145"/>
                <a:gd name="T66" fmla="*/ 133 w 145"/>
                <a:gd name="T67" fmla="*/ 17 h 145"/>
                <a:gd name="T68" fmla="*/ 127 w 145"/>
                <a:gd name="T69" fmla="*/ 18 h 145"/>
                <a:gd name="T70" fmla="*/ 120 w 145"/>
                <a:gd name="T71" fmla="*/ 12 h 145"/>
                <a:gd name="T72" fmla="*/ 113 w 145"/>
                <a:gd name="T73" fmla="*/ 8 h 145"/>
                <a:gd name="T74" fmla="*/ 95 w 145"/>
                <a:gd name="T75" fmla="*/ 0 h 145"/>
                <a:gd name="T76" fmla="*/ 77 w 145"/>
                <a:gd name="T77" fmla="*/ 3 h 145"/>
                <a:gd name="T78" fmla="*/ 68 w 145"/>
                <a:gd name="T79" fmla="*/ 9 h 145"/>
                <a:gd name="T80" fmla="*/ 66 w 145"/>
                <a:gd name="T81" fmla="*/ 20 h 145"/>
                <a:gd name="T82" fmla="*/ 59 w 145"/>
                <a:gd name="T83" fmla="*/ 21 h 145"/>
                <a:gd name="T84" fmla="*/ 51 w 145"/>
                <a:gd name="T85" fmla="*/ 26 h 145"/>
                <a:gd name="T86" fmla="*/ 47 w 145"/>
                <a:gd name="T87" fmla="*/ 33 h 145"/>
                <a:gd name="T88" fmla="*/ 45 w 145"/>
                <a:gd name="T89" fmla="*/ 36 h 145"/>
                <a:gd name="T90" fmla="*/ 42 w 145"/>
                <a:gd name="T91" fmla="*/ 41 h 145"/>
                <a:gd name="T92" fmla="*/ 29 w 145"/>
                <a:gd name="T93" fmla="*/ 52 h 145"/>
                <a:gd name="T94" fmla="*/ 23 w 145"/>
                <a:gd name="T95" fmla="*/ 50 h 145"/>
                <a:gd name="T96" fmla="*/ 17 w 145"/>
                <a:gd name="T97" fmla="*/ 47 h 145"/>
                <a:gd name="T98" fmla="*/ 14 w 145"/>
                <a:gd name="T99" fmla="*/ 50 h 145"/>
                <a:gd name="T100" fmla="*/ 11 w 145"/>
                <a:gd name="T101" fmla="*/ 45 h 145"/>
                <a:gd name="T102" fmla="*/ 1 w 145"/>
                <a:gd name="T103" fmla="*/ 50 h 145"/>
                <a:gd name="T104" fmla="*/ 4 w 145"/>
                <a:gd name="T105" fmla="*/ 5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5" h="145">
                  <a:moveTo>
                    <a:pt x="4" y="53"/>
                  </a:moveTo>
                  <a:lnTo>
                    <a:pt x="4" y="61"/>
                  </a:lnTo>
                  <a:lnTo>
                    <a:pt x="8" y="61"/>
                  </a:lnTo>
                  <a:lnTo>
                    <a:pt x="9" y="62"/>
                  </a:lnTo>
                  <a:lnTo>
                    <a:pt x="12" y="70"/>
                  </a:lnTo>
                  <a:lnTo>
                    <a:pt x="14" y="71"/>
                  </a:lnTo>
                  <a:lnTo>
                    <a:pt x="14" y="77"/>
                  </a:lnTo>
                  <a:lnTo>
                    <a:pt x="18" y="86"/>
                  </a:lnTo>
                  <a:lnTo>
                    <a:pt x="21" y="88"/>
                  </a:lnTo>
                  <a:lnTo>
                    <a:pt x="27" y="92"/>
                  </a:lnTo>
                  <a:lnTo>
                    <a:pt x="35" y="92"/>
                  </a:lnTo>
                  <a:lnTo>
                    <a:pt x="36" y="94"/>
                  </a:lnTo>
                  <a:lnTo>
                    <a:pt x="36" y="103"/>
                  </a:lnTo>
                  <a:lnTo>
                    <a:pt x="44" y="103"/>
                  </a:lnTo>
                  <a:lnTo>
                    <a:pt x="45" y="109"/>
                  </a:lnTo>
                  <a:lnTo>
                    <a:pt x="44" y="110"/>
                  </a:lnTo>
                  <a:lnTo>
                    <a:pt x="44" y="118"/>
                  </a:lnTo>
                  <a:lnTo>
                    <a:pt x="48" y="118"/>
                  </a:lnTo>
                  <a:lnTo>
                    <a:pt x="48" y="125"/>
                  </a:lnTo>
                  <a:lnTo>
                    <a:pt x="51" y="125"/>
                  </a:lnTo>
                  <a:lnTo>
                    <a:pt x="56" y="127"/>
                  </a:lnTo>
                  <a:lnTo>
                    <a:pt x="59" y="127"/>
                  </a:lnTo>
                  <a:lnTo>
                    <a:pt x="65" y="128"/>
                  </a:lnTo>
                  <a:lnTo>
                    <a:pt x="69" y="133"/>
                  </a:lnTo>
                  <a:lnTo>
                    <a:pt x="71" y="136"/>
                  </a:lnTo>
                  <a:lnTo>
                    <a:pt x="71" y="137"/>
                  </a:lnTo>
                  <a:lnTo>
                    <a:pt x="66" y="137"/>
                  </a:lnTo>
                  <a:lnTo>
                    <a:pt x="81" y="137"/>
                  </a:lnTo>
                  <a:lnTo>
                    <a:pt x="84" y="140"/>
                  </a:lnTo>
                  <a:lnTo>
                    <a:pt x="86" y="140"/>
                  </a:lnTo>
                  <a:lnTo>
                    <a:pt x="89" y="142"/>
                  </a:lnTo>
                  <a:lnTo>
                    <a:pt x="105" y="142"/>
                  </a:lnTo>
                  <a:lnTo>
                    <a:pt x="110" y="145"/>
                  </a:lnTo>
                  <a:lnTo>
                    <a:pt x="127" y="122"/>
                  </a:lnTo>
                  <a:lnTo>
                    <a:pt x="131" y="121"/>
                  </a:lnTo>
                  <a:lnTo>
                    <a:pt x="128" y="116"/>
                  </a:lnTo>
                  <a:lnTo>
                    <a:pt x="131" y="113"/>
                  </a:lnTo>
                  <a:lnTo>
                    <a:pt x="131" y="106"/>
                  </a:lnTo>
                  <a:lnTo>
                    <a:pt x="134" y="104"/>
                  </a:lnTo>
                  <a:lnTo>
                    <a:pt x="137" y="100"/>
                  </a:lnTo>
                  <a:lnTo>
                    <a:pt x="137" y="97"/>
                  </a:lnTo>
                  <a:lnTo>
                    <a:pt x="142" y="94"/>
                  </a:lnTo>
                  <a:lnTo>
                    <a:pt x="143" y="91"/>
                  </a:lnTo>
                  <a:lnTo>
                    <a:pt x="143" y="89"/>
                  </a:lnTo>
                  <a:lnTo>
                    <a:pt x="136" y="83"/>
                  </a:lnTo>
                  <a:lnTo>
                    <a:pt x="136" y="80"/>
                  </a:lnTo>
                  <a:lnTo>
                    <a:pt x="142" y="76"/>
                  </a:lnTo>
                  <a:lnTo>
                    <a:pt x="136" y="70"/>
                  </a:lnTo>
                  <a:lnTo>
                    <a:pt x="142" y="67"/>
                  </a:lnTo>
                  <a:lnTo>
                    <a:pt x="142" y="62"/>
                  </a:lnTo>
                  <a:lnTo>
                    <a:pt x="143" y="62"/>
                  </a:lnTo>
                  <a:lnTo>
                    <a:pt x="143" y="61"/>
                  </a:lnTo>
                  <a:lnTo>
                    <a:pt x="145" y="59"/>
                  </a:lnTo>
                  <a:lnTo>
                    <a:pt x="145" y="56"/>
                  </a:lnTo>
                  <a:lnTo>
                    <a:pt x="142" y="50"/>
                  </a:lnTo>
                  <a:lnTo>
                    <a:pt x="142" y="47"/>
                  </a:lnTo>
                  <a:lnTo>
                    <a:pt x="143" y="45"/>
                  </a:lnTo>
                  <a:lnTo>
                    <a:pt x="143" y="44"/>
                  </a:lnTo>
                  <a:lnTo>
                    <a:pt x="145" y="42"/>
                  </a:lnTo>
                  <a:lnTo>
                    <a:pt x="142" y="39"/>
                  </a:lnTo>
                  <a:lnTo>
                    <a:pt x="145" y="36"/>
                  </a:lnTo>
                  <a:lnTo>
                    <a:pt x="142" y="32"/>
                  </a:lnTo>
                  <a:lnTo>
                    <a:pt x="143" y="30"/>
                  </a:lnTo>
                  <a:lnTo>
                    <a:pt x="145" y="27"/>
                  </a:lnTo>
                  <a:lnTo>
                    <a:pt x="145" y="26"/>
                  </a:lnTo>
                  <a:lnTo>
                    <a:pt x="142" y="21"/>
                  </a:lnTo>
                  <a:lnTo>
                    <a:pt x="137" y="21"/>
                  </a:lnTo>
                  <a:lnTo>
                    <a:pt x="133" y="17"/>
                  </a:lnTo>
                  <a:lnTo>
                    <a:pt x="130" y="17"/>
                  </a:lnTo>
                  <a:lnTo>
                    <a:pt x="127" y="18"/>
                  </a:lnTo>
                  <a:lnTo>
                    <a:pt x="125" y="18"/>
                  </a:lnTo>
                  <a:lnTo>
                    <a:pt x="120" y="12"/>
                  </a:lnTo>
                  <a:lnTo>
                    <a:pt x="116" y="12"/>
                  </a:lnTo>
                  <a:lnTo>
                    <a:pt x="113" y="8"/>
                  </a:lnTo>
                  <a:lnTo>
                    <a:pt x="96" y="8"/>
                  </a:lnTo>
                  <a:lnTo>
                    <a:pt x="95" y="0"/>
                  </a:lnTo>
                  <a:lnTo>
                    <a:pt x="86" y="0"/>
                  </a:lnTo>
                  <a:lnTo>
                    <a:pt x="77" y="3"/>
                  </a:lnTo>
                  <a:lnTo>
                    <a:pt x="74" y="6"/>
                  </a:lnTo>
                  <a:lnTo>
                    <a:pt x="68" y="9"/>
                  </a:lnTo>
                  <a:lnTo>
                    <a:pt x="68" y="18"/>
                  </a:lnTo>
                  <a:lnTo>
                    <a:pt x="66" y="20"/>
                  </a:lnTo>
                  <a:lnTo>
                    <a:pt x="63" y="20"/>
                  </a:lnTo>
                  <a:lnTo>
                    <a:pt x="59" y="21"/>
                  </a:lnTo>
                  <a:lnTo>
                    <a:pt x="54" y="23"/>
                  </a:lnTo>
                  <a:lnTo>
                    <a:pt x="51" y="26"/>
                  </a:lnTo>
                  <a:lnTo>
                    <a:pt x="50" y="27"/>
                  </a:lnTo>
                  <a:lnTo>
                    <a:pt x="47" y="33"/>
                  </a:lnTo>
                  <a:lnTo>
                    <a:pt x="45" y="35"/>
                  </a:lnTo>
                  <a:lnTo>
                    <a:pt x="45" y="36"/>
                  </a:lnTo>
                  <a:lnTo>
                    <a:pt x="44" y="38"/>
                  </a:lnTo>
                  <a:lnTo>
                    <a:pt x="42" y="41"/>
                  </a:lnTo>
                  <a:lnTo>
                    <a:pt x="35" y="49"/>
                  </a:lnTo>
                  <a:lnTo>
                    <a:pt x="29" y="52"/>
                  </a:lnTo>
                  <a:lnTo>
                    <a:pt x="23" y="52"/>
                  </a:lnTo>
                  <a:lnTo>
                    <a:pt x="23" y="50"/>
                  </a:lnTo>
                  <a:lnTo>
                    <a:pt x="20" y="47"/>
                  </a:lnTo>
                  <a:lnTo>
                    <a:pt x="17" y="47"/>
                  </a:lnTo>
                  <a:lnTo>
                    <a:pt x="17" y="50"/>
                  </a:lnTo>
                  <a:lnTo>
                    <a:pt x="14" y="50"/>
                  </a:lnTo>
                  <a:lnTo>
                    <a:pt x="11" y="47"/>
                  </a:lnTo>
                  <a:lnTo>
                    <a:pt x="11" y="45"/>
                  </a:lnTo>
                  <a:lnTo>
                    <a:pt x="0" y="45"/>
                  </a:lnTo>
                  <a:lnTo>
                    <a:pt x="1" y="50"/>
                  </a:lnTo>
                  <a:lnTo>
                    <a:pt x="4" y="53"/>
                  </a:lnTo>
                  <a:lnTo>
                    <a:pt x="4" y="53"/>
                  </a:lnTo>
                  <a:lnTo>
                    <a:pt x="4" y="53"/>
                  </a:lnTo>
                  <a:close/>
                </a:path>
              </a:pathLst>
            </a:custGeom>
            <a:grp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261" name="Freeform 84"/>
            <p:cNvSpPr/>
            <p:nvPr/>
          </p:nvSpPr>
          <p:spPr bwMode="auto">
            <a:xfrm>
              <a:off x="6748779" y="4538598"/>
              <a:ext cx="359252" cy="345463"/>
            </a:xfrm>
            <a:custGeom>
              <a:avLst/>
              <a:gdLst>
                <a:gd name="T0" fmla="*/ 211 w 217"/>
                <a:gd name="T1" fmla="*/ 45 h 210"/>
                <a:gd name="T2" fmla="*/ 205 w 217"/>
                <a:gd name="T3" fmla="*/ 27 h 210"/>
                <a:gd name="T4" fmla="*/ 193 w 217"/>
                <a:gd name="T5" fmla="*/ 21 h 210"/>
                <a:gd name="T6" fmla="*/ 178 w 217"/>
                <a:gd name="T7" fmla="*/ 15 h 210"/>
                <a:gd name="T8" fmla="*/ 169 w 217"/>
                <a:gd name="T9" fmla="*/ 15 h 210"/>
                <a:gd name="T10" fmla="*/ 163 w 217"/>
                <a:gd name="T11" fmla="*/ 11 h 210"/>
                <a:gd name="T12" fmla="*/ 155 w 217"/>
                <a:gd name="T13" fmla="*/ 8 h 210"/>
                <a:gd name="T14" fmla="*/ 145 w 217"/>
                <a:gd name="T15" fmla="*/ 3 h 210"/>
                <a:gd name="T16" fmla="*/ 130 w 217"/>
                <a:gd name="T17" fmla="*/ 8 h 210"/>
                <a:gd name="T18" fmla="*/ 121 w 217"/>
                <a:gd name="T19" fmla="*/ 23 h 210"/>
                <a:gd name="T20" fmla="*/ 124 w 217"/>
                <a:gd name="T21" fmla="*/ 29 h 210"/>
                <a:gd name="T22" fmla="*/ 127 w 217"/>
                <a:gd name="T23" fmla="*/ 42 h 210"/>
                <a:gd name="T24" fmla="*/ 121 w 217"/>
                <a:gd name="T25" fmla="*/ 68 h 210"/>
                <a:gd name="T26" fmla="*/ 124 w 217"/>
                <a:gd name="T27" fmla="*/ 80 h 210"/>
                <a:gd name="T28" fmla="*/ 136 w 217"/>
                <a:gd name="T29" fmla="*/ 92 h 210"/>
                <a:gd name="T30" fmla="*/ 145 w 217"/>
                <a:gd name="T31" fmla="*/ 86 h 210"/>
                <a:gd name="T32" fmla="*/ 140 w 217"/>
                <a:gd name="T33" fmla="*/ 112 h 210"/>
                <a:gd name="T34" fmla="*/ 130 w 217"/>
                <a:gd name="T35" fmla="*/ 110 h 210"/>
                <a:gd name="T36" fmla="*/ 125 w 217"/>
                <a:gd name="T37" fmla="*/ 98 h 210"/>
                <a:gd name="T38" fmla="*/ 119 w 217"/>
                <a:gd name="T39" fmla="*/ 90 h 210"/>
                <a:gd name="T40" fmla="*/ 112 w 217"/>
                <a:gd name="T41" fmla="*/ 90 h 210"/>
                <a:gd name="T42" fmla="*/ 101 w 217"/>
                <a:gd name="T43" fmla="*/ 83 h 210"/>
                <a:gd name="T44" fmla="*/ 98 w 217"/>
                <a:gd name="T45" fmla="*/ 77 h 210"/>
                <a:gd name="T46" fmla="*/ 92 w 217"/>
                <a:gd name="T47" fmla="*/ 72 h 210"/>
                <a:gd name="T48" fmla="*/ 86 w 217"/>
                <a:gd name="T49" fmla="*/ 80 h 210"/>
                <a:gd name="T50" fmla="*/ 62 w 217"/>
                <a:gd name="T51" fmla="*/ 72 h 210"/>
                <a:gd name="T52" fmla="*/ 51 w 217"/>
                <a:gd name="T53" fmla="*/ 68 h 210"/>
                <a:gd name="T54" fmla="*/ 45 w 217"/>
                <a:gd name="T55" fmla="*/ 60 h 210"/>
                <a:gd name="T56" fmla="*/ 38 w 217"/>
                <a:gd name="T57" fmla="*/ 63 h 210"/>
                <a:gd name="T58" fmla="*/ 38 w 217"/>
                <a:gd name="T59" fmla="*/ 72 h 210"/>
                <a:gd name="T60" fmla="*/ 36 w 217"/>
                <a:gd name="T61" fmla="*/ 93 h 210"/>
                <a:gd name="T62" fmla="*/ 33 w 217"/>
                <a:gd name="T63" fmla="*/ 104 h 210"/>
                <a:gd name="T64" fmla="*/ 2 w 217"/>
                <a:gd name="T65" fmla="*/ 176 h 210"/>
                <a:gd name="T66" fmla="*/ 38 w 217"/>
                <a:gd name="T67" fmla="*/ 199 h 210"/>
                <a:gd name="T68" fmla="*/ 45 w 217"/>
                <a:gd name="T69" fmla="*/ 200 h 210"/>
                <a:gd name="T70" fmla="*/ 68 w 217"/>
                <a:gd name="T71" fmla="*/ 205 h 210"/>
                <a:gd name="T72" fmla="*/ 79 w 217"/>
                <a:gd name="T73" fmla="*/ 205 h 210"/>
                <a:gd name="T74" fmla="*/ 92 w 217"/>
                <a:gd name="T75" fmla="*/ 207 h 210"/>
                <a:gd name="T76" fmla="*/ 103 w 217"/>
                <a:gd name="T77" fmla="*/ 191 h 210"/>
                <a:gd name="T78" fmla="*/ 113 w 217"/>
                <a:gd name="T79" fmla="*/ 181 h 210"/>
                <a:gd name="T80" fmla="*/ 125 w 217"/>
                <a:gd name="T81" fmla="*/ 176 h 210"/>
                <a:gd name="T82" fmla="*/ 143 w 217"/>
                <a:gd name="T83" fmla="*/ 157 h 210"/>
                <a:gd name="T84" fmla="*/ 152 w 217"/>
                <a:gd name="T85" fmla="*/ 143 h 210"/>
                <a:gd name="T86" fmla="*/ 170 w 217"/>
                <a:gd name="T87" fmla="*/ 137 h 210"/>
                <a:gd name="T88" fmla="*/ 184 w 217"/>
                <a:gd name="T89" fmla="*/ 134 h 210"/>
                <a:gd name="T90" fmla="*/ 204 w 217"/>
                <a:gd name="T91" fmla="*/ 125 h 210"/>
                <a:gd name="T92" fmla="*/ 201 w 217"/>
                <a:gd name="T93" fmla="*/ 118 h 210"/>
                <a:gd name="T94" fmla="*/ 201 w 217"/>
                <a:gd name="T95" fmla="*/ 110 h 210"/>
                <a:gd name="T96" fmla="*/ 204 w 217"/>
                <a:gd name="T97" fmla="*/ 97 h 210"/>
                <a:gd name="T98" fmla="*/ 213 w 217"/>
                <a:gd name="T99" fmla="*/ 87 h 210"/>
                <a:gd name="T100" fmla="*/ 208 w 217"/>
                <a:gd name="T101" fmla="*/ 62 h 210"/>
                <a:gd name="T102" fmla="*/ 217 w 217"/>
                <a:gd name="T103" fmla="*/ 53 h 210"/>
                <a:gd name="T104" fmla="*/ 214 w 217"/>
                <a:gd name="T105" fmla="*/ 5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7" h="210">
                  <a:moveTo>
                    <a:pt x="214" y="50"/>
                  </a:moveTo>
                  <a:lnTo>
                    <a:pt x="214" y="42"/>
                  </a:lnTo>
                  <a:lnTo>
                    <a:pt x="213" y="45"/>
                  </a:lnTo>
                  <a:lnTo>
                    <a:pt x="211" y="45"/>
                  </a:lnTo>
                  <a:lnTo>
                    <a:pt x="211" y="33"/>
                  </a:lnTo>
                  <a:lnTo>
                    <a:pt x="208" y="30"/>
                  </a:lnTo>
                  <a:lnTo>
                    <a:pt x="205" y="30"/>
                  </a:lnTo>
                  <a:lnTo>
                    <a:pt x="205" y="27"/>
                  </a:lnTo>
                  <a:lnTo>
                    <a:pt x="201" y="24"/>
                  </a:lnTo>
                  <a:lnTo>
                    <a:pt x="196" y="24"/>
                  </a:lnTo>
                  <a:lnTo>
                    <a:pt x="196" y="20"/>
                  </a:lnTo>
                  <a:lnTo>
                    <a:pt x="193" y="21"/>
                  </a:lnTo>
                  <a:lnTo>
                    <a:pt x="190" y="21"/>
                  </a:lnTo>
                  <a:lnTo>
                    <a:pt x="184" y="17"/>
                  </a:lnTo>
                  <a:lnTo>
                    <a:pt x="179" y="17"/>
                  </a:lnTo>
                  <a:lnTo>
                    <a:pt x="178" y="15"/>
                  </a:lnTo>
                  <a:lnTo>
                    <a:pt x="178" y="11"/>
                  </a:lnTo>
                  <a:lnTo>
                    <a:pt x="175" y="12"/>
                  </a:lnTo>
                  <a:lnTo>
                    <a:pt x="170" y="12"/>
                  </a:lnTo>
                  <a:lnTo>
                    <a:pt x="169" y="15"/>
                  </a:lnTo>
                  <a:lnTo>
                    <a:pt x="167" y="17"/>
                  </a:lnTo>
                  <a:lnTo>
                    <a:pt x="166" y="17"/>
                  </a:lnTo>
                  <a:lnTo>
                    <a:pt x="163" y="14"/>
                  </a:lnTo>
                  <a:lnTo>
                    <a:pt x="163" y="11"/>
                  </a:lnTo>
                  <a:lnTo>
                    <a:pt x="161" y="9"/>
                  </a:lnTo>
                  <a:lnTo>
                    <a:pt x="158" y="9"/>
                  </a:lnTo>
                  <a:lnTo>
                    <a:pt x="157" y="8"/>
                  </a:lnTo>
                  <a:lnTo>
                    <a:pt x="155" y="8"/>
                  </a:lnTo>
                  <a:lnTo>
                    <a:pt x="155" y="2"/>
                  </a:lnTo>
                  <a:lnTo>
                    <a:pt x="157" y="0"/>
                  </a:lnTo>
                  <a:lnTo>
                    <a:pt x="151" y="3"/>
                  </a:lnTo>
                  <a:lnTo>
                    <a:pt x="145" y="3"/>
                  </a:lnTo>
                  <a:lnTo>
                    <a:pt x="142" y="5"/>
                  </a:lnTo>
                  <a:lnTo>
                    <a:pt x="137" y="5"/>
                  </a:lnTo>
                  <a:lnTo>
                    <a:pt x="133" y="8"/>
                  </a:lnTo>
                  <a:lnTo>
                    <a:pt x="130" y="8"/>
                  </a:lnTo>
                  <a:lnTo>
                    <a:pt x="130" y="15"/>
                  </a:lnTo>
                  <a:lnTo>
                    <a:pt x="125" y="20"/>
                  </a:lnTo>
                  <a:lnTo>
                    <a:pt x="122" y="21"/>
                  </a:lnTo>
                  <a:lnTo>
                    <a:pt x="121" y="23"/>
                  </a:lnTo>
                  <a:lnTo>
                    <a:pt x="119" y="23"/>
                  </a:lnTo>
                  <a:lnTo>
                    <a:pt x="122" y="26"/>
                  </a:lnTo>
                  <a:lnTo>
                    <a:pt x="122" y="27"/>
                  </a:lnTo>
                  <a:lnTo>
                    <a:pt x="124" y="29"/>
                  </a:lnTo>
                  <a:lnTo>
                    <a:pt x="124" y="30"/>
                  </a:lnTo>
                  <a:lnTo>
                    <a:pt x="125" y="32"/>
                  </a:lnTo>
                  <a:lnTo>
                    <a:pt x="125" y="38"/>
                  </a:lnTo>
                  <a:lnTo>
                    <a:pt x="127" y="42"/>
                  </a:lnTo>
                  <a:lnTo>
                    <a:pt x="127" y="57"/>
                  </a:lnTo>
                  <a:lnTo>
                    <a:pt x="124" y="60"/>
                  </a:lnTo>
                  <a:lnTo>
                    <a:pt x="122" y="63"/>
                  </a:lnTo>
                  <a:lnTo>
                    <a:pt x="121" y="68"/>
                  </a:lnTo>
                  <a:lnTo>
                    <a:pt x="119" y="71"/>
                  </a:lnTo>
                  <a:lnTo>
                    <a:pt x="119" y="77"/>
                  </a:lnTo>
                  <a:lnTo>
                    <a:pt x="122" y="80"/>
                  </a:lnTo>
                  <a:lnTo>
                    <a:pt x="124" y="80"/>
                  </a:lnTo>
                  <a:lnTo>
                    <a:pt x="124" y="83"/>
                  </a:lnTo>
                  <a:lnTo>
                    <a:pt x="125" y="83"/>
                  </a:lnTo>
                  <a:lnTo>
                    <a:pt x="133" y="90"/>
                  </a:lnTo>
                  <a:lnTo>
                    <a:pt x="136" y="92"/>
                  </a:lnTo>
                  <a:lnTo>
                    <a:pt x="137" y="92"/>
                  </a:lnTo>
                  <a:lnTo>
                    <a:pt x="139" y="90"/>
                  </a:lnTo>
                  <a:lnTo>
                    <a:pt x="139" y="86"/>
                  </a:lnTo>
                  <a:lnTo>
                    <a:pt x="145" y="86"/>
                  </a:lnTo>
                  <a:lnTo>
                    <a:pt x="145" y="98"/>
                  </a:lnTo>
                  <a:lnTo>
                    <a:pt x="143" y="107"/>
                  </a:lnTo>
                  <a:lnTo>
                    <a:pt x="142" y="112"/>
                  </a:lnTo>
                  <a:lnTo>
                    <a:pt x="140" y="112"/>
                  </a:lnTo>
                  <a:lnTo>
                    <a:pt x="140" y="110"/>
                  </a:lnTo>
                  <a:lnTo>
                    <a:pt x="139" y="107"/>
                  </a:lnTo>
                  <a:lnTo>
                    <a:pt x="134" y="110"/>
                  </a:lnTo>
                  <a:lnTo>
                    <a:pt x="130" y="110"/>
                  </a:lnTo>
                  <a:lnTo>
                    <a:pt x="130" y="107"/>
                  </a:lnTo>
                  <a:lnTo>
                    <a:pt x="128" y="104"/>
                  </a:lnTo>
                  <a:lnTo>
                    <a:pt x="128" y="101"/>
                  </a:lnTo>
                  <a:lnTo>
                    <a:pt x="125" y="98"/>
                  </a:lnTo>
                  <a:lnTo>
                    <a:pt x="122" y="98"/>
                  </a:lnTo>
                  <a:lnTo>
                    <a:pt x="121" y="95"/>
                  </a:lnTo>
                  <a:lnTo>
                    <a:pt x="121" y="93"/>
                  </a:lnTo>
                  <a:lnTo>
                    <a:pt x="119" y="90"/>
                  </a:lnTo>
                  <a:lnTo>
                    <a:pt x="118" y="89"/>
                  </a:lnTo>
                  <a:lnTo>
                    <a:pt x="116" y="89"/>
                  </a:lnTo>
                  <a:lnTo>
                    <a:pt x="115" y="90"/>
                  </a:lnTo>
                  <a:lnTo>
                    <a:pt x="112" y="90"/>
                  </a:lnTo>
                  <a:lnTo>
                    <a:pt x="112" y="87"/>
                  </a:lnTo>
                  <a:lnTo>
                    <a:pt x="109" y="86"/>
                  </a:lnTo>
                  <a:lnTo>
                    <a:pt x="101" y="86"/>
                  </a:lnTo>
                  <a:lnTo>
                    <a:pt x="101" y="83"/>
                  </a:lnTo>
                  <a:lnTo>
                    <a:pt x="103" y="83"/>
                  </a:lnTo>
                  <a:lnTo>
                    <a:pt x="103" y="78"/>
                  </a:lnTo>
                  <a:lnTo>
                    <a:pt x="100" y="78"/>
                  </a:lnTo>
                  <a:lnTo>
                    <a:pt x="98" y="77"/>
                  </a:lnTo>
                  <a:lnTo>
                    <a:pt x="98" y="74"/>
                  </a:lnTo>
                  <a:lnTo>
                    <a:pt x="95" y="71"/>
                  </a:lnTo>
                  <a:lnTo>
                    <a:pt x="94" y="71"/>
                  </a:lnTo>
                  <a:lnTo>
                    <a:pt x="92" y="72"/>
                  </a:lnTo>
                  <a:lnTo>
                    <a:pt x="92" y="77"/>
                  </a:lnTo>
                  <a:lnTo>
                    <a:pt x="91" y="78"/>
                  </a:lnTo>
                  <a:lnTo>
                    <a:pt x="91" y="80"/>
                  </a:lnTo>
                  <a:lnTo>
                    <a:pt x="86" y="80"/>
                  </a:lnTo>
                  <a:lnTo>
                    <a:pt x="79" y="78"/>
                  </a:lnTo>
                  <a:lnTo>
                    <a:pt x="68" y="77"/>
                  </a:lnTo>
                  <a:lnTo>
                    <a:pt x="63" y="74"/>
                  </a:lnTo>
                  <a:lnTo>
                    <a:pt x="62" y="72"/>
                  </a:lnTo>
                  <a:lnTo>
                    <a:pt x="60" y="69"/>
                  </a:lnTo>
                  <a:lnTo>
                    <a:pt x="60" y="65"/>
                  </a:lnTo>
                  <a:lnTo>
                    <a:pt x="50" y="66"/>
                  </a:lnTo>
                  <a:lnTo>
                    <a:pt x="51" y="68"/>
                  </a:lnTo>
                  <a:lnTo>
                    <a:pt x="51" y="69"/>
                  </a:lnTo>
                  <a:lnTo>
                    <a:pt x="47" y="69"/>
                  </a:lnTo>
                  <a:lnTo>
                    <a:pt x="45" y="68"/>
                  </a:lnTo>
                  <a:lnTo>
                    <a:pt x="45" y="60"/>
                  </a:lnTo>
                  <a:lnTo>
                    <a:pt x="41" y="60"/>
                  </a:lnTo>
                  <a:lnTo>
                    <a:pt x="39" y="57"/>
                  </a:lnTo>
                  <a:lnTo>
                    <a:pt x="38" y="62"/>
                  </a:lnTo>
                  <a:lnTo>
                    <a:pt x="38" y="63"/>
                  </a:lnTo>
                  <a:lnTo>
                    <a:pt x="41" y="66"/>
                  </a:lnTo>
                  <a:lnTo>
                    <a:pt x="41" y="71"/>
                  </a:lnTo>
                  <a:lnTo>
                    <a:pt x="39" y="72"/>
                  </a:lnTo>
                  <a:lnTo>
                    <a:pt x="38" y="72"/>
                  </a:lnTo>
                  <a:lnTo>
                    <a:pt x="38" y="87"/>
                  </a:lnTo>
                  <a:lnTo>
                    <a:pt x="41" y="90"/>
                  </a:lnTo>
                  <a:lnTo>
                    <a:pt x="36" y="92"/>
                  </a:lnTo>
                  <a:lnTo>
                    <a:pt x="36" y="93"/>
                  </a:lnTo>
                  <a:lnTo>
                    <a:pt x="38" y="95"/>
                  </a:lnTo>
                  <a:lnTo>
                    <a:pt x="38" y="101"/>
                  </a:lnTo>
                  <a:lnTo>
                    <a:pt x="35" y="104"/>
                  </a:lnTo>
                  <a:lnTo>
                    <a:pt x="33" y="104"/>
                  </a:lnTo>
                  <a:lnTo>
                    <a:pt x="0" y="103"/>
                  </a:lnTo>
                  <a:lnTo>
                    <a:pt x="0" y="169"/>
                  </a:lnTo>
                  <a:lnTo>
                    <a:pt x="2" y="172"/>
                  </a:lnTo>
                  <a:lnTo>
                    <a:pt x="2" y="176"/>
                  </a:lnTo>
                  <a:lnTo>
                    <a:pt x="24" y="200"/>
                  </a:lnTo>
                  <a:lnTo>
                    <a:pt x="29" y="202"/>
                  </a:lnTo>
                  <a:lnTo>
                    <a:pt x="36" y="199"/>
                  </a:lnTo>
                  <a:lnTo>
                    <a:pt x="38" y="199"/>
                  </a:lnTo>
                  <a:lnTo>
                    <a:pt x="39" y="196"/>
                  </a:lnTo>
                  <a:lnTo>
                    <a:pt x="44" y="196"/>
                  </a:lnTo>
                  <a:lnTo>
                    <a:pt x="45" y="199"/>
                  </a:lnTo>
                  <a:lnTo>
                    <a:pt x="45" y="200"/>
                  </a:lnTo>
                  <a:lnTo>
                    <a:pt x="53" y="199"/>
                  </a:lnTo>
                  <a:lnTo>
                    <a:pt x="57" y="203"/>
                  </a:lnTo>
                  <a:lnTo>
                    <a:pt x="68" y="203"/>
                  </a:lnTo>
                  <a:lnTo>
                    <a:pt x="68" y="205"/>
                  </a:lnTo>
                  <a:lnTo>
                    <a:pt x="73" y="208"/>
                  </a:lnTo>
                  <a:lnTo>
                    <a:pt x="76" y="208"/>
                  </a:lnTo>
                  <a:lnTo>
                    <a:pt x="76" y="205"/>
                  </a:lnTo>
                  <a:lnTo>
                    <a:pt x="79" y="205"/>
                  </a:lnTo>
                  <a:lnTo>
                    <a:pt x="82" y="208"/>
                  </a:lnTo>
                  <a:lnTo>
                    <a:pt x="82" y="210"/>
                  </a:lnTo>
                  <a:lnTo>
                    <a:pt x="86" y="210"/>
                  </a:lnTo>
                  <a:lnTo>
                    <a:pt x="92" y="207"/>
                  </a:lnTo>
                  <a:lnTo>
                    <a:pt x="100" y="199"/>
                  </a:lnTo>
                  <a:lnTo>
                    <a:pt x="101" y="194"/>
                  </a:lnTo>
                  <a:lnTo>
                    <a:pt x="103" y="193"/>
                  </a:lnTo>
                  <a:lnTo>
                    <a:pt x="103" y="191"/>
                  </a:lnTo>
                  <a:lnTo>
                    <a:pt x="104" y="190"/>
                  </a:lnTo>
                  <a:lnTo>
                    <a:pt x="107" y="184"/>
                  </a:lnTo>
                  <a:lnTo>
                    <a:pt x="109" y="182"/>
                  </a:lnTo>
                  <a:lnTo>
                    <a:pt x="113" y="181"/>
                  </a:lnTo>
                  <a:lnTo>
                    <a:pt x="118" y="179"/>
                  </a:lnTo>
                  <a:lnTo>
                    <a:pt x="121" y="178"/>
                  </a:lnTo>
                  <a:lnTo>
                    <a:pt x="124" y="178"/>
                  </a:lnTo>
                  <a:lnTo>
                    <a:pt x="125" y="176"/>
                  </a:lnTo>
                  <a:lnTo>
                    <a:pt x="125" y="167"/>
                  </a:lnTo>
                  <a:lnTo>
                    <a:pt x="131" y="164"/>
                  </a:lnTo>
                  <a:lnTo>
                    <a:pt x="134" y="161"/>
                  </a:lnTo>
                  <a:lnTo>
                    <a:pt x="143" y="157"/>
                  </a:lnTo>
                  <a:lnTo>
                    <a:pt x="154" y="157"/>
                  </a:lnTo>
                  <a:lnTo>
                    <a:pt x="154" y="151"/>
                  </a:lnTo>
                  <a:lnTo>
                    <a:pt x="148" y="146"/>
                  </a:lnTo>
                  <a:lnTo>
                    <a:pt x="152" y="143"/>
                  </a:lnTo>
                  <a:lnTo>
                    <a:pt x="160" y="143"/>
                  </a:lnTo>
                  <a:lnTo>
                    <a:pt x="164" y="139"/>
                  </a:lnTo>
                  <a:lnTo>
                    <a:pt x="167" y="139"/>
                  </a:lnTo>
                  <a:lnTo>
                    <a:pt x="170" y="137"/>
                  </a:lnTo>
                  <a:lnTo>
                    <a:pt x="175" y="137"/>
                  </a:lnTo>
                  <a:lnTo>
                    <a:pt x="179" y="136"/>
                  </a:lnTo>
                  <a:lnTo>
                    <a:pt x="182" y="134"/>
                  </a:lnTo>
                  <a:lnTo>
                    <a:pt x="184" y="134"/>
                  </a:lnTo>
                  <a:lnTo>
                    <a:pt x="192" y="131"/>
                  </a:lnTo>
                  <a:lnTo>
                    <a:pt x="196" y="128"/>
                  </a:lnTo>
                  <a:lnTo>
                    <a:pt x="199" y="127"/>
                  </a:lnTo>
                  <a:lnTo>
                    <a:pt x="204" y="125"/>
                  </a:lnTo>
                  <a:lnTo>
                    <a:pt x="205" y="124"/>
                  </a:lnTo>
                  <a:lnTo>
                    <a:pt x="207" y="124"/>
                  </a:lnTo>
                  <a:lnTo>
                    <a:pt x="204" y="122"/>
                  </a:lnTo>
                  <a:lnTo>
                    <a:pt x="201" y="118"/>
                  </a:lnTo>
                  <a:lnTo>
                    <a:pt x="198" y="116"/>
                  </a:lnTo>
                  <a:lnTo>
                    <a:pt x="198" y="115"/>
                  </a:lnTo>
                  <a:lnTo>
                    <a:pt x="199" y="113"/>
                  </a:lnTo>
                  <a:lnTo>
                    <a:pt x="201" y="110"/>
                  </a:lnTo>
                  <a:lnTo>
                    <a:pt x="202" y="109"/>
                  </a:lnTo>
                  <a:lnTo>
                    <a:pt x="204" y="106"/>
                  </a:lnTo>
                  <a:lnTo>
                    <a:pt x="202" y="97"/>
                  </a:lnTo>
                  <a:lnTo>
                    <a:pt x="204" y="97"/>
                  </a:lnTo>
                  <a:lnTo>
                    <a:pt x="205" y="95"/>
                  </a:lnTo>
                  <a:lnTo>
                    <a:pt x="208" y="93"/>
                  </a:lnTo>
                  <a:lnTo>
                    <a:pt x="213" y="89"/>
                  </a:lnTo>
                  <a:lnTo>
                    <a:pt x="213" y="87"/>
                  </a:lnTo>
                  <a:lnTo>
                    <a:pt x="210" y="87"/>
                  </a:lnTo>
                  <a:lnTo>
                    <a:pt x="210" y="68"/>
                  </a:lnTo>
                  <a:lnTo>
                    <a:pt x="211" y="63"/>
                  </a:lnTo>
                  <a:lnTo>
                    <a:pt x="208" y="62"/>
                  </a:lnTo>
                  <a:lnTo>
                    <a:pt x="208" y="57"/>
                  </a:lnTo>
                  <a:lnTo>
                    <a:pt x="210" y="57"/>
                  </a:lnTo>
                  <a:lnTo>
                    <a:pt x="211" y="56"/>
                  </a:lnTo>
                  <a:lnTo>
                    <a:pt x="217" y="53"/>
                  </a:lnTo>
                  <a:lnTo>
                    <a:pt x="217" y="50"/>
                  </a:lnTo>
                  <a:lnTo>
                    <a:pt x="214" y="50"/>
                  </a:lnTo>
                  <a:lnTo>
                    <a:pt x="214" y="50"/>
                  </a:lnTo>
                  <a:lnTo>
                    <a:pt x="214" y="50"/>
                  </a:lnTo>
                  <a:close/>
                </a:path>
              </a:pathLst>
            </a:custGeom>
            <a:grp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262" name="Freeform 85"/>
            <p:cNvSpPr/>
            <p:nvPr/>
          </p:nvSpPr>
          <p:spPr bwMode="auto">
            <a:xfrm>
              <a:off x="5561762" y="3294102"/>
              <a:ext cx="259919" cy="220438"/>
            </a:xfrm>
            <a:custGeom>
              <a:avLst/>
              <a:gdLst>
                <a:gd name="T0" fmla="*/ 142 w 157"/>
                <a:gd name="T1" fmla="*/ 0 h 134"/>
                <a:gd name="T2" fmla="*/ 76 w 157"/>
                <a:gd name="T3" fmla="*/ 0 h 134"/>
                <a:gd name="T4" fmla="*/ 74 w 157"/>
                <a:gd name="T5" fmla="*/ 2 h 134"/>
                <a:gd name="T6" fmla="*/ 71 w 157"/>
                <a:gd name="T7" fmla="*/ 8 h 134"/>
                <a:gd name="T8" fmla="*/ 71 w 157"/>
                <a:gd name="T9" fmla="*/ 11 h 134"/>
                <a:gd name="T10" fmla="*/ 70 w 157"/>
                <a:gd name="T11" fmla="*/ 14 h 134"/>
                <a:gd name="T12" fmla="*/ 70 w 157"/>
                <a:gd name="T13" fmla="*/ 17 h 134"/>
                <a:gd name="T14" fmla="*/ 61 w 157"/>
                <a:gd name="T15" fmla="*/ 26 h 134"/>
                <a:gd name="T16" fmla="*/ 51 w 157"/>
                <a:gd name="T17" fmla="*/ 26 h 134"/>
                <a:gd name="T18" fmla="*/ 48 w 157"/>
                <a:gd name="T19" fmla="*/ 29 h 134"/>
                <a:gd name="T20" fmla="*/ 48 w 157"/>
                <a:gd name="T21" fmla="*/ 38 h 134"/>
                <a:gd name="T22" fmla="*/ 41 w 157"/>
                <a:gd name="T23" fmla="*/ 45 h 134"/>
                <a:gd name="T24" fmla="*/ 41 w 157"/>
                <a:gd name="T25" fmla="*/ 48 h 134"/>
                <a:gd name="T26" fmla="*/ 44 w 157"/>
                <a:gd name="T27" fmla="*/ 54 h 134"/>
                <a:gd name="T28" fmla="*/ 44 w 157"/>
                <a:gd name="T29" fmla="*/ 59 h 134"/>
                <a:gd name="T30" fmla="*/ 41 w 157"/>
                <a:gd name="T31" fmla="*/ 65 h 134"/>
                <a:gd name="T32" fmla="*/ 38 w 157"/>
                <a:gd name="T33" fmla="*/ 67 h 134"/>
                <a:gd name="T34" fmla="*/ 36 w 157"/>
                <a:gd name="T35" fmla="*/ 67 h 134"/>
                <a:gd name="T36" fmla="*/ 35 w 157"/>
                <a:gd name="T37" fmla="*/ 68 h 134"/>
                <a:gd name="T38" fmla="*/ 33 w 157"/>
                <a:gd name="T39" fmla="*/ 71 h 134"/>
                <a:gd name="T40" fmla="*/ 30 w 157"/>
                <a:gd name="T41" fmla="*/ 74 h 134"/>
                <a:gd name="T42" fmla="*/ 27 w 157"/>
                <a:gd name="T43" fmla="*/ 76 h 134"/>
                <a:gd name="T44" fmla="*/ 26 w 157"/>
                <a:gd name="T45" fmla="*/ 77 h 134"/>
                <a:gd name="T46" fmla="*/ 23 w 157"/>
                <a:gd name="T47" fmla="*/ 79 h 134"/>
                <a:gd name="T48" fmla="*/ 21 w 157"/>
                <a:gd name="T49" fmla="*/ 80 h 134"/>
                <a:gd name="T50" fmla="*/ 21 w 157"/>
                <a:gd name="T51" fmla="*/ 83 h 134"/>
                <a:gd name="T52" fmla="*/ 24 w 157"/>
                <a:gd name="T53" fmla="*/ 85 h 134"/>
                <a:gd name="T54" fmla="*/ 21 w 157"/>
                <a:gd name="T55" fmla="*/ 86 h 134"/>
                <a:gd name="T56" fmla="*/ 15 w 157"/>
                <a:gd name="T57" fmla="*/ 97 h 134"/>
                <a:gd name="T58" fmla="*/ 15 w 157"/>
                <a:gd name="T59" fmla="*/ 101 h 134"/>
                <a:gd name="T60" fmla="*/ 12 w 157"/>
                <a:gd name="T61" fmla="*/ 101 h 134"/>
                <a:gd name="T62" fmla="*/ 12 w 157"/>
                <a:gd name="T63" fmla="*/ 103 h 134"/>
                <a:gd name="T64" fmla="*/ 14 w 157"/>
                <a:gd name="T65" fmla="*/ 104 h 134"/>
                <a:gd name="T66" fmla="*/ 14 w 157"/>
                <a:gd name="T67" fmla="*/ 107 h 134"/>
                <a:gd name="T68" fmla="*/ 12 w 157"/>
                <a:gd name="T69" fmla="*/ 110 h 134"/>
                <a:gd name="T70" fmla="*/ 9 w 157"/>
                <a:gd name="T71" fmla="*/ 112 h 134"/>
                <a:gd name="T72" fmla="*/ 6 w 157"/>
                <a:gd name="T73" fmla="*/ 112 h 134"/>
                <a:gd name="T74" fmla="*/ 5 w 157"/>
                <a:gd name="T75" fmla="*/ 113 h 134"/>
                <a:gd name="T76" fmla="*/ 2 w 157"/>
                <a:gd name="T77" fmla="*/ 119 h 134"/>
                <a:gd name="T78" fmla="*/ 0 w 157"/>
                <a:gd name="T79" fmla="*/ 121 h 134"/>
                <a:gd name="T80" fmla="*/ 0 w 157"/>
                <a:gd name="T81" fmla="*/ 134 h 134"/>
                <a:gd name="T82" fmla="*/ 73 w 157"/>
                <a:gd name="T83" fmla="*/ 134 h 134"/>
                <a:gd name="T84" fmla="*/ 74 w 157"/>
                <a:gd name="T85" fmla="*/ 107 h 134"/>
                <a:gd name="T86" fmla="*/ 73 w 157"/>
                <a:gd name="T87" fmla="*/ 104 h 134"/>
                <a:gd name="T88" fmla="*/ 73 w 157"/>
                <a:gd name="T89" fmla="*/ 100 h 134"/>
                <a:gd name="T90" fmla="*/ 74 w 157"/>
                <a:gd name="T91" fmla="*/ 97 h 134"/>
                <a:gd name="T92" fmla="*/ 80 w 157"/>
                <a:gd name="T93" fmla="*/ 94 h 134"/>
                <a:gd name="T94" fmla="*/ 88 w 157"/>
                <a:gd name="T95" fmla="*/ 94 h 134"/>
                <a:gd name="T96" fmla="*/ 91 w 157"/>
                <a:gd name="T97" fmla="*/ 91 h 134"/>
                <a:gd name="T98" fmla="*/ 92 w 157"/>
                <a:gd name="T99" fmla="*/ 89 h 134"/>
                <a:gd name="T100" fmla="*/ 92 w 157"/>
                <a:gd name="T101" fmla="*/ 39 h 134"/>
                <a:gd name="T102" fmla="*/ 95 w 157"/>
                <a:gd name="T103" fmla="*/ 38 h 134"/>
                <a:gd name="T104" fmla="*/ 95 w 157"/>
                <a:gd name="T105" fmla="*/ 35 h 134"/>
                <a:gd name="T106" fmla="*/ 154 w 157"/>
                <a:gd name="T107" fmla="*/ 33 h 134"/>
                <a:gd name="T108" fmla="*/ 154 w 157"/>
                <a:gd name="T109" fmla="*/ 24 h 134"/>
                <a:gd name="T110" fmla="*/ 155 w 157"/>
                <a:gd name="T111" fmla="*/ 21 h 134"/>
                <a:gd name="T112" fmla="*/ 157 w 157"/>
                <a:gd name="T113" fmla="*/ 0 h 134"/>
                <a:gd name="T114" fmla="*/ 142 w 157"/>
                <a:gd name="T115" fmla="*/ 0 h 134"/>
                <a:gd name="T116" fmla="*/ 142 w 157"/>
                <a:gd name="T117" fmla="*/ 0 h 134"/>
                <a:gd name="T118" fmla="*/ 142 w 157"/>
                <a:gd name="T1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7" h="134">
                  <a:moveTo>
                    <a:pt x="142" y="0"/>
                  </a:moveTo>
                  <a:lnTo>
                    <a:pt x="76" y="0"/>
                  </a:lnTo>
                  <a:lnTo>
                    <a:pt x="74" y="2"/>
                  </a:lnTo>
                  <a:lnTo>
                    <a:pt x="71" y="8"/>
                  </a:lnTo>
                  <a:lnTo>
                    <a:pt x="71" y="11"/>
                  </a:lnTo>
                  <a:lnTo>
                    <a:pt x="70" y="14"/>
                  </a:lnTo>
                  <a:lnTo>
                    <a:pt x="70" y="17"/>
                  </a:lnTo>
                  <a:lnTo>
                    <a:pt x="61" y="26"/>
                  </a:lnTo>
                  <a:lnTo>
                    <a:pt x="51" y="26"/>
                  </a:lnTo>
                  <a:lnTo>
                    <a:pt x="48" y="29"/>
                  </a:lnTo>
                  <a:lnTo>
                    <a:pt x="48" y="38"/>
                  </a:lnTo>
                  <a:lnTo>
                    <a:pt x="41" y="45"/>
                  </a:lnTo>
                  <a:lnTo>
                    <a:pt x="41" y="48"/>
                  </a:lnTo>
                  <a:lnTo>
                    <a:pt x="44" y="54"/>
                  </a:lnTo>
                  <a:lnTo>
                    <a:pt x="44" y="59"/>
                  </a:lnTo>
                  <a:lnTo>
                    <a:pt x="41" y="65"/>
                  </a:lnTo>
                  <a:lnTo>
                    <a:pt x="38" y="67"/>
                  </a:lnTo>
                  <a:lnTo>
                    <a:pt x="36" y="67"/>
                  </a:lnTo>
                  <a:lnTo>
                    <a:pt x="35" y="68"/>
                  </a:lnTo>
                  <a:lnTo>
                    <a:pt x="33" y="71"/>
                  </a:lnTo>
                  <a:lnTo>
                    <a:pt x="30" y="74"/>
                  </a:lnTo>
                  <a:lnTo>
                    <a:pt x="27" y="76"/>
                  </a:lnTo>
                  <a:lnTo>
                    <a:pt x="26" y="77"/>
                  </a:lnTo>
                  <a:lnTo>
                    <a:pt x="23" y="79"/>
                  </a:lnTo>
                  <a:lnTo>
                    <a:pt x="21" y="80"/>
                  </a:lnTo>
                  <a:lnTo>
                    <a:pt x="21" y="83"/>
                  </a:lnTo>
                  <a:lnTo>
                    <a:pt x="24" y="85"/>
                  </a:lnTo>
                  <a:lnTo>
                    <a:pt x="21" y="86"/>
                  </a:lnTo>
                  <a:lnTo>
                    <a:pt x="15" y="97"/>
                  </a:lnTo>
                  <a:lnTo>
                    <a:pt x="15" y="101"/>
                  </a:lnTo>
                  <a:lnTo>
                    <a:pt x="12" y="101"/>
                  </a:lnTo>
                  <a:lnTo>
                    <a:pt x="12" y="103"/>
                  </a:lnTo>
                  <a:lnTo>
                    <a:pt x="14" y="104"/>
                  </a:lnTo>
                  <a:lnTo>
                    <a:pt x="14" y="107"/>
                  </a:lnTo>
                  <a:lnTo>
                    <a:pt x="12" y="110"/>
                  </a:lnTo>
                  <a:lnTo>
                    <a:pt x="9" y="112"/>
                  </a:lnTo>
                  <a:lnTo>
                    <a:pt x="6" y="112"/>
                  </a:lnTo>
                  <a:lnTo>
                    <a:pt x="5" y="113"/>
                  </a:lnTo>
                  <a:lnTo>
                    <a:pt x="2" y="119"/>
                  </a:lnTo>
                  <a:lnTo>
                    <a:pt x="0" y="121"/>
                  </a:lnTo>
                  <a:lnTo>
                    <a:pt x="0" y="134"/>
                  </a:lnTo>
                  <a:lnTo>
                    <a:pt x="73" y="134"/>
                  </a:lnTo>
                  <a:lnTo>
                    <a:pt x="74" y="107"/>
                  </a:lnTo>
                  <a:lnTo>
                    <a:pt x="73" y="104"/>
                  </a:lnTo>
                  <a:lnTo>
                    <a:pt x="73" y="100"/>
                  </a:lnTo>
                  <a:lnTo>
                    <a:pt x="74" y="97"/>
                  </a:lnTo>
                  <a:lnTo>
                    <a:pt x="80" y="94"/>
                  </a:lnTo>
                  <a:lnTo>
                    <a:pt x="88" y="94"/>
                  </a:lnTo>
                  <a:lnTo>
                    <a:pt x="91" y="91"/>
                  </a:lnTo>
                  <a:lnTo>
                    <a:pt x="92" y="89"/>
                  </a:lnTo>
                  <a:lnTo>
                    <a:pt x="92" y="39"/>
                  </a:lnTo>
                  <a:lnTo>
                    <a:pt x="95" y="38"/>
                  </a:lnTo>
                  <a:lnTo>
                    <a:pt x="95" y="35"/>
                  </a:lnTo>
                  <a:lnTo>
                    <a:pt x="154" y="33"/>
                  </a:lnTo>
                  <a:lnTo>
                    <a:pt x="154" y="24"/>
                  </a:lnTo>
                  <a:lnTo>
                    <a:pt x="155" y="21"/>
                  </a:lnTo>
                  <a:lnTo>
                    <a:pt x="157" y="0"/>
                  </a:lnTo>
                  <a:lnTo>
                    <a:pt x="142" y="0"/>
                  </a:lnTo>
                  <a:lnTo>
                    <a:pt x="142" y="0"/>
                  </a:lnTo>
                  <a:lnTo>
                    <a:pt x="142" y="0"/>
                  </a:lnTo>
                  <a:close/>
                </a:path>
              </a:pathLst>
            </a:custGeom>
            <a:grp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263" name="Freeform 86"/>
            <p:cNvSpPr>
              <a:spLocks noEditPoints="1"/>
            </p:cNvSpPr>
            <p:nvPr/>
          </p:nvSpPr>
          <p:spPr bwMode="auto">
            <a:xfrm>
              <a:off x="6985520" y="4112525"/>
              <a:ext cx="170520" cy="197409"/>
            </a:xfrm>
            <a:custGeom>
              <a:avLst/>
              <a:gdLst>
                <a:gd name="T0" fmla="*/ 85 w 103"/>
                <a:gd name="T1" fmla="*/ 111 h 120"/>
                <a:gd name="T2" fmla="*/ 82 w 103"/>
                <a:gd name="T3" fmla="*/ 110 h 120"/>
                <a:gd name="T4" fmla="*/ 82 w 103"/>
                <a:gd name="T5" fmla="*/ 111 h 120"/>
                <a:gd name="T6" fmla="*/ 103 w 103"/>
                <a:gd name="T7" fmla="*/ 50 h 120"/>
                <a:gd name="T8" fmla="*/ 100 w 103"/>
                <a:gd name="T9" fmla="*/ 45 h 120"/>
                <a:gd name="T10" fmla="*/ 97 w 103"/>
                <a:gd name="T11" fmla="*/ 38 h 120"/>
                <a:gd name="T12" fmla="*/ 100 w 103"/>
                <a:gd name="T13" fmla="*/ 36 h 120"/>
                <a:gd name="T14" fmla="*/ 92 w 103"/>
                <a:gd name="T15" fmla="*/ 24 h 120"/>
                <a:gd name="T16" fmla="*/ 89 w 103"/>
                <a:gd name="T17" fmla="*/ 17 h 120"/>
                <a:gd name="T18" fmla="*/ 91 w 103"/>
                <a:gd name="T19" fmla="*/ 13 h 120"/>
                <a:gd name="T20" fmla="*/ 89 w 103"/>
                <a:gd name="T21" fmla="*/ 10 h 120"/>
                <a:gd name="T22" fmla="*/ 88 w 103"/>
                <a:gd name="T23" fmla="*/ 10 h 120"/>
                <a:gd name="T24" fmla="*/ 86 w 103"/>
                <a:gd name="T25" fmla="*/ 4 h 120"/>
                <a:gd name="T26" fmla="*/ 83 w 103"/>
                <a:gd name="T27" fmla="*/ 0 h 120"/>
                <a:gd name="T28" fmla="*/ 80 w 103"/>
                <a:gd name="T29" fmla="*/ 1 h 120"/>
                <a:gd name="T30" fmla="*/ 79 w 103"/>
                <a:gd name="T31" fmla="*/ 4 h 120"/>
                <a:gd name="T32" fmla="*/ 67 w 103"/>
                <a:gd name="T33" fmla="*/ 9 h 120"/>
                <a:gd name="T34" fmla="*/ 65 w 103"/>
                <a:gd name="T35" fmla="*/ 6 h 120"/>
                <a:gd name="T36" fmla="*/ 59 w 103"/>
                <a:gd name="T37" fmla="*/ 9 h 120"/>
                <a:gd name="T38" fmla="*/ 49 w 103"/>
                <a:gd name="T39" fmla="*/ 15 h 120"/>
                <a:gd name="T40" fmla="*/ 41 w 103"/>
                <a:gd name="T41" fmla="*/ 7 h 120"/>
                <a:gd name="T42" fmla="*/ 39 w 103"/>
                <a:gd name="T43" fmla="*/ 10 h 120"/>
                <a:gd name="T44" fmla="*/ 32 w 103"/>
                <a:gd name="T45" fmla="*/ 9 h 120"/>
                <a:gd name="T46" fmla="*/ 27 w 103"/>
                <a:gd name="T47" fmla="*/ 7 h 120"/>
                <a:gd name="T48" fmla="*/ 24 w 103"/>
                <a:gd name="T49" fmla="*/ 18 h 120"/>
                <a:gd name="T50" fmla="*/ 23 w 103"/>
                <a:gd name="T51" fmla="*/ 26 h 120"/>
                <a:gd name="T52" fmla="*/ 24 w 103"/>
                <a:gd name="T53" fmla="*/ 29 h 120"/>
                <a:gd name="T54" fmla="*/ 21 w 103"/>
                <a:gd name="T55" fmla="*/ 33 h 120"/>
                <a:gd name="T56" fmla="*/ 23 w 103"/>
                <a:gd name="T57" fmla="*/ 38 h 120"/>
                <a:gd name="T58" fmla="*/ 29 w 103"/>
                <a:gd name="T59" fmla="*/ 39 h 120"/>
                <a:gd name="T60" fmla="*/ 30 w 103"/>
                <a:gd name="T61" fmla="*/ 44 h 120"/>
                <a:gd name="T62" fmla="*/ 26 w 103"/>
                <a:gd name="T63" fmla="*/ 50 h 120"/>
                <a:gd name="T64" fmla="*/ 20 w 103"/>
                <a:gd name="T65" fmla="*/ 57 h 120"/>
                <a:gd name="T66" fmla="*/ 12 w 103"/>
                <a:gd name="T67" fmla="*/ 65 h 120"/>
                <a:gd name="T68" fmla="*/ 8 w 103"/>
                <a:gd name="T69" fmla="*/ 71 h 120"/>
                <a:gd name="T70" fmla="*/ 3 w 103"/>
                <a:gd name="T71" fmla="*/ 96 h 120"/>
                <a:gd name="T72" fmla="*/ 5 w 103"/>
                <a:gd name="T73" fmla="*/ 117 h 120"/>
                <a:gd name="T74" fmla="*/ 9 w 103"/>
                <a:gd name="T75" fmla="*/ 120 h 120"/>
                <a:gd name="T76" fmla="*/ 14 w 103"/>
                <a:gd name="T77" fmla="*/ 113 h 120"/>
                <a:gd name="T78" fmla="*/ 20 w 103"/>
                <a:gd name="T79" fmla="*/ 110 h 120"/>
                <a:gd name="T80" fmla="*/ 44 w 103"/>
                <a:gd name="T81" fmla="*/ 108 h 120"/>
                <a:gd name="T82" fmla="*/ 41 w 103"/>
                <a:gd name="T83" fmla="*/ 104 h 120"/>
                <a:gd name="T84" fmla="*/ 46 w 103"/>
                <a:gd name="T85" fmla="*/ 95 h 120"/>
                <a:gd name="T86" fmla="*/ 47 w 103"/>
                <a:gd name="T87" fmla="*/ 87 h 120"/>
                <a:gd name="T88" fmla="*/ 55 w 103"/>
                <a:gd name="T89" fmla="*/ 84 h 120"/>
                <a:gd name="T90" fmla="*/ 67 w 103"/>
                <a:gd name="T91" fmla="*/ 81 h 120"/>
                <a:gd name="T92" fmla="*/ 70 w 103"/>
                <a:gd name="T93" fmla="*/ 78 h 120"/>
                <a:gd name="T94" fmla="*/ 71 w 103"/>
                <a:gd name="T95" fmla="*/ 81 h 120"/>
                <a:gd name="T96" fmla="*/ 74 w 103"/>
                <a:gd name="T97" fmla="*/ 84 h 120"/>
                <a:gd name="T98" fmla="*/ 83 w 103"/>
                <a:gd name="T99" fmla="*/ 86 h 120"/>
                <a:gd name="T100" fmla="*/ 85 w 103"/>
                <a:gd name="T101" fmla="*/ 80 h 120"/>
                <a:gd name="T102" fmla="*/ 88 w 103"/>
                <a:gd name="T103" fmla="*/ 74 h 120"/>
                <a:gd name="T104" fmla="*/ 92 w 103"/>
                <a:gd name="T105" fmla="*/ 65 h 120"/>
                <a:gd name="T106" fmla="*/ 98 w 103"/>
                <a:gd name="T107" fmla="*/ 63 h 120"/>
                <a:gd name="T108" fmla="*/ 103 w 103"/>
                <a:gd name="T109" fmla="*/ 53 h 120"/>
                <a:gd name="T110" fmla="*/ 103 w 103"/>
                <a:gd name="T111" fmla="*/ 5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3" h="120">
                  <a:moveTo>
                    <a:pt x="82" y="111"/>
                  </a:moveTo>
                  <a:lnTo>
                    <a:pt x="85" y="111"/>
                  </a:lnTo>
                  <a:lnTo>
                    <a:pt x="85" y="110"/>
                  </a:lnTo>
                  <a:lnTo>
                    <a:pt x="82" y="110"/>
                  </a:lnTo>
                  <a:lnTo>
                    <a:pt x="82" y="111"/>
                  </a:lnTo>
                  <a:lnTo>
                    <a:pt x="82" y="111"/>
                  </a:lnTo>
                  <a:lnTo>
                    <a:pt x="82" y="111"/>
                  </a:lnTo>
                  <a:close/>
                  <a:moveTo>
                    <a:pt x="103" y="50"/>
                  </a:moveTo>
                  <a:lnTo>
                    <a:pt x="101" y="47"/>
                  </a:lnTo>
                  <a:lnTo>
                    <a:pt x="100" y="45"/>
                  </a:lnTo>
                  <a:lnTo>
                    <a:pt x="97" y="39"/>
                  </a:lnTo>
                  <a:lnTo>
                    <a:pt x="97" y="38"/>
                  </a:lnTo>
                  <a:lnTo>
                    <a:pt x="98" y="36"/>
                  </a:lnTo>
                  <a:lnTo>
                    <a:pt x="100" y="36"/>
                  </a:lnTo>
                  <a:lnTo>
                    <a:pt x="101" y="35"/>
                  </a:lnTo>
                  <a:lnTo>
                    <a:pt x="92" y="24"/>
                  </a:lnTo>
                  <a:lnTo>
                    <a:pt x="94" y="23"/>
                  </a:lnTo>
                  <a:lnTo>
                    <a:pt x="89" y="17"/>
                  </a:lnTo>
                  <a:lnTo>
                    <a:pt x="89" y="15"/>
                  </a:lnTo>
                  <a:lnTo>
                    <a:pt x="91" y="13"/>
                  </a:lnTo>
                  <a:lnTo>
                    <a:pt x="91" y="10"/>
                  </a:lnTo>
                  <a:lnTo>
                    <a:pt x="89" y="10"/>
                  </a:lnTo>
                  <a:lnTo>
                    <a:pt x="89" y="12"/>
                  </a:lnTo>
                  <a:lnTo>
                    <a:pt x="88" y="10"/>
                  </a:lnTo>
                  <a:lnTo>
                    <a:pt x="86" y="10"/>
                  </a:lnTo>
                  <a:lnTo>
                    <a:pt x="86" y="4"/>
                  </a:lnTo>
                  <a:lnTo>
                    <a:pt x="85" y="1"/>
                  </a:lnTo>
                  <a:lnTo>
                    <a:pt x="83" y="0"/>
                  </a:lnTo>
                  <a:lnTo>
                    <a:pt x="80" y="0"/>
                  </a:lnTo>
                  <a:lnTo>
                    <a:pt x="80" y="1"/>
                  </a:lnTo>
                  <a:lnTo>
                    <a:pt x="79" y="3"/>
                  </a:lnTo>
                  <a:lnTo>
                    <a:pt x="79" y="4"/>
                  </a:lnTo>
                  <a:lnTo>
                    <a:pt x="74" y="9"/>
                  </a:lnTo>
                  <a:lnTo>
                    <a:pt x="67" y="9"/>
                  </a:lnTo>
                  <a:lnTo>
                    <a:pt x="65" y="7"/>
                  </a:lnTo>
                  <a:lnTo>
                    <a:pt x="65" y="6"/>
                  </a:lnTo>
                  <a:lnTo>
                    <a:pt x="62" y="6"/>
                  </a:lnTo>
                  <a:lnTo>
                    <a:pt x="59" y="9"/>
                  </a:lnTo>
                  <a:lnTo>
                    <a:pt x="53" y="9"/>
                  </a:lnTo>
                  <a:lnTo>
                    <a:pt x="49" y="15"/>
                  </a:lnTo>
                  <a:lnTo>
                    <a:pt x="43" y="7"/>
                  </a:lnTo>
                  <a:lnTo>
                    <a:pt x="41" y="7"/>
                  </a:lnTo>
                  <a:lnTo>
                    <a:pt x="39" y="9"/>
                  </a:lnTo>
                  <a:lnTo>
                    <a:pt x="39" y="10"/>
                  </a:lnTo>
                  <a:lnTo>
                    <a:pt x="35" y="10"/>
                  </a:lnTo>
                  <a:lnTo>
                    <a:pt x="32" y="9"/>
                  </a:lnTo>
                  <a:lnTo>
                    <a:pt x="30" y="7"/>
                  </a:lnTo>
                  <a:lnTo>
                    <a:pt x="27" y="7"/>
                  </a:lnTo>
                  <a:lnTo>
                    <a:pt x="23" y="12"/>
                  </a:lnTo>
                  <a:lnTo>
                    <a:pt x="24" y="18"/>
                  </a:lnTo>
                  <a:lnTo>
                    <a:pt x="20" y="24"/>
                  </a:lnTo>
                  <a:lnTo>
                    <a:pt x="23" y="26"/>
                  </a:lnTo>
                  <a:lnTo>
                    <a:pt x="24" y="27"/>
                  </a:lnTo>
                  <a:lnTo>
                    <a:pt x="24" y="29"/>
                  </a:lnTo>
                  <a:lnTo>
                    <a:pt x="23" y="30"/>
                  </a:lnTo>
                  <a:lnTo>
                    <a:pt x="21" y="33"/>
                  </a:lnTo>
                  <a:lnTo>
                    <a:pt x="21" y="36"/>
                  </a:lnTo>
                  <a:lnTo>
                    <a:pt x="23" y="38"/>
                  </a:lnTo>
                  <a:lnTo>
                    <a:pt x="26" y="38"/>
                  </a:lnTo>
                  <a:lnTo>
                    <a:pt x="29" y="39"/>
                  </a:lnTo>
                  <a:lnTo>
                    <a:pt x="30" y="41"/>
                  </a:lnTo>
                  <a:lnTo>
                    <a:pt x="30" y="44"/>
                  </a:lnTo>
                  <a:lnTo>
                    <a:pt x="29" y="47"/>
                  </a:lnTo>
                  <a:lnTo>
                    <a:pt x="26" y="50"/>
                  </a:lnTo>
                  <a:lnTo>
                    <a:pt x="23" y="56"/>
                  </a:lnTo>
                  <a:lnTo>
                    <a:pt x="20" y="57"/>
                  </a:lnTo>
                  <a:lnTo>
                    <a:pt x="18" y="62"/>
                  </a:lnTo>
                  <a:lnTo>
                    <a:pt x="12" y="65"/>
                  </a:lnTo>
                  <a:lnTo>
                    <a:pt x="12" y="68"/>
                  </a:lnTo>
                  <a:lnTo>
                    <a:pt x="8" y="71"/>
                  </a:lnTo>
                  <a:lnTo>
                    <a:pt x="3" y="89"/>
                  </a:lnTo>
                  <a:lnTo>
                    <a:pt x="3" y="96"/>
                  </a:lnTo>
                  <a:lnTo>
                    <a:pt x="0" y="117"/>
                  </a:lnTo>
                  <a:lnTo>
                    <a:pt x="5" y="117"/>
                  </a:lnTo>
                  <a:lnTo>
                    <a:pt x="8" y="120"/>
                  </a:lnTo>
                  <a:lnTo>
                    <a:pt x="9" y="120"/>
                  </a:lnTo>
                  <a:lnTo>
                    <a:pt x="12" y="114"/>
                  </a:lnTo>
                  <a:lnTo>
                    <a:pt x="14" y="113"/>
                  </a:lnTo>
                  <a:lnTo>
                    <a:pt x="14" y="111"/>
                  </a:lnTo>
                  <a:lnTo>
                    <a:pt x="20" y="110"/>
                  </a:lnTo>
                  <a:lnTo>
                    <a:pt x="44" y="111"/>
                  </a:lnTo>
                  <a:lnTo>
                    <a:pt x="44" y="108"/>
                  </a:lnTo>
                  <a:lnTo>
                    <a:pt x="43" y="107"/>
                  </a:lnTo>
                  <a:lnTo>
                    <a:pt x="41" y="104"/>
                  </a:lnTo>
                  <a:lnTo>
                    <a:pt x="44" y="96"/>
                  </a:lnTo>
                  <a:lnTo>
                    <a:pt x="46" y="95"/>
                  </a:lnTo>
                  <a:lnTo>
                    <a:pt x="46" y="89"/>
                  </a:lnTo>
                  <a:lnTo>
                    <a:pt x="47" y="87"/>
                  </a:lnTo>
                  <a:lnTo>
                    <a:pt x="50" y="86"/>
                  </a:lnTo>
                  <a:lnTo>
                    <a:pt x="55" y="84"/>
                  </a:lnTo>
                  <a:lnTo>
                    <a:pt x="64" y="84"/>
                  </a:lnTo>
                  <a:lnTo>
                    <a:pt x="67" y="81"/>
                  </a:lnTo>
                  <a:lnTo>
                    <a:pt x="68" y="78"/>
                  </a:lnTo>
                  <a:lnTo>
                    <a:pt x="70" y="78"/>
                  </a:lnTo>
                  <a:lnTo>
                    <a:pt x="70" y="80"/>
                  </a:lnTo>
                  <a:lnTo>
                    <a:pt x="71" y="81"/>
                  </a:lnTo>
                  <a:lnTo>
                    <a:pt x="71" y="86"/>
                  </a:lnTo>
                  <a:lnTo>
                    <a:pt x="74" y="84"/>
                  </a:lnTo>
                  <a:lnTo>
                    <a:pt x="83" y="84"/>
                  </a:lnTo>
                  <a:lnTo>
                    <a:pt x="83" y="86"/>
                  </a:lnTo>
                  <a:lnTo>
                    <a:pt x="83" y="83"/>
                  </a:lnTo>
                  <a:lnTo>
                    <a:pt x="85" y="80"/>
                  </a:lnTo>
                  <a:lnTo>
                    <a:pt x="86" y="78"/>
                  </a:lnTo>
                  <a:lnTo>
                    <a:pt x="88" y="74"/>
                  </a:lnTo>
                  <a:lnTo>
                    <a:pt x="92" y="71"/>
                  </a:lnTo>
                  <a:lnTo>
                    <a:pt x="92" y="65"/>
                  </a:lnTo>
                  <a:lnTo>
                    <a:pt x="94" y="63"/>
                  </a:lnTo>
                  <a:lnTo>
                    <a:pt x="98" y="63"/>
                  </a:lnTo>
                  <a:lnTo>
                    <a:pt x="100" y="56"/>
                  </a:lnTo>
                  <a:lnTo>
                    <a:pt x="103" y="53"/>
                  </a:lnTo>
                  <a:lnTo>
                    <a:pt x="103" y="50"/>
                  </a:lnTo>
                  <a:lnTo>
                    <a:pt x="103" y="50"/>
                  </a:lnTo>
                  <a:lnTo>
                    <a:pt x="103" y="50"/>
                  </a:lnTo>
                  <a:close/>
                </a:path>
              </a:pathLst>
            </a:custGeom>
            <a:grp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264" name="Freeform 87"/>
            <p:cNvSpPr/>
            <p:nvPr/>
          </p:nvSpPr>
          <p:spPr bwMode="auto">
            <a:xfrm>
              <a:off x="6310063" y="2956040"/>
              <a:ext cx="119197" cy="245116"/>
            </a:xfrm>
            <a:custGeom>
              <a:avLst/>
              <a:gdLst>
                <a:gd name="T0" fmla="*/ 15 w 72"/>
                <a:gd name="T1" fmla="*/ 16 h 149"/>
                <a:gd name="T2" fmla="*/ 14 w 72"/>
                <a:gd name="T3" fmla="*/ 24 h 149"/>
                <a:gd name="T4" fmla="*/ 15 w 72"/>
                <a:gd name="T5" fmla="*/ 36 h 149"/>
                <a:gd name="T6" fmla="*/ 14 w 72"/>
                <a:gd name="T7" fmla="*/ 50 h 149"/>
                <a:gd name="T8" fmla="*/ 12 w 72"/>
                <a:gd name="T9" fmla="*/ 54 h 149"/>
                <a:gd name="T10" fmla="*/ 6 w 72"/>
                <a:gd name="T11" fmla="*/ 62 h 149"/>
                <a:gd name="T12" fmla="*/ 0 w 72"/>
                <a:gd name="T13" fmla="*/ 78 h 149"/>
                <a:gd name="T14" fmla="*/ 3 w 72"/>
                <a:gd name="T15" fmla="*/ 86 h 149"/>
                <a:gd name="T16" fmla="*/ 11 w 72"/>
                <a:gd name="T17" fmla="*/ 87 h 149"/>
                <a:gd name="T18" fmla="*/ 14 w 72"/>
                <a:gd name="T19" fmla="*/ 102 h 149"/>
                <a:gd name="T20" fmla="*/ 17 w 72"/>
                <a:gd name="T21" fmla="*/ 104 h 149"/>
                <a:gd name="T22" fmla="*/ 24 w 72"/>
                <a:gd name="T23" fmla="*/ 110 h 149"/>
                <a:gd name="T24" fmla="*/ 29 w 72"/>
                <a:gd name="T25" fmla="*/ 117 h 149"/>
                <a:gd name="T26" fmla="*/ 33 w 72"/>
                <a:gd name="T27" fmla="*/ 141 h 149"/>
                <a:gd name="T28" fmla="*/ 38 w 72"/>
                <a:gd name="T29" fmla="*/ 147 h 149"/>
                <a:gd name="T30" fmla="*/ 48 w 72"/>
                <a:gd name="T31" fmla="*/ 140 h 149"/>
                <a:gd name="T32" fmla="*/ 45 w 72"/>
                <a:gd name="T33" fmla="*/ 128 h 149"/>
                <a:gd name="T34" fmla="*/ 50 w 72"/>
                <a:gd name="T35" fmla="*/ 117 h 149"/>
                <a:gd name="T36" fmla="*/ 53 w 72"/>
                <a:gd name="T37" fmla="*/ 114 h 149"/>
                <a:gd name="T38" fmla="*/ 56 w 72"/>
                <a:gd name="T39" fmla="*/ 110 h 149"/>
                <a:gd name="T40" fmla="*/ 60 w 72"/>
                <a:gd name="T41" fmla="*/ 107 h 149"/>
                <a:gd name="T42" fmla="*/ 71 w 72"/>
                <a:gd name="T43" fmla="*/ 104 h 149"/>
                <a:gd name="T44" fmla="*/ 72 w 72"/>
                <a:gd name="T45" fmla="*/ 101 h 149"/>
                <a:gd name="T46" fmla="*/ 68 w 72"/>
                <a:gd name="T47" fmla="*/ 98 h 149"/>
                <a:gd name="T48" fmla="*/ 66 w 72"/>
                <a:gd name="T49" fmla="*/ 86 h 149"/>
                <a:gd name="T50" fmla="*/ 59 w 72"/>
                <a:gd name="T51" fmla="*/ 77 h 149"/>
                <a:gd name="T52" fmla="*/ 56 w 72"/>
                <a:gd name="T53" fmla="*/ 77 h 149"/>
                <a:gd name="T54" fmla="*/ 48 w 72"/>
                <a:gd name="T55" fmla="*/ 75 h 149"/>
                <a:gd name="T56" fmla="*/ 44 w 72"/>
                <a:gd name="T57" fmla="*/ 72 h 149"/>
                <a:gd name="T58" fmla="*/ 45 w 72"/>
                <a:gd name="T59" fmla="*/ 63 h 149"/>
                <a:gd name="T60" fmla="*/ 60 w 72"/>
                <a:gd name="T61" fmla="*/ 48 h 149"/>
                <a:gd name="T62" fmla="*/ 62 w 72"/>
                <a:gd name="T63" fmla="*/ 41 h 149"/>
                <a:gd name="T64" fmla="*/ 56 w 72"/>
                <a:gd name="T65" fmla="*/ 33 h 149"/>
                <a:gd name="T66" fmla="*/ 51 w 72"/>
                <a:gd name="T67" fmla="*/ 31 h 149"/>
                <a:gd name="T68" fmla="*/ 53 w 72"/>
                <a:gd name="T69" fmla="*/ 24 h 149"/>
                <a:gd name="T70" fmla="*/ 54 w 72"/>
                <a:gd name="T71" fmla="*/ 18 h 149"/>
                <a:gd name="T72" fmla="*/ 59 w 72"/>
                <a:gd name="T73" fmla="*/ 15 h 149"/>
                <a:gd name="T74" fmla="*/ 60 w 72"/>
                <a:gd name="T75" fmla="*/ 9 h 149"/>
                <a:gd name="T76" fmla="*/ 62 w 72"/>
                <a:gd name="T77" fmla="*/ 4 h 149"/>
                <a:gd name="T78" fmla="*/ 57 w 72"/>
                <a:gd name="T79" fmla="*/ 7 h 149"/>
                <a:gd name="T80" fmla="*/ 53 w 72"/>
                <a:gd name="T81" fmla="*/ 12 h 149"/>
                <a:gd name="T82" fmla="*/ 48 w 72"/>
                <a:gd name="T83" fmla="*/ 15 h 149"/>
                <a:gd name="T84" fmla="*/ 42 w 72"/>
                <a:gd name="T85" fmla="*/ 10 h 149"/>
                <a:gd name="T86" fmla="*/ 45 w 72"/>
                <a:gd name="T87" fmla="*/ 6 h 149"/>
                <a:gd name="T88" fmla="*/ 44 w 72"/>
                <a:gd name="T89" fmla="*/ 0 h 149"/>
                <a:gd name="T90" fmla="*/ 33 w 72"/>
                <a:gd name="T91" fmla="*/ 1 h 149"/>
                <a:gd name="T92" fmla="*/ 24 w 72"/>
                <a:gd name="T93" fmla="*/ 4 h 149"/>
                <a:gd name="T94" fmla="*/ 21 w 72"/>
                <a:gd name="T95" fmla="*/ 10 h 149"/>
                <a:gd name="T96" fmla="*/ 11 w 72"/>
                <a:gd name="T97" fmla="*/ 1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 h="149">
                  <a:moveTo>
                    <a:pt x="11" y="15"/>
                  </a:moveTo>
                  <a:lnTo>
                    <a:pt x="15" y="16"/>
                  </a:lnTo>
                  <a:lnTo>
                    <a:pt x="15" y="21"/>
                  </a:lnTo>
                  <a:lnTo>
                    <a:pt x="14" y="24"/>
                  </a:lnTo>
                  <a:lnTo>
                    <a:pt x="14" y="33"/>
                  </a:lnTo>
                  <a:lnTo>
                    <a:pt x="15" y="36"/>
                  </a:lnTo>
                  <a:lnTo>
                    <a:pt x="15" y="47"/>
                  </a:lnTo>
                  <a:lnTo>
                    <a:pt x="14" y="50"/>
                  </a:lnTo>
                  <a:lnTo>
                    <a:pt x="14" y="53"/>
                  </a:lnTo>
                  <a:lnTo>
                    <a:pt x="12" y="54"/>
                  </a:lnTo>
                  <a:lnTo>
                    <a:pt x="12" y="57"/>
                  </a:lnTo>
                  <a:lnTo>
                    <a:pt x="6" y="62"/>
                  </a:lnTo>
                  <a:lnTo>
                    <a:pt x="0" y="68"/>
                  </a:lnTo>
                  <a:lnTo>
                    <a:pt x="0" y="78"/>
                  </a:lnTo>
                  <a:lnTo>
                    <a:pt x="3" y="78"/>
                  </a:lnTo>
                  <a:lnTo>
                    <a:pt x="3" y="86"/>
                  </a:lnTo>
                  <a:lnTo>
                    <a:pt x="6" y="86"/>
                  </a:lnTo>
                  <a:lnTo>
                    <a:pt x="11" y="87"/>
                  </a:lnTo>
                  <a:lnTo>
                    <a:pt x="14" y="92"/>
                  </a:lnTo>
                  <a:lnTo>
                    <a:pt x="14" y="102"/>
                  </a:lnTo>
                  <a:lnTo>
                    <a:pt x="15" y="102"/>
                  </a:lnTo>
                  <a:lnTo>
                    <a:pt x="17" y="104"/>
                  </a:lnTo>
                  <a:lnTo>
                    <a:pt x="23" y="107"/>
                  </a:lnTo>
                  <a:lnTo>
                    <a:pt x="24" y="110"/>
                  </a:lnTo>
                  <a:lnTo>
                    <a:pt x="27" y="111"/>
                  </a:lnTo>
                  <a:lnTo>
                    <a:pt x="29" y="117"/>
                  </a:lnTo>
                  <a:lnTo>
                    <a:pt x="30" y="129"/>
                  </a:lnTo>
                  <a:lnTo>
                    <a:pt x="33" y="141"/>
                  </a:lnTo>
                  <a:lnTo>
                    <a:pt x="36" y="149"/>
                  </a:lnTo>
                  <a:lnTo>
                    <a:pt x="38" y="147"/>
                  </a:lnTo>
                  <a:lnTo>
                    <a:pt x="41" y="147"/>
                  </a:lnTo>
                  <a:lnTo>
                    <a:pt x="48" y="140"/>
                  </a:lnTo>
                  <a:lnTo>
                    <a:pt x="48" y="134"/>
                  </a:lnTo>
                  <a:lnTo>
                    <a:pt x="45" y="128"/>
                  </a:lnTo>
                  <a:lnTo>
                    <a:pt x="45" y="122"/>
                  </a:lnTo>
                  <a:lnTo>
                    <a:pt x="50" y="117"/>
                  </a:lnTo>
                  <a:lnTo>
                    <a:pt x="51" y="117"/>
                  </a:lnTo>
                  <a:lnTo>
                    <a:pt x="53" y="114"/>
                  </a:lnTo>
                  <a:lnTo>
                    <a:pt x="54" y="113"/>
                  </a:lnTo>
                  <a:lnTo>
                    <a:pt x="56" y="110"/>
                  </a:lnTo>
                  <a:lnTo>
                    <a:pt x="57" y="108"/>
                  </a:lnTo>
                  <a:lnTo>
                    <a:pt x="60" y="107"/>
                  </a:lnTo>
                  <a:lnTo>
                    <a:pt x="65" y="107"/>
                  </a:lnTo>
                  <a:lnTo>
                    <a:pt x="71" y="104"/>
                  </a:lnTo>
                  <a:lnTo>
                    <a:pt x="72" y="102"/>
                  </a:lnTo>
                  <a:lnTo>
                    <a:pt x="72" y="101"/>
                  </a:lnTo>
                  <a:lnTo>
                    <a:pt x="69" y="98"/>
                  </a:lnTo>
                  <a:lnTo>
                    <a:pt x="68" y="98"/>
                  </a:lnTo>
                  <a:lnTo>
                    <a:pt x="69" y="86"/>
                  </a:lnTo>
                  <a:lnTo>
                    <a:pt x="66" y="86"/>
                  </a:lnTo>
                  <a:lnTo>
                    <a:pt x="62" y="78"/>
                  </a:lnTo>
                  <a:lnTo>
                    <a:pt x="59" y="77"/>
                  </a:lnTo>
                  <a:lnTo>
                    <a:pt x="57" y="80"/>
                  </a:lnTo>
                  <a:lnTo>
                    <a:pt x="56" y="77"/>
                  </a:lnTo>
                  <a:lnTo>
                    <a:pt x="51" y="77"/>
                  </a:lnTo>
                  <a:lnTo>
                    <a:pt x="48" y="75"/>
                  </a:lnTo>
                  <a:lnTo>
                    <a:pt x="47" y="74"/>
                  </a:lnTo>
                  <a:lnTo>
                    <a:pt x="44" y="72"/>
                  </a:lnTo>
                  <a:lnTo>
                    <a:pt x="44" y="65"/>
                  </a:lnTo>
                  <a:lnTo>
                    <a:pt x="45" y="63"/>
                  </a:lnTo>
                  <a:lnTo>
                    <a:pt x="47" y="63"/>
                  </a:lnTo>
                  <a:lnTo>
                    <a:pt x="60" y="48"/>
                  </a:lnTo>
                  <a:lnTo>
                    <a:pt x="62" y="45"/>
                  </a:lnTo>
                  <a:lnTo>
                    <a:pt x="62" y="41"/>
                  </a:lnTo>
                  <a:lnTo>
                    <a:pt x="60" y="37"/>
                  </a:lnTo>
                  <a:lnTo>
                    <a:pt x="56" y="33"/>
                  </a:lnTo>
                  <a:lnTo>
                    <a:pt x="53" y="31"/>
                  </a:lnTo>
                  <a:lnTo>
                    <a:pt x="51" y="31"/>
                  </a:lnTo>
                  <a:lnTo>
                    <a:pt x="51" y="27"/>
                  </a:lnTo>
                  <a:lnTo>
                    <a:pt x="53" y="24"/>
                  </a:lnTo>
                  <a:lnTo>
                    <a:pt x="53" y="21"/>
                  </a:lnTo>
                  <a:lnTo>
                    <a:pt x="54" y="18"/>
                  </a:lnTo>
                  <a:lnTo>
                    <a:pt x="57" y="16"/>
                  </a:lnTo>
                  <a:lnTo>
                    <a:pt x="59" y="15"/>
                  </a:lnTo>
                  <a:lnTo>
                    <a:pt x="60" y="12"/>
                  </a:lnTo>
                  <a:lnTo>
                    <a:pt x="60" y="9"/>
                  </a:lnTo>
                  <a:lnTo>
                    <a:pt x="62" y="7"/>
                  </a:lnTo>
                  <a:lnTo>
                    <a:pt x="62" y="4"/>
                  </a:lnTo>
                  <a:lnTo>
                    <a:pt x="59" y="4"/>
                  </a:lnTo>
                  <a:lnTo>
                    <a:pt x="57" y="7"/>
                  </a:lnTo>
                  <a:lnTo>
                    <a:pt x="54" y="9"/>
                  </a:lnTo>
                  <a:lnTo>
                    <a:pt x="53" y="12"/>
                  </a:lnTo>
                  <a:lnTo>
                    <a:pt x="50" y="15"/>
                  </a:lnTo>
                  <a:lnTo>
                    <a:pt x="48" y="15"/>
                  </a:lnTo>
                  <a:lnTo>
                    <a:pt x="45" y="13"/>
                  </a:lnTo>
                  <a:lnTo>
                    <a:pt x="42" y="10"/>
                  </a:lnTo>
                  <a:lnTo>
                    <a:pt x="45" y="7"/>
                  </a:lnTo>
                  <a:lnTo>
                    <a:pt x="45" y="6"/>
                  </a:lnTo>
                  <a:lnTo>
                    <a:pt x="47" y="3"/>
                  </a:lnTo>
                  <a:lnTo>
                    <a:pt x="44" y="0"/>
                  </a:lnTo>
                  <a:lnTo>
                    <a:pt x="36" y="0"/>
                  </a:lnTo>
                  <a:lnTo>
                    <a:pt x="33" y="1"/>
                  </a:lnTo>
                  <a:lnTo>
                    <a:pt x="29" y="3"/>
                  </a:lnTo>
                  <a:lnTo>
                    <a:pt x="24" y="4"/>
                  </a:lnTo>
                  <a:lnTo>
                    <a:pt x="21" y="7"/>
                  </a:lnTo>
                  <a:lnTo>
                    <a:pt x="21" y="10"/>
                  </a:lnTo>
                  <a:lnTo>
                    <a:pt x="11" y="15"/>
                  </a:lnTo>
                  <a:lnTo>
                    <a:pt x="11" y="15"/>
                  </a:lnTo>
                  <a:lnTo>
                    <a:pt x="11" y="15"/>
                  </a:lnTo>
                  <a:close/>
                </a:path>
              </a:pathLst>
            </a:custGeom>
            <a:grp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265" name="Freeform 88"/>
            <p:cNvSpPr/>
            <p:nvPr/>
          </p:nvSpPr>
          <p:spPr bwMode="auto">
            <a:xfrm>
              <a:off x="6068356" y="3872343"/>
              <a:ext cx="62910" cy="172733"/>
            </a:xfrm>
            <a:custGeom>
              <a:avLst/>
              <a:gdLst>
                <a:gd name="T0" fmla="*/ 33 w 38"/>
                <a:gd name="T1" fmla="*/ 93 h 105"/>
                <a:gd name="T2" fmla="*/ 32 w 38"/>
                <a:gd name="T3" fmla="*/ 75 h 105"/>
                <a:gd name="T4" fmla="*/ 35 w 38"/>
                <a:gd name="T5" fmla="*/ 74 h 105"/>
                <a:gd name="T6" fmla="*/ 32 w 38"/>
                <a:gd name="T7" fmla="*/ 71 h 105"/>
                <a:gd name="T8" fmla="*/ 32 w 38"/>
                <a:gd name="T9" fmla="*/ 56 h 105"/>
                <a:gd name="T10" fmla="*/ 35 w 38"/>
                <a:gd name="T11" fmla="*/ 53 h 105"/>
                <a:gd name="T12" fmla="*/ 33 w 38"/>
                <a:gd name="T13" fmla="*/ 50 h 105"/>
                <a:gd name="T14" fmla="*/ 33 w 38"/>
                <a:gd name="T15" fmla="*/ 40 h 105"/>
                <a:gd name="T16" fmla="*/ 32 w 38"/>
                <a:gd name="T17" fmla="*/ 37 h 105"/>
                <a:gd name="T18" fmla="*/ 29 w 38"/>
                <a:gd name="T19" fmla="*/ 34 h 105"/>
                <a:gd name="T20" fmla="*/ 29 w 38"/>
                <a:gd name="T21" fmla="*/ 24 h 105"/>
                <a:gd name="T22" fmla="*/ 21 w 38"/>
                <a:gd name="T23" fmla="*/ 16 h 105"/>
                <a:gd name="T24" fmla="*/ 18 w 38"/>
                <a:gd name="T25" fmla="*/ 15 h 105"/>
                <a:gd name="T26" fmla="*/ 18 w 38"/>
                <a:gd name="T27" fmla="*/ 6 h 105"/>
                <a:gd name="T28" fmla="*/ 20 w 38"/>
                <a:gd name="T29" fmla="*/ 1 h 105"/>
                <a:gd name="T30" fmla="*/ 15 w 38"/>
                <a:gd name="T31" fmla="*/ 1 h 105"/>
                <a:gd name="T32" fmla="*/ 8 w 38"/>
                <a:gd name="T33" fmla="*/ 0 h 105"/>
                <a:gd name="T34" fmla="*/ 3 w 38"/>
                <a:gd name="T35" fmla="*/ 0 h 105"/>
                <a:gd name="T36" fmla="*/ 3 w 38"/>
                <a:gd name="T37" fmla="*/ 4 h 105"/>
                <a:gd name="T38" fmla="*/ 0 w 38"/>
                <a:gd name="T39" fmla="*/ 9 h 105"/>
                <a:gd name="T40" fmla="*/ 11 w 38"/>
                <a:gd name="T41" fmla="*/ 15 h 105"/>
                <a:gd name="T42" fmla="*/ 6 w 38"/>
                <a:gd name="T43" fmla="*/ 34 h 105"/>
                <a:gd name="T44" fmla="*/ 11 w 38"/>
                <a:gd name="T45" fmla="*/ 31 h 105"/>
                <a:gd name="T46" fmla="*/ 12 w 38"/>
                <a:gd name="T47" fmla="*/ 31 h 105"/>
                <a:gd name="T48" fmla="*/ 14 w 38"/>
                <a:gd name="T49" fmla="*/ 33 h 105"/>
                <a:gd name="T50" fmla="*/ 14 w 38"/>
                <a:gd name="T51" fmla="*/ 39 h 105"/>
                <a:gd name="T52" fmla="*/ 12 w 38"/>
                <a:gd name="T53" fmla="*/ 42 h 105"/>
                <a:gd name="T54" fmla="*/ 15 w 38"/>
                <a:gd name="T55" fmla="*/ 45 h 105"/>
                <a:gd name="T56" fmla="*/ 15 w 38"/>
                <a:gd name="T57" fmla="*/ 48 h 105"/>
                <a:gd name="T58" fmla="*/ 14 w 38"/>
                <a:gd name="T59" fmla="*/ 48 h 105"/>
                <a:gd name="T60" fmla="*/ 11 w 38"/>
                <a:gd name="T61" fmla="*/ 51 h 105"/>
                <a:gd name="T62" fmla="*/ 12 w 38"/>
                <a:gd name="T63" fmla="*/ 53 h 105"/>
                <a:gd name="T64" fmla="*/ 15 w 38"/>
                <a:gd name="T65" fmla="*/ 54 h 105"/>
                <a:gd name="T66" fmla="*/ 17 w 38"/>
                <a:gd name="T67" fmla="*/ 56 h 105"/>
                <a:gd name="T68" fmla="*/ 17 w 38"/>
                <a:gd name="T69" fmla="*/ 59 h 105"/>
                <a:gd name="T70" fmla="*/ 15 w 38"/>
                <a:gd name="T71" fmla="*/ 60 h 105"/>
                <a:gd name="T72" fmla="*/ 15 w 38"/>
                <a:gd name="T73" fmla="*/ 71 h 105"/>
                <a:gd name="T74" fmla="*/ 14 w 38"/>
                <a:gd name="T75" fmla="*/ 72 h 105"/>
                <a:gd name="T76" fmla="*/ 14 w 38"/>
                <a:gd name="T77" fmla="*/ 77 h 105"/>
                <a:gd name="T78" fmla="*/ 15 w 38"/>
                <a:gd name="T79" fmla="*/ 77 h 105"/>
                <a:gd name="T80" fmla="*/ 17 w 38"/>
                <a:gd name="T81" fmla="*/ 78 h 105"/>
                <a:gd name="T82" fmla="*/ 17 w 38"/>
                <a:gd name="T83" fmla="*/ 81 h 105"/>
                <a:gd name="T84" fmla="*/ 15 w 38"/>
                <a:gd name="T85" fmla="*/ 84 h 105"/>
                <a:gd name="T86" fmla="*/ 15 w 38"/>
                <a:gd name="T87" fmla="*/ 89 h 105"/>
                <a:gd name="T88" fmla="*/ 18 w 38"/>
                <a:gd name="T89" fmla="*/ 99 h 105"/>
                <a:gd name="T90" fmla="*/ 26 w 38"/>
                <a:gd name="T91" fmla="*/ 105 h 105"/>
                <a:gd name="T92" fmla="*/ 29 w 38"/>
                <a:gd name="T93" fmla="*/ 104 h 105"/>
                <a:gd name="T94" fmla="*/ 32 w 38"/>
                <a:gd name="T95" fmla="*/ 101 h 105"/>
                <a:gd name="T96" fmla="*/ 38 w 38"/>
                <a:gd name="T97" fmla="*/ 101 h 105"/>
                <a:gd name="T98" fmla="*/ 38 w 38"/>
                <a:gd name="T99" fmla="*/ 98 h 105"/>
                <a:gd name="T100" fmla="*/ 33 w 38"/>
                <a:gd name="T101" fmla="*/ 95 h 105"/>
                <a:gd name="T102" fmla="*/ 33 w 38"/>
                <a:gd name="T103" fmla="*/ 93 h 105"/>
                <a:gd name="T104" fmla="*/ 33 w 38"/>
                <a:gd name="T105" fmla="*/ 93 h 105"/>
                <a:gd name="T106" fmla="*/ 33 w 38"/>
                <a:gd name="T107" fmla="*/ 9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8" h="105">
                  <a:moveTo>
                    <a:pt x="33" y="93"/>
                  </a:moveTo>
                  <a:lnTo>
                    <a:pt x="32" y="75"/>
                  </a:lnTo>
                  <a:lnTo>
                    <a:pt x="35" y="74"/>
                  </a:lnTo>
                  <a:lnTo>
                    <a:pt x="32" y="71"/>
                  </a:lnTo>
                  <a:lnTo>
                    <a:pt x="32" y="56"/>
                  </a:lnTo>
                  <a:lnTo>
                    <a:pt x="35" y="53"/>
                  </a:lnTo>
                  <a:lnTo>
                    <a:pt x="33" y="50"/>
                  </a:lnTo>
                  <a:lnTo>
                    <a:pt x="33" y="40"/>
                  </a:lnTo>
                  <a:lnTo>
                    <a:pt x="32" y="37"/>
                  </a:lnTo>
                  <a:lnTo>
                    <a:pt x="29" y="34"/>
                  </a:lnTo>
                  <a:lnTo>
                    <a:pt x="29" y="24"/>
                  </a:lnTo>
                  <a:lnTo>
                    <a:pt x="21" y="16"/>
                  </a:lnTo>
                  <a:lnTo>
                    <a:pt x="18" y="15"/>
                  </a:lnTo>
                  <a:lnTo>
                    <a:pt x="18" y="6"/>
                  </a:lnTo>
                  <a:lnTo>
                    <a:pt x="20" y="1"/>
                  </a:lnTo>
                  <a:lnTo>
                    <a:pt x="15" y="1"/>
                  </a:lnTo>
                  <a:lnTo>
                    <a:pt x="8" y="0"/>
                  </a:lnTo>
                  <a:lnTo>
                    <a:pt x="3" y="0"/>
                  </a:lnTo>
                  <a:lnTo>
                    <a:pt x="3" y="4"/>
                  </a:lnTo>
                  <a:lnTo>
                    <a:pt x="0" y="9"/>
                  </a:lnTo>
                  <a:lnTo>
                    <a:pt x="11" y="15"/>
                  </a:lnTo>
                  <a:lnTo>
                    <a:pt x="6" y="34"/>
                  </a:lnTo>
                  <a:lnTo>
                    <a:pt x="11" y="31"/>
                  </a:lnTo>
                  <a:lnTo>
                    <a:pt x="12" y="31"/>
                  </a:lnTo>
                  <a:lnTo>
                    <a:pt x="14" y="33"/>
                  </a:lnTo>
                  <a:lnTo>
                    <a:pt x="14" y="39"/>
                  </a:lnTo>
                  <a:lnTo>
                    <a:pt x="12" y="42"/>
                  </a:lnTo>
                  <a:lnTo>
                    <a:pt x="15" y="45"/>
                  </a:lnTo>
                  <a:lnTo>
                    <a:pt x="15" y="48"/>
                  </a:lnTo>
                  <a:lnTo>
                    <a:pt x="14" y="48"/>
                  </a:lnTo>
                  <a:lnTo>
                    <a:pt x="11" y="51"/>
                  </a:lnTo>
                  <a:lnTo>
                    <a:pt x="12" y="53"/>
                  </a:lnTo>
                  <a:lnTo>
                    <a:pt x="15" y="54"/>
                  </a:lnTo>
                  <a:lnTo>
                    <a:pt x="17" y="56"/>
                  </a:lnTo>
                  <a:lnTo>
                    <a:pt x="17" y="59"/>
                  </a:lnTo>
                  <a:lnTo>
                    <a:pt x="15" y="60"/>
                  </a:lnTo>
                  <a:lnTo>
                    <a:pt x="15" y="71"/>
                  </a:lnTo>
                  <a:lnTo>
                    <a:pt x="14" y="72"/>
                  </a:lnTo>
                  <a:lnTo>
                    <a:pt x="14" y="77"/>
                  </a:lnTo>
                  <a:lnTo>
                    <a:pt x="15" y="77"/>
                  </a:lnTo>
                  <a:lnTo>
                    <a:pt x="17" y="78"/>
                  </a:lnTo>
                  <a:lnTo>
                    <a:pt x="17" y="81"/>
                  </a:lnTo>
                  <a:lnTo>
                    <a:pt x="15" y="84"/>
                  </a:lnTo>
                  <a:lnTo>
                    <a:pt x="15" y="89"/>
                  </a:lnTo>
                  <a:lnTo>
                    <a:pt x="18" y="99"/>
                  </a:lnTo>
                  <a:lnTo>
                    <a:pt x="26" y="105"/>
                  </a:lnTo>
                  <a:lnTo>
                    <a:pt x="29" y="104"/>
                  </a:lnTo>
                  <a:lnTo>
                    <a:pt x="32" y="101"/>
                  </a:lnTo>
                  <a:lnTo>
                    <a:pt x="38" y="101"/>
                  </a:lnTo>
                  <a:lnTo>
                    <a:pt x="38" y="98"/>
                  </a:lnTo>
                  <a:lnTo>
                    <a:pt x="33" y="95"/>
                  </a:lnTo>
                  <a:lnTo>
                    <a:pt x="33" y="93"/>
                  </a:lnTo>
                  <a:lnTo>
                    <a:pt x="33" y="93"/>
                  </a:lnTo>
                  <a:lnTo>
                    <a:pt x="33" y="93"/>
                  </a:lnTo>
                  <a:close/>
                </a:path>
              </a:pathLst>
            </a:custGeom>
            <a:grp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266" name="Freeform 89"/>
            <p:cNvSpPr>
              <a:spLocks noEditPoints="1"/>
            </p:cNvSpPr>
            <p:nvPr/>
          </p:nvSpPr>
          <p:spPr bwMode="auto">
            <a:xfrm>
              <a:off x="6985520" y="4290190"/>
              <a:ext cx="332763" cy="375075"/>
            </a:xfrm>
            <a:custGeom>
              <a:avLst/>
              <a:gdLst>
                <a:gd name="T0" fmla="*/ 192 w 201"/>
                <a:gd name="T1" fmla="*/ 192 h 228"/>
                <a:gd name="T2" fmla="*/ 186 w 201"/>
                <a:gd name="T3" fmla="*/ 171 h 228"/>
                <a:gd name="T4" fmla="*/ 180 w 201"/>
                <a:gd name="T5" fmla="*/ 139 h 228"/>
                <a:gd name="T6" fmla="*/ 183 w 201"/>
                <a:gd name="T7" fmla="*/ 124 h 228"/>
                <a:gd name="T8" fmla="*/ 171 w 201"/>
                <a:gd name="T9" fmla="*/ 115 h 228"/>
                <a:gd name="T10" fmla="*/ 174 w 201"/>
                <a:gd name="T11" fmla="*/ 101 h 228"/>
                <a:gd name="T12" fmla="*/ 178 w 201"/>
                <a:gd name="T13" fmla="*/ 83 h 228"/>
                <a:gd name="T14" fmla="*/ 152 w 201"/>
                <a:gd name="T15" fmla="*/ 49 h 228"/>
                <a:gd name="T16" fmla="*/ 85 w 201"/>
                <a:gd name="T17" fmla="*/ 2 h 228"/>
                <a:gd name="T18" fmla="*/ 83 w 201"/>
                <a:gd name="T19" fmla="*/ 9 h 228"/>
                <a:gd name="T20" fmla="*/ 68 w 201"/>
                <a:gd name="T21" fmla="*/ 25 h 228"/>
                <a:gd name="T22" fmla="*/ 82 w 201"/>
                <a:gd name="T23" fmla="*/ 25 h 228"/>
                <a:gd name="T24" fmla="*/ 70 w 201"/>
                <a:gd name="T25" fmla="*/ 32 h 228"/>
                <a:gd name="T26" fmla="*/ 61 w 201"/>
                <a:gd name="T27" fmla="*/ 32 h 228"/>
                <a:gd name="T28" fmla="*/ 56 w 201"/>
                <a:gd name="T29" fmla="*/ 37 h 228"/>
                <a:gd name="T30" fmla="*/ 55 w 201"/>
                <a:gd name="T31" fmla="*/ 32 h 228"/>
                <a:gd name="T32" fmla="*/ 46 w 201"/>
                <a:gd name="T33" fmla="*/ 35 h 228"/>
                <a:gd name="T34" fmla="*/ 41 w 201"/>
                <a:gd name="T35" fmla="*/ 14 h 228"/>
                <a:gd name="T36" fmla="*/ 44 w 201"/>
                <a:gd name="T37" fmla="*/ 2 h 228"/>
                <a:gd name="T38" fmla="*/ 21 w 201"/>
                <a:gd name="T39" fmla="*/ 12 h 228"/>
                <a:gd name="T40" fmla="*/ 24 w 201"/>
                <a:gd name="T41" fmla="*/ 26 h 228"/>
                <a:gd name="T42" fmla="*/ 15 w 201"/>
                <a:gd name="T43" fmla="*/ 37 h 228"/>
                <a:gd name="T44" fmla="*/ 23 w 201"/>
                <a:gd name="T45" fmla="*/ 43 h 228"/>
                <a:gd name="T46" fmla="*/ 18 w 201"/>
                <a:gd name="T47" fmla="*/ 53 h 228"/>
                <a:gd name="T48" fmla="*/ 11 w 201"/>
                <a:gd name="T49" fmla="*/ 68 h 228"/>
                <a:gd name="T50" fmla="*/ 2 w 201"/>
                <a:gd name="T51" fmla="*/ 80 h 228"/>
                <a:gd name="T52" fmla="*/ 3 w 201"/>
                <a:gd name="T53" fmla="*/ 91 h 228"/>
                <a:gd name="T54" fmla="*/ 6 w 201"/>
                <a:gd name="T55" fmla="*/ 104 h 228"/>
                <a:gd name="T56" fmla="*/ 9 w 201"/>
                <a:gd name="T57" fmla="*/ 116 h 228"/>
                <a:gd name="T58" fmla="*/ 20 w 201"/>
                <a:gd name="T59" fmla="*/ 144 h 228"/>
                <a:gd name="T60" fmla="*/ 27 w 201"/>
                <a:gd name="T61" fmla="*/ 160 h 228"/>
                <a:gd name="T62" fmla="*/ 36 w 201"/>
                <a:gd name="T63" fmla="*/ 165 h 228"/>
                <a:gd name="T64" fmla="*/ 50 w 201"/>
                <a:gd name="T65" fmla="*/ 171 h 228"/>
                <a:gd name="T66" fmla="*/ 62 w 201"/>
                <a:gd name="T67" fmla="*/ 178 h 228"/>
                <a:gd name="T68" fmla="*/ 79 w 201"/>
                <a:gd name="T69" fmla="*/ 181 h 228"/>
                <a:gd name="T70" fmla="*/ 88 w 201"/>
                <a:gd name="T71" fmla="*/ 184 h 228"/>
                <a:gd name="T72" fmla="*/ 94 w 201"/>
                <a:gd name="T73" fmla="*/ 204 h 228"/>
                <a:gd name="T74" fmla="*/ 91 w 201"/>
                <a:gd name="T75" fmla="*/ 211 h 228"/>
                <a:gd name="T76" fmla="*/ 97 w 201"/>
                <a:gd name="T77" fmla="*/ 225 h 228"/>
                <a:gd name="T78" fmla="*/ 113 w 201"/>
                <a:gd name="T79" fmla="*/ 220 h 228"/>
                <a:gd name="T80" fmla="*/ 124 w 201"/>
                <a:gd name="T81" fmla="*/ 226 h 228"/>
                <a:gd name="T82" fmla="*/ 134 w 201"/>
                <a:gd name="T83" fmla="*/ 223 h 228"/>
                <a:gd name="T84" fmla="*/ 146 w 201"/>
                <a:gd name="T85" fmla="*/ 223 h 228"/>
                <a:gd name="T86" fmla="*/ 160 w 201"/>
                <a:gd name="T87" fmla="*/ 217 h 228"/>
                <a:gd name="T88" fmla="*/ 168 w 201"/>
                <a:gd name="T89" fmla="*/ 219 h 228"/>
                <a:gd name="T90" fmla="*/ 201 w 201"/>
                <a:gd name="T91" fmla="*/ 199 h 228"/>
                <a:gd name="T92" fmla="*/ 190 w 201"/>
                <a:gd name="T93" fmla="*/ 95 h 228"/>
                <a:gd name="T94" fmla="*/ 186 w 201"/>
                <a:gd name="T95" fmla="*/ 82 h 228"/>
                <a:gd name="T96" fmla="*/ 190 w 201"/>
                <a:gd name="T97" fmla="*/ 95 h 228"/>
                <a:gd name="T98" fmla="*/ 180 w 201"/>
                <a:gd name="T99" fmla="*/ 112 h 228"/>
                <a:gd name="T100" fmla="*/ 190 w 201"/>
                <a:gd name="T101" fmla="*/ 115 h 228"/>
                <a:gd name="T102" fmla="*/ 184 w 201"/>
                <a:gd name="T103" fmla="*/ 103 h 228"/>
                <a:gd name="T104" fmla="*/ 177 w 201"/>
                <a:gd name="T105" fmla="*/ 11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1" h="228">
                  <a:moveTo>
                    <a:pt x="199" y="195"/>
                  </a:moveTo>
                  <a:lnTo>
                    <a:pt x="196" y="195"/>
                  </a:lnTo>
                  <a:lnTo>
                    <a:pt x="195" y="193"/>
                  </a:lnTo>
                  <a:lnTo>
                    <a:pt x="192" y="192"/>
                  </a:lnTo>
                  <a:lnTo>
                    <a:pt x="187" y="189"/>
                  </a:lnTo>
                  <a:lnTo>
                    <a:pt x="187" y="186"/>
                  </a:lnTo>
                  <a:lnTo>
                    <a:pt x="186" y="181"/>
                  </a:lnTo>
                  <a:lnTo>
                    <a:pt x="186" y="171"/>
                  </a:lnTo>
                  <a:lnTo>
                    <a:pt x="180" y="160"/>
                  </a:lnTo>
                  <a:lnTo>
                    <a:pt x="183" y="148"/>
                  </a:lnTo>
                  <a:lnTo>
                    <a:pt x="178" y="142"/>
                  </a:lnTo>
                  <a:lnTo>
                    <a:pt x="180" y="139"/>
                  </a:lnTo>
                  <a:lnTo>
                    <a:pt x="181" y="138"/>
                  </a:lnTo>
                  <a:lnTo>
                    <a:pt x="184" y="130"/>
                  </a:lnTo>
                  <a:lnTo>
                    <a:pt x="184" y="125"/>
                  </a:lnTo>
                  <a:lnTo>
                    <a:pt x="183" y="124"/>
                  </a:lnTo>
                  <a:lnTo>
                    <a:pt x="180" y="122"/>
                  </a:lnTo>
                  <a:lnTo>
                    <a:pt x="175" y="119"/>
                  </a:lnTo>
                  <a:lnTo>
                    <a:pt x="172" y="118"/>
                  </a:lnTo>
                  <a:lnTo>
                    <a:pt x="171" y="115"/>
                  </a:lnTo>
                  <a:lnTo>
                    <a:pt x="171" y="112"/>
                  </a:lnTo>
                  <a:lnTo>
                    <a:pt x="172" y="109"/>
                  </a:lnTo>
                  <a:lnTo>
                    <a:pt x="174" y="104"/>
                  </a:lnTo>
                  <a:lnTo>
                    <a:pt x="174" y="101"/>
                  </a:lnTo>
                  <a:lnTo>
                    <a:pt x="175" y="97"/>
                  </a:lnTo>
                  <a:lnTo>
                    <a:pt x="177" y="94"/>
                  </a:lnTo>
                  <a:lnTo>
                    <a:pt x="177" y="86"/>
                  </a:lnTo>
                  <a:lnTo>
                    <a:pt x="178" y="83"/>
                  </a:lnTo>
                  <a:lnTo>
                    <a:pt x="178" y="79"/>
                  </a:lnTo>
                  <a:lnTo>
                    <a:pt x="148" y="50"/>
                  </a:lnTo>
                  <a:lnTo>
                    <a:pt x="151" y="49"/>
                  </a:lnTo>
                  <a:lnTo>
                    <a:pt x="152" y="49"/>
                  </a:lnTo>
                  <a:lnTo>
                    <a:pt x="154" y="47"/>
                  </a:lnTo>
                  <a:lnTo>
                    <a:pt x="154" y="46"/>
                  </a:lnTo>
                  <a:lnTo>
                    <a:pt x="151" y="43"/>
                  </a:lnTo>
                  <a:lnTo>
                    <a:pt x="85" y="2"/>
                  </a:lnTo>
                  <a:lnTo>
                    <a:pt x="82" y="2"/>
                  </a:lnTo>
                  <a:lnTo>
                    <a:pt x="82" y="5"/>
                  </a:lnTo>
                  <a:lnTo>
                    <a:pt x="83" y="6"/>
                  </a:lnTo>
                  <a:lnTo>
                    <a:pt x="83" y="9"/>
                  </a:lnTo>
                  <a:lnTo>
                    <a:pt x="77" y="14"/>
                  </a:lnTo>
                  <a:lnTo>
                    <a:pt x="71" y="18"/>
                  </a:lnTo>
                  <a:lnTo>
                    <a:pt x="68" y="23"/>
                  </a:lnTo>
                  <a:lnTo>
                    <a:pt x="68" y="25"/>
                  </a:lnTo>
                  <a:lnTo>
                    <a:pt x="70" y="26"/>
                  </a:lnTo>
                  <a:lnTo>
                    <a:pt x="77" y="26"/>
                  </a:lnTo>
                  <a:lnTo>
                    <a:pt x="80" y="25"/>
                  </a:lnTo>
                  <a:lnTo>
                    <a:pt x="82" y="25"/>
                  </a:lnTo>
                  <a:lnTo>
                    <a:pt x="80" y="26"/>
                  </a:lnTo>
                  <a:lnTo>
                    <a:pt x="77" y="28"/>
                  </a:lnTo>
                  <a:lnTo>
                    <a:pt x="71" y="32"/>
                  </a:lnTo>
                  <a:lnTo>
                    <a:pt x="70" y="32"/>
                  </a:lnTo>
                  <a:lnTo>
                    <a:pt x="68" y="31"/>
                  </a:lnTo>
                  <a:lnTo>
                    <a:pt x="65" y="29"/>
                  </a:lnTo>
                  <a:lnTo>
                    <a:pt x="64" y="29"/>
                  </a:lnTo>
                  <a:lnTo>
                    <a:pt x="61" y="32"/>
                  </a:lnTo>
                  <a:lnTo>
                    <a:pt x="61" y="37"/>
                  </a:lnTo>
                  <a:lnTo>
                    <a:pt x="64" y="40"/>
                  </a:lnTo>
                  <a:lnTo>
                    <a:pt x="56" y="40"/>
                  </a:lnTo>
                  <a:lnTo>
                    <a:pt x="56" y="37"/>
                  </a:lnTo>
                  <a:lnTo>
                    <a:pt x="58" y="35"/>
                  </a:lnTo>
                  <a:lnTo>
                    <a:pt x="58" y="34"/>
                  </a:lnTo>
                  <a:lnTo>
                    <a:pt x="59" y="31"/>
                  </a:lnTo>
                  <a:lnTo>
                    <a:pt x="55" y="32"/>
                  </a:lnTo>
                  <a:lnTo>
                    <a:pt x="50" y="28"/>
                  </a:lnTo>
                  <a:lnTo>
                    <a:pt x="49" y="28"/>
                  </a:lnTo>
                  <a:lnTo>
                    <a:pt x="46" y="31"/>
                  </a:lnTo>
                  <a:lnTo>
                    <a:pt x="46" y="35"/>
                  </a:lnTo>
                  <a:lnTo>
                    <a:pt x="44" y="37"/>
                  </a:lnTo>
                  <a:lnTo>
                    <a:pt x="43" y="37"/>
                  </a:lnTo>
                  <a:lnTo>
                    <a:pt x="41" y="35"/>
                  </a:lnTo>
                  <a:lnTo>
                    <a:pt x="41" y="14"/>
                  </a:lnTo>
                  <a:lnTo>
                    <a:pt x="43" y="9"/>
                  </a:lnTo>
                  <a:lnTo>
                    <a:pt x="43" y="6"/>
                  </a:lnTo>
                  <a:lnTo>
                    <a:pt x="44" y="3"/>
                  </a:lnTo>
                  <a:lnTo>
                    <a:pt x="44" y="2"/>
                  </a:lnTo>
                  <a:lnTo>
                    <a:pt x="20" y="0"/>
                  </a:lnTo>
                  <a:lnTo>
                    <a:pt x="18" y="6"/>
                  </a:lnTo>
                  <a:lnTo>
                    <a:pt x="20" y="8"/>
                  </a:lnTo>
                  <a:lnTo>
                    <a:pt x="21" y="12"/>
                  </a:lnTo>
                  <a:lnTo>
                    <a:pt x="23" y="14"/>
                  </a:lnTo>
                  <a:lnTo>
                    <a:pt x="23" y="18"/>
                  </a:lnTo>
                  <a:lnTo>
                    <a:pt x="24" y="20"/>
                  </a:lnTo>
                  <a:lnTo>
                    <a:pt x="24" y="26"/>
                  </a:lnTo>
                  <a:lnTo>
                    <a:pt x="20" y="31"/>
                  </a:lnTo>
                  <a:lnTo>
                    <a:pt x="17" y="31"/>
                  </a:lnTo>
                  <a:lnTo>
                    <a:pt x="17" y="34"/>
                  </a:lnTo>
                  <a:lnTo>
                    <a:pt x="15" y="37"/>
                  </a:lnTo>
                  <a:lnTo>
                    <a:pt x="15" y="41"/>
                  </a:lnTo>
                  <a:lnTo>
                    <a:pt x="17" y="41"/>
                  </a:lnTo>
                  <a:lnTo>
                    <a:pt x="18" y="43"/>
                  </a:lnTo>
                  <a:lnTo>
                    <a:pt x="23" y="43"/>
                  </a:lnTo>
                  <a:lnTo>
                    <a:pt x="23" y="47"/>
                  </a:lnTo>
                  <a:lnTo>
                    <a:pt x="20" y="49"/>
                  </a:lnTo>
                  <a:lnTo>
                    <a:pt x="21" y="53"/>
                  </a:lnTo>
                  <a:lnTo>
                    <a:pt x="18" y="53"/>
                  </a:lnTo>
                  <a:lnTo>
                    <a:pt x="14" y="58"/>
                  </a:lnTo>
                  <a:lnTo>
                    <a:pt x="12" y="61"/>
                  </a:lnTo>
                  <a:lnTo>
                    <a:pt x="12" y="65"/>
                  </a:lnTo>
                  <a:lnTo>
                    <a:pt x="11" y="68"/>
                  </a:lnTo>
                  <a:lnTo>
                    <a:pt x="8" y="71"/>
                  </a:lnTo>
                  <a:lnTo>
                    <a:pt x="2" y="74"/>
                  </a:lnTo>
                  <a:lnTo>
                    <a:pt x="0" y="77"/>
                  </a:lnTo>
                  <a:lnTo>
                    <a:pt x="2" y="80"/>
                  </a:lnTo>
                  <a:lnTo>
                    <a:pt x="5" y="83"/>
                  </a:lnTo>
                  <a:lnTo>
                    <a:pt x="5" y="86"/>
                  </a:lnTo>
                  <a:lnTo>
                    <a:pt x="3" y="89"/>
                  </a:lnTo>
                  <a:lnTo>
                    <a:pt x="3" y="91"/>
                  </a:lnTo>
                  <a:lnTo>
                    <a:pt x="5" y="94"/>
                  </a:lnTo>
                  <a:lnTo>
                    <a:pt x="5" y="97"/>
                  </a:lnTo>
                  <a:lnTo>
                    <a:pt x="6" y="100"/>
                  </a:lnTo>
                  <a:lnTo>
                    <a:pt x="6" y="104"/>
                  </a:lnTo>
                  <a:lnTo>
                    <a:pt x="5" y="106"/>
                  </a:lnTo>
                  <a:lnTo>
                    <a:pt x="5" y="113"/>
                  </a:lnTo>
                  <a:lnTo>
                    <a:pt x="8" y="116"/>
                  </a:lnTo>
                  <a:lnTo>
                    <a:pt x="9" y="116"/>
                  </a:lnTo>
                  <a:lnTo>
                    <a:pt x="12" y="118"/>
                  </a:lnTo>
                  <a:lnTo>
                    <a:pt x="18" y="124"/>
                  </a:lnTo>
                  <a:lnTo>
                    <a:pt x="20" y="127"/>
                  </a:lnTo>
                  <a:lnTo>
                    <a:pt x="20" y="144"/>
                  </a:lnTo>
                  <a:lnTo>
                    <a:pt x="21" y="147"/>
                  </a:lnTo>
                  <a:lnTo>
                    <a:pt x="29" y="156"/>
                  </a:lnTo>
                  <a:lnTo>
                    <a:pt x="29" y="157"/>
                  </a:lnTo>
                  <a:lnTo>
                    <a:pt x="27" y="160"/>
                  </a:lnTo>
                  <a:lnTo>
                    <a:pt x="27" y="162"/>
                  </a:lnTo>
                  <a:lnTo>
                    <a:pt x="32" y="162"/>
                  </a:lnTo>
                  <a:lnTo>
                    <a:pt x="36" y="160"/>
                  </a:lnTo>
                  <a:lnTo>
                    <a:pt x="36" y="165"/>
                  </a:lnTo>
                  <a:lnTo>
                    <a:pt x="38" y="166"/>
                  </a:lnTo>
                  <a:lnTo>
                    <a:pt x="43" y="166"/>
                  </a:lnTo>
                  <a:lnTo>
                    <a:pt x="47" y="171"/>
                  </a:lnTo>
                  <a:lnTo>
                    <a:pt x="50" y="171"/>
                  </a:lnTo>
                  <a:lnTo>
                    <a:pt x="53" y="169"/>
                  </a:lnTo>
                  <a:lnTo>
                    <a:pt x="53" y="175"/>
                  </a:lnTo>
                  <a:lnTo>
                    <a:pt x="58" y="175"/>
                  </a:lnTo>
                  <a:lnTo>
                    <a:pt x="62" y="178"/>
                  </a:lnTo>
                  <a:lnTo>
                    <a:pt x="68" y="178"/>
                  </a:lnTo>
                  <a:lnTo>
                    <a:pt x="70" y="183"/>
                  </a:lnTo>
                  <a:lnTo>
                    <a:pt x="79" y="183"/>
                  </a:lnTo>
                  <a:lnTo>
                    <a:pt x="79" y="181"/>
                  </a:lnTo>
                  <a:lnTo>
                    <a:pt x="82" y="178"/>
                  </a:lnTo>
                  <a:lnTo>
                    <a:pt x="83" y="180"/>
                  </a:lnTo>
                  <a:lnTo>
                    <a:pt x="86" y="181"/>
                  </a:lnTo>
                  <a:lnTo>
                    <a:pt x="88" y="184"/>
                  </a:lnTo>
                  <a:lnTo>
                    <a:pt x="91" y="187"/>
                  </a:lnTo>
                  <a:lnTo>
                    <a:pt x="91" y="202"/>
                  </a:lnTo>
                  <a:lnTo>
                    <a:pt x="92" y="202"/>
                  </a:lnTo>
                  <a:lnTo>
                    <a:pt x="94" y="204"/>
                  </a:lnTo>
                  <a:lnTo>
                    <a:pt x="94" y="207"/>
                  </a:lnTo>
                  <a:lnTo>
                    <a:pt x="92" y="208"/>
                  </a:lnTo>
                  <a:lnTo>
                    <a:pt x="92" y="210"/>
                  </a:lnTo>
                  <a:lnTo>
                    <a:pt x="91" y="211"/>
                  </a:lnTo>
                  <a:lnTo>
                    <a:pt x="91" y="214"/>
                  </a:lnTo>
                  <a:lnTo>
                    <a:pt x="95" y="219"/>
                  </a:lnTo>
                  <a:lnTo>
                    <a:pt x="98" y="220"/>
                  </a:lnTo>
                  <a:lnTo>
                    <a:pt x="97" y="225"/>
                  </a:lnTo>
                  <a:lnTo>
                    <a:pt x="106" y="225"/>
                  </a:lnTo>
                  <a:lnTo>
                    <a:pt x="107" y="223"/>
                  </a:lnTo>
                  <a:lnTo>
                    <a:pt x="109" y="223"/>
                  </a:lnTo>
                  <a:lnTo>
                    <a:pt x="113" y="220"/>
                  </a:lnTo>
                  <a:lnTo>
                    <a:pt x="116" y="220"/>
                  </a:lnTo>
                  <a:lnTo>
                    <a:pt x="119" y="222"/>
                  </a:lnTo>
                  <a:lnTo>
                    <a:pt x="121" y="225"/>
                  </a:lnTo>
                  <a:lnTo>
                    <a:pt x="124" y="226"/>
                  </a:lnTo>
                  <a:lnTo>
                    <a:pt x="125" y="228"/>
                  </a:lnTo>
                  <a:lnTo>
                    <a:pt x="128" y="228"/>
                  </a:lnTo>
                  <a:lnTo>
                    <a:pt x="133" y="223"/>
                  </a:lnTo>
                  <a:lnTo>
                    <a:pt x="134" y="223"/>
                  </a:lnTo>
                  <a:lnTo>
                    <a:pt x="136" y="225"/>
                  </a:lnTo>
                  <a:lnTo>
                    <a:pt x="139" y="226"/>
                  </a:lnTo>
                  <a:lnTo>
                    <a:pt x="143" y="226"/>
                  </a:lnTo>
                  <a:lnTo>
                    <a:pt x="146" y="223"/>
                  </a:lnTo>
                  <a:lnTo>
                    <a:pt x="151" y="222"/>
                  </a:lnTo>
                  <a:lnTo>
                    <a:pt x="152" y="219"/>
                  </a:lnTo>
                  <a:lnTo>
                    <a:pt x="154" y="217"/>
                  </a:lnTo>
                  <a:lnTo>
                    <a:pt x="160" y="217"/>
                  </a:lnTo>
                  <a:lnTo>
                    <a:pt x="162" y="219"/>
                  </a:lnTo>
                  <a:lnTo>
                    <a:pt x="162" y="220"/>
                  </a:lnTo>
                  <a:lnTo>
                    <a:pt x="165" y="220"/>
                  </a:lnTo>
                  <a:lnTo>
                    <a:pt x="168" y="219"/>
                  </a:lnTo>
                  <a:lnTo>
                    <a:pt x="171" y="216"/>
                  </a:lnTo>
                  <a:lnTo>
                    <a:pt x="172" y="216"/>
                  </a:lnTo>
                  <a:lnTo>
                    <a:pt x="180" y="214"/>
                  </a:lnTo>
                  <a:lnTo>
                    <a:pt x="201" y="199"/>
                  </a:lnTo>
                  <a:lnTo>
                    <a:pt x="199" y="195"/>
                  </a:lnTo>
                  <a:lnTo>
                    <a:pt x="199" y="195"/>
                  </a:lnTo>
                  <a:lnTo>
                    <a:pt x="199" y="195"/>
                  </a:lnTo>
                  <a:close/>
                  <a:moveTo>
                    <a:pt x="190" y="95"/>
                  </a:moveTo>
                  <a:lnTo>
                    <a:pt x="192" y="94"/>
                  </a:lnTo>
                  <a:lnTo>
                    <a:pt x="192" y="85"/>
                  </a:lnTo>
                  <a:lnTo>
                    <a:pt x="187" y="82"/>
                  </a:lnTo>
                  <a:lnTo>
                    <a:pt x="186" y="82"/>
                  </a:lnTo>
                  <a:lnTo>
                    <a:pt x="184" y="83"/>
                  </a:lnTo>
                  <a:lnTo>
                    <a:pt x="184" y="91"/>
                  </a:lnTo>
                  <a:lnTo>
                    <a:pt x="186" y="94"/>
                  </a:lnTo>
                  <a:lnTo>
                    <a:pt x="190" y="95"/>
                  </a:lnTo>
                  <a:lnTo>
                    <a:pt x="190" y="95"/>
                  </a:lnTo>
                  <a:lnTo>
                    <a:pt x="190" y="95"/>
                  </a:lnTo>
                  <a:close/>
                  <a:moveTo>
                    <a:pt x="177" y="110"/>
                  </a:moveTo>
                  <a:lnTo>
                    <a:pt x="180" y="112"/>
                  </a:lnTo>
                  <a:lnTo>
                    <a:pt x="181" y="115"/>
                  </a:lnTo>
                  <a:lnTo>
                    <a:pt x="184" y="116"/>
                  </a:lnTo>
                  <a:lnTo>
                    <a:pt x="187" y="116"/>
                  </a:lnTo>
                  <a:lnTo>
                    <a:pt x="190" y="115"/>
                  </a:lnTo>
                  <a:lnTo>
                    <a:pt x="187" y="113"/>
                  </a:lnTo>
                  <a:lnTo>
                    <a:pt x="187" y="112"/>
                  </a:lnTo>
                  <a:lnTo>
                    <a:pt x="184" y="109"/>
                  </a:lnTo>
                  <a:lnTo>
                    <a:pt x="184" y="103"/>
                  </a:lnTo>
                  <a:lnTo>
                    <a:pt x="183" y="100"/>
                  </a:lnTo>
                  <a:lnTo>
                    <a:pt x="178" y="100"/>
                  </a:lnTo>
                  <a:lnTo>
                    <a:pt x="177" y="101"/>
                  </a:lnTo>
                  <a:lnTo>
                    <a:pt x="177" y="110"/>
                  </a:lnTo>
                  <a:lnTo>
                    <a:pt x="177" y="110"/>
                  </a:lnTo>
                  <a:lnTo>
                    <a:pt x="177" y="110"/>
                  </a:lnTo>
                  <a:close/>
                </a:path>
              </a:pathLst>
            </a:custGeom>
            <a:grp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267" name="Freeform 90"/>
            <p:cNvSpPr/>
            <p:nvPr/>
          </p:nvSpPr>
          <p:spPr bwMode="auto">
            <a:xfrm>
              <a:off x="7005388" y="5148917"/>
              <a:ext cx="44700" cy="55933"/>
            </a:xfrm>
            <a:custGeom>
              <a:avLst/>
              <a:gdLst>
                <a:gd name="T0" fmla="*/ 23 w 27"/>
                <a:gd name="T1" fmla="*/ 15 h 34"/>
                <a:gd name="T2" fmla="*/ 23 w 27"/>
                <a:gd name="T3" fmla="*/ 7 h 34"/>
                <a:gd name="T4" fmla="*/ 24 w 27"/>
                <a:gd name="T5" fmla="*/ 4 h 34"/>
                <a:gd name="T6" fmla="*/ 18 w 27"/>
                <a:gd name="T7" fmla="*/ 4 h 34"/>
                <a:gd name="T8" fmla="*/ 15 w 27"/>
                <a:gd name="T9" fmla="*/ 1 h 34"/>
                <a:gd name="T10" fmla="*/ 11 w 27"/>
                <a:gd name="T11" fmla="*/ 0 h 34"/>
                <a:gd name="T12" fmla="*/ 9 w 27"/>
                <a:gd name="T13" fmla="*/ 0 h 34"/>
                <a:gd name="T14" fmla="*/ 6 w 27"/>
                <a:gd name="T15" fmla="*/ 3 h 34"/>
                <a:gd name="T16" fmla="*/ 5 w 27"/>
                <a:gd name="T17" fmla="*/ 6 h 34"/>
                <a:gd name="T18" fmla="*/ 5 w 27"/>
                <a:gd name="T19" fmla="*/ 9 h 34"/>
                <a:gd name="T20" fmla="*/ 2 w 27"/>
                <a:gd name="T21" fmla="*/ 12 h 34"/>
                <a:gd name="T22" fmla="*/ 0 w 27"/>
                <a:gd name="T23" fmla="*/ 16 h 34"/>
                <a:gd name="T24" fmla="*/ 0 w 27"/>
                <a:gd name="T25" fmla="*/ 22 h 34"/>
                <a:gd name="T26" fmla="*/ 3 w 27"/>
                <a:gd name="T27" fmla="*/ 28 h 34"/>
                <a:gd name="T28" fmla="*/ 6 w 27"/>
                <a:gd name="T29" fmla="*/ 30 h 34"/>
                <a:gd name="T30" fmla="*/ 9 w 27"/>
                <a:gd name="T31" fmla="*/ 33 h 34"/>
                <a:gd name="T32" fmla="*/ 15 w 27"/>
                <a:gd name="T33" fmla="*/ 33 h 34"/>
                <a:gd name="T34" fmla="*/ 18 w 27"/>
                <a:gd name="T35" fmla="*/ 34 h 34"/>
                <a:gd name="T36" fmla="*/ 21 w 27"/>
                <a:gd name="T37" fmla="*/ 34 h 34"/>
                <a:gd name="T38" fmla="*/ 24 w 27"/>
                <a:gd name="T39" fmla="*/ 24 h 34"/>
                <a:gd name="T40" fmla="*/ 26 w 27"/>
                <a:gd name="T41" fmla="*/ 24 h 34"/>
                <a:gd name="T42" fmla="*/ 27 w 27"/>
                <a:gd name="T43" fmla="*/ 22 h 34"/>
                <a:gd name="T44" fmla="*/ 26 w 27"/>
                <a:gd name="T45" fmla="*/ 16 h 34"/>
                <a:gd name="T46" fmla="*/ 24 w 27"/>
                <a:gd name="T47" fmla="*/ 16 h 34"/>
                <a:gd name="T48" fmla="*/ 23 w 27"/>
                <a:gd name="T49" fmla="*/ 15 h 34"/>
                <a:gd name="T50" fmla="*/ 23 w 27"/>
                <a:gd name="T51" fmla="*/ 15 h 34"/>
                <a:gd name="T52" fmla="*/ 23 w 27"/>
                <a:gd name="T53" fmla="*/ 1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 h="34">
                  <a:moveTo>
                    <a:pt x="23" y="15"/>
                  </a:moveTo>
                  <a:lnTo>
                    <a:pt x="23" y="7"/>
                  </a:lnTo>
                  <a:lnTo>
                    <a:pt x="24" y="4"/>
                  </a:lnTo>
                  <a:lnTo>
                    <a:pt x="18" y="4"/>
                  </a:lnTo>
                  <a:lnTo>
                    <a:pt x="15" y="1"/>
                  </a:lnTo>
                  <a:lnTo>
                    <a:pt x="11" y="0"/>
                  </a:lnTo>
                  <a:lnTo>
                    <a:pt x="9" y="0"/>
                  </a:lnTo>
                  <a:lnTo>
                    <a:pt x="6" y="3"/>
                  </a:lnTo>
                  <a:lnTo>
                    <a:pt x="5" y="6"/>
                  </a:lnTo>
                  <a:lnTo>
                    <a:pt x="5" y="9"/>
                  </a:lnTo>
                  <a:lnTo>
                    <a:pt x="2" y="12"/>
                  </a:lnTo>
                  <a:lnTo>
                    <a:pt x="0" y="16"/>
                  </a:lnTo>
                  <a:lnTo>
                    <a:pt x="0" y="22"/>
                  </a:lnTo>
                  <a:lnTo>
                    <a:pt x="3" y="28"/>
                  </a:lnTo>
                  <a:lnTo>
                    <a:pt x="6" y="30"/>
                  </a:lnTo>
                  <a:lnTo>
                    <a:pt x="9" y="33"/>
                  </a:lnTo>
                  <a:lnTo>
                    <a:pt x="15" y="33"/>
                  </a:lnTo>
                  <a:lnTo>
                    <a:pt x="18" y="34"/>
                  </a:lnTo>
                  <a:lnTo>
                    <a:pt x="21" y="34"/>
                  </a:lnTo>
                  <a:lnTo>
                    <a:pt x="24" y="24"/>
                  </a:lnTo>
                  <a:lnTo>
                    <a:pt x="26" y="24"/>
                  </a:lnTo>
                  <a:lnTo>
                    <a:pt x="27" y="22"/>
                  </a:lnTo>
                  <a:lnTo>
                    <a:pt x="26" y="16"/>
                  </a:lnTo>
                  <a:lnTo>
                    <a:pt x="24" y="16"/>
                  </a:lnTo>
                  <a:lnTo>
                    <a:pt x="23" y="15"/>
                  </a:lnTo>
                  <a:lnTo>
                    <a:pt x="23" y="15"/>
                  </a:lnTo>
                  <a:lnTo>
                    <a:pt x="23" y="15"/>
                  </a:lnTo>
                  <a:close/>
                </a:path>
              </a:pathLst>
            </a:custGeom>
            <a:grp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268" name="Freeform 91"/>
            <p:cNvSpPr/>
            <p:nvPr/>
          </p:nvSpPr>
          <p:spPr bwMode="auto">
            <a:xfrm>
              <a:off x="6749606" y="3450384"/>
              <a:ext cx="503284" cy="684348"/>
            </a:xfrm>
            <a:custGeom>
              <a:avLst/>
              <a:gdLst>
                <a:gd name="T0" fmla="*/ 226 w 304"/>
                <a:gd name="T1" fmla="*/ 18 h 416"/>
                <a:gd name="T2" fmla="*/ 212 w 304"/>
                <a:gd name="T3" fmla="*/ 30 h 416"/>
                <a:gd name="T4" fmla="*/ 171 w 304"/>
                <a:gd name="T5" fmla="*/ 23 h 416"/>
                <a:gd name="T6" fmla="*/ 54 w 304"/>
                <a:gd name="T7" fmla="*/ 65 h 416"/>
                <a:gd name="T8" fmla="*/ 19 w 304"/>
                <a:gd name="T9" fmla="*/ 157 h 416"/>
                <a:gd name="T10" fmla="*/ 19 w 304"/>
                <a:gd name="T11" fmla="*/ 167 h 416"/>
                <a:gd name="T12" fmla="*/ 9 w 304"/>
                <a:gd name="T13" fmla="*/ 178 h 416"/>
                <a:gd name="T14" fmla="*/ 4 w 304"/>
                <a:gd name="T15" fmla="*/ 199 h 416"/>
                <a:gd name="T16" fmla="*/ 0 w 304"/>
                <a:gd name="T17" fmla="*/ 216 h 416"/>
                <a:gd name="T18" fmla="*/ 9 w 304"/>
                <a:gd name="T19" fmla="*/ 220 h 416"/>
                <a:gd name="T20" fmla="*/ 12 w 304"/>
                <a:gd name="T21" fmla="*/ 244 h 416"/>
                <a:gd name="T22" fmla="*/ 21 w 304"/>
                <a:gd name="T23" fmla="*/ 253 h 416"/>
                <a:gd name="T24" fmla="*/ 31 w 304"/>
                <a:gd name="T25" fmla="*/ 274 h 416"/>
                <a:gd name="T26" fmla="*/ 31 w 304"/>
                <a:gd name="T27" fmla="*/ 294 h 416"/>
                <a:gd name="T28" fmla="*/ 31 w 304"/>
                <a:gd name="T29" fmla="*/ 305 h 416"/>
                <a:gd name="T30" fmla="*/ 57 w 304"/>
                <a:gd name="T31" fmla="*/ 321 h 416"/>
                <a:gd name="T32" fmla="*/ 64 w 304"/>
                <a:gd name="T33" fmla="*/ 327 h 416"/>
                <a:gd name="T34" fmla="*/ 69 w 304"/>
                <a:gd name="T35" fmla="*/ 335 h 416"/>
                <a:gd name="T36" fmla="*/ 80 w 304"/>
                <a:gd name="T37" fmla="*/ 345 h 416"/>
                <a:gd name="T38" fmla="*/ 83 w 304"/>
                <a:gd name="T39" fmla="*/ 351 h 416"/>
                <a:gd name="T40" fmla="*/ 93 w 304"/>
                <a:gd name="T41" fmla="*/ 363 h 416"/>
                <a:gd name="T42" fmla="*/ 102 w 304"/>
                <a:gd name="T43" fmla="*/ 380 h 416"/>
                <a:gd name="T44" fmla="*/ 125 w 304"/>
                <a:gd name="T45" fmla="*/ 393 h 416"/>
                <a:gd name="T46" fmla="*/ 135 w 304"/>
                <a:gd name="T47" fmla="*/ 396 h 416"/>
                <a:gd name="T48" fmla="*/ 146 w 304"/>
                <a:gd name="T49" fmla="*/ 390 h 416"/>
                <a:gd name="T50" fmla="*/ 158 w 304"/>
                <a:gd name="T51" fmla="*/ 404 h 416"/>
                <a:gd name="T52" fmla="*/ 171 w 304"/>
                <a:gd name="T53" fmla="*/ 407 h 416"/>
                <a:gd name="T54" fmla="*/ 183 w 304"/>
                <a:gd name="T55" fmla="*/ 408 h 416"/>
                <a:gd name="T56" fmla="*/ 203 w 304"/>
                <a:gd name="T57" fmla="*/ 408 h 416"/>
                <a:gd name="T58" fmla="*/ 218 w 304"/>
                <a:gd name="T59" fmla="*/ 408 h 416"/>
                <a:gd name="T60" fmla="*/ 227 w 304"/>
                <a:gd name="T61" fmla="*/ 399 h 416"/>
                <a:gd name="T62" fmla="*/ 260 w 304"/>
                <a:gd name="T63" fmla="*/ 380 h 416"/>
                <a:gd name="T64" fmla="*/ 244 w 304"/>
                <a:gd name="T65" fmla="*/ 363 h 416"/>
                <a:gd name="T66" fmla="*/ 236 w 304"/>
                <a:gd name="T67" fmla="*/ 342 h 416"/>
                <a:gd name="T68" fmla="*/ 224 w 304"/>
                <a:gd name="T69" fmla="*/ 329 h 416"/>
                <a:gd name="T70" fmla="*/ 208 w 304"/>
                <a:gd name="T71" fmla="*/ 324 h 416"/>
                <a:gd name="T72" fmla="*/ 220 w 304"/>
                <a:gd name="T73" fmla="*/ 311 h 416"/>
                <a:gd name="T74" fmla="*/ 227 w 304"/>
                <a:gd name="T75" fmla="*/ 306 h 416"/>
                <a:gd name="T76" fmla="*/ 226 w 304"/>
                <a:gd name="T77" fmla="*/ 285 h 416"/>
                <a:gd name="T78" fmla="*/ 232 w 304"/>
                <a:gd name="T79" fmla="*/ 271 h 416"/>
                <a:gd name="T80" fmla="*/ 236 w 304"/>
                <a:gd name="T81" fmla="*/ 261 h 416"/>
                <a:gd name="T82" fmla="*/ 241 w 304"/>
                <a:gd name="T83" fmla="*/ 250 h 416"/>
                <a:gd name="T84" fmla="*/ 248 w 304"/>
                <a:gd name="T85" fmla="*/ 237 h 416"/>
                <a:gd name="T86" fmla="*/ 256 w 304"/>
                <a:gd name="T87" fmla="*/ 219 h 416"/>
                <a:gd name="T88" fmla="*/ 268 w 304"/>
                <a:gd name="T89" fmla="*/ 199 h 416"/>
                <a:gd name="T90" fmla="*/ 266 w 304"/>
                <a:gd name="T91" fmla="*/ 167 h 416"/>
                <a:gd name="T92" fmla="*/ 274 w 304"/>
                <a:gd name="T93" fmla="*/ 155 h 416"/>
                <a:gd name="T94" fmla="*/ 277 w 304"/>
                <a:gd name="T95" fmla="*/ 136 h 416"/>
                <a:gd name="T96" fmla="*/ 284 w 304"/>
                <a:gd name="T97" fmla="*/ 127 h 416"/>
                <a:gd name="T98" fmla="*/ 301 w 304"/>
                <a:gd name="T99" fmla="*/ 118 h 416"/>
                <a:gd name="T100" fmla="*/ 293 w 304"/>
                <a:gd name="T101" fmla="*/ 98 h 416"/>
                <a:gd name="T102" fmla="*/ 281 w 304"/>
                <a:gd name="T103" fmla="*/ 88 h 416"/>
                <a:gd name="T104" fmla="*/ 277 w 304"/>
                <a:gd name="T105" fmla="*/ 69 h 416"/>
                <a:gd name="T106" fmla="*/ 278 w 304"/>
                <a:gd name="T107" fmla="*/ 44 h 416"/>
                <a:gd name="T108" fmla="*/ 265 w 304"/>
                <a:gd name="T109" fmla="*/ 18 h 416"/>
                <a:gd name="T110" fmla="*/ 241 w 304"/>
                <a:gd name="T111" fmla="*/ 8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4" h="416">
                  <a:moveTo>
                    <a:pt x="233" y="8"/>
                  </a:moveTo>
                  <a:lnTo>
                    <a:pt x="233" y="14"/>
                  </a:lnTo>
                  <a:lnTo>
                    <a:pt x="232" y="17"/>
                  </a:lnTo>
                  <a:lnTo>
                    <a:pt x="230" y="18"/>
                  </a:lnTo>
                  <a:lnTo>
                    <a:pt x="226" y="18"/>
                  </a:lnTo>
                  <a:lnTo>
                    <a:pt x="224" y="20"/>
                  </a:lnTo>
                  <a:lnTo>
                    <a:pt x="221" y="20"/>
                  </a:lnTo>
                  <a:lnTo>
                    <a:pt x="218" y="23"/>
                  </a:lnTo>
                  <a:lnTo>
                    <a:pt x="214" y="29"/>
                  </a:lnTo>
                  <a:lnTo>
                    <a:pt x="212" y="30"/>
                  </a:lnTo>
                  <a:lnTo>
                    <a:pt x="208" y="30"/>
                  </a:lnTo>
                  <a:lnTo>
                    <a:pt x="206" y="29"/>
                  </a:lnTo>
                  <a:lnTo>
                    <a:pt x="205" y="26"/>
                  </a:lnTo>
                  <a:lnTo>
                    <a:pt x="203" y="24"/>
                  </a:lnTo>
                  <a:lnTo>
                    <a:pt x="171" y="23"/>
                  </a:lnTo>
                  <a:lnTo>
                    <a:pt x="171" y="20"/>
                  </a:lnTo>
                  <a:lnTo>
                    <a:pt x="170" y="20"/>
                  </a:lnTo>
                  <a:lnTo>
                    <a:pt x="165" y="24"/>
                  </a:lnTo>
                  <a:lnTo>
                    <a:pt x="54" y="23"/>
                  </a:lnTo>
                  <a:lnTo>
                    <a:pt x="54" y="65"/>
                  </a:lnTo>
                  <a:lnTo>
                    <a:pt x="36" y="65"/>
                  </a:lnTo>
                  <a:lnTo>
                    <a:pt x="37" y="158"/>
                  </a:lnTo>
                  <a:lnTo>
                    <a:pt x="34" y="158"/>
                  </a:lnTo>
                  <a:lnTo>
                    <a:pt x="31" y="157"/>
                  </a:lnTo>
                  <a:lnTo>
                    <a:pt x="19" y="157"/>
                  </a:lnTo>
                  <a:lnTo>
                    <a:pt x="16" y="160"/>
                  </a:lnTo>
                  <a:lnTo>
                    <a:pt x="18" y="161"/>
                  </a:lnTo>
                  <a:lnTo>
                    <a:pt x="18" y="164"/>
                  </a:lnTo>
                  <a:lnTo>
                    <a:pt x="19" y="166"/>
                  </a:lnTo>
                  <a:lnTo>
                    <a:pt x="19" y="167"/>
                  </a:lnTo>
                  <a:lnTo>
                    <a:pt x="18" y="169"/>
                  </a:lnTo>
                  <a:lnTo>
                    <a:pt x="15" y="170"/>
                  </a:lnTo>
                  <a:lnTo>
                    <a:pt x="12" y="173"/>
                  </a:lnTo>
                  <a:lnTo>
                    <a:pt x="12" y="178"/>
                  </a:lnTo>
                  <a:lnTo>
                    <a:pt x="9" y="178"/>
                  </a:lnTo>
                  <a:lnTo>
                    <a:pt x="10" y="184"/>
                  </a:lnTo>
                  <a:lnTo>
                    <a:pt x="12" y="188"/>
                  </a:lnTo>
                  <a:lnTo>
                    <a:pt x="7" y="193"/>
                  </a:lnTo>
                  <a:lnTo>
                    <a:pt x="3" y="198"/>
                  </a:lnTo>
                  <a:lnTo>
                    <a:pt x="4" y="199"/>
                  </a:lnTo>
                  <a:lnTo>
                    <a:pt x="7" y="205"/>
                  </a:lnTo>
                  <a:lnTo>
                    <a:pt x="7" y="208"/>
                  </a:lnTo>
                  <a:lnTo>
                    <a:pt x="4" y="211"/>
                  </a:lnTo>
                  <a:lnTo>
                    <a:pt x="1" y="213"/>
                  </a:lnTo>
                  <a:lnTo>
                    <a:pt x="0" y="216"/>
                  </a:lnTo>
                  <a:lnTo>
                    <a:pt x="0" y="220"/>
                  </a:lnTo>
                  <a:lnTo>
                    <a:pt x="1" y="222"/>
                  </a:lnTo>
                  <a:lnTo>
                    <a:pt x="4" y="222"/>
                  </a:lnTo>
                  <a:lnTo>
                    <a:pt x="6" y="220"/>
                  </a:lnTo>
                  <a:lnTo>
                    <a:pt x="9" y="220"/>
                  </a:lnTo>
                  <a:lnTo>
                    <a:pt x="10" y="222"/>
                  </a:lnTo>
                  <a:lnTo>
                    <a:pt x="10" y="234"/>
                  </a:lnTo>
                  <a:lnTo>
                    <a:pt x="15" y="237"/>
                  </a:lnTo>
                  <a:lnTo>
                    <a:pt x="10" y="238"/>
                  </a:lnTo>
                  <a:lnTo>
                    <a:pt x="12" y="244"/>
                  </a:lnTo>
                  <a:lnTo>
                    <a:pt x="13" y="244"/>
                  </a:lnTo>
                  <a:lnTo>
                    <a:pt x="16" y="246"/>
                  </a:lnTo>
                  <a:lnTo>
                    <a:pt x="19" y="250"/>
                  </a:lnTo>
                  <a:lnTo>
                    <a:pt x="21" y="252"/>
                  </a:lnTo>
                  <a:lnTo>
                    <a:pt x="21" y="253"/>
                  </a:lnTo>
                  <a:lnTo>
                    <a:pt x="18" y="253"/>
                  </a:lnTo>
                  <a:lnTo>
                    <a:pt x="18" y="259"/>
                  </a:lnTo>
                  <a:lnTo>
                    <a:pt x="27" y="268"/>
                  </a:lnTo>
                  <a:lnTo>
                    <a:pt x="28" y="271"/>
                  </a:lnTo>
                  <a:lnTo>
                    <a:pt x="31" y="274"/>
                  </a:lnTo>
                  <a:lnTo>
                    <a:pt x="33" y="279"/>
                  </a:lnTo>
                  <a:lnTo>
                    <a:pt x="34" y="282"/>
                  </a:lnTo>
                  <a:lnTo>
                    <a:pt x="34" y="289"/>
                  </a:lnTo>
                  <a:lnTo>
                    <a:pt x="33" y="291"/>
                  </a:lnTo>
                  <a:lnTo>
                    <a:pt x="31" y="294"/>
                  </a:lnTo>
                  <a:lnTo>
                    <a:pt x="30" y="295"/>
                  </a:lnTo>
                  <a:lnTo>
                    <a:pt x="30" y="297"/>
                  </a:lnTo>
                  <a:lnTo>
                    <a:pt x="31" y="298"/>
                  </a:lnTo>
                  <a:lnTo>
                    <a:pt x="33" y="298"/>
                  </a:lnTo>
                  <a:lnTo>
                    <a:pt x="31" y="305"/>
                  </a:lnTo>
                  <a:lnTo>
                    <a:pt x="43" y="306"/>
                  </a:lnTo>
                  <a:lnTo>
                    <a:pt x="43" y="314"/>
                  </a:lnTo>
                  <a:lnTo>
                    <a:pt x="49" y="317"/>
                  </a:lnTo>
                  <a:lnTo>
                    <a:pt x="57" y="317"/>
                  </a:lnTo>
                  <a:lnTo>
                    <a:pt x="57" y="321"/>
                  </a:lnTo>
                  <a:lnTo>
                    <a:pt x="58" y="321"/>
                  </a:lnTo>
                  <a:lnTo>
                    <a:pt x="61" y="323"/>
                  </a:lnTo>
                  <a:lnTo>
                    <a:pt x="66" y="326"/>
                  </a:lnTo>
                  <a:lnTo>
                    <a:pt x="66" y="327"/>
                  </a:lnTo>
                  <a:lnTo>
                    <a:pt x="64" y="327"/>
                  </a:lnTo>
                  <a:lnTo>
                    <a:pt x="64" y="329"/>
                  </a:lnTo>
                  <a:lnTo>
                    <a:pt x="61" y="329"/>
                  </a:lnTo>
                  <a:lnTo>
                    <a:pt x="61" y="330"/>
                  </a:lnTo>
                  <a:lnTo>
                    <a:pt x="66" y="333"/>
                  </a:lnTo>
                  <a:lnTo>
                    <a:pt x="69" y="335"/>
                  </a:lnTo>
                  <a:lnTo>
                    <a:pt x="71" y="335"/>
                  </a:lnTo>
                  <a:lnTo>
                    <a:pt x="74" y="336"/>
                  </a:lnTo>
                  <a:lnTo>
                    <a:pt x="77" y="341"/>
                  </a:lnTo>
                  <a:lnTo>
                    <a:pt x="78" y="344"/>
                  </a:lnTo>
                  <a:lnTo>
                    <a:pt x="80" y="345"/>
                  </a:lnTo>
                  <a:lnTo>
                    <a:pt x="80" y="347"/>
                  </a:lnTo>
                  <a:lnTo>
                    <a:pt x="84" y="347"/>
                  </a:lnTo>
                  <a:lnTo>
                    <a:pt x="86" y="348"/>
                  </a:lnTo>
                  <a:lnTo>
                    <a:pt x="86" y="351"/>
                  </a:lnTo>
                  <a:lnTo>
                    <a:pt x="83" y="351"/>
                  </a:lnTo>
                  <a:lnTo>
                    <a:pt x="83" y="353"/>
                  </a:lnTo>
                  <a:lnTo>
                    <a:pt x="86" y="356"/>
                  </a:lnTo>
                  <a:lnTo>
                    <a:pt x="86" y="360"/>
                  </a:lnTo>
                  <a:lnTo>
                    <a:pt x="92" y="362"/>
                  </a:lnTo>
                  <a:lnTo>
                    <a:pt x="93" y="363"/>
                  </a:lnTo>
                  <a:lnTo>
                    <a:pt x="96" y="365"/>
                  </a:lnTo>
                  <a:lnTo>
                    <a:pt x="98" y="366"/>
                  </a:lnTo>
                  <a:lnTo>
                    <a:pt x="99" y="369"/>
                  </a:lnTo>
                  <a:lnTo>
                    <a:pt x="99" y="377"/>
                  </a:lnTo>
                  <a:lnTo>
                    <a:pt x="102" y="380"/>
                  </a:lnTo>
                  <a:lnTo>
                    <a:pt x="110" y="386"/>
                  </a:lnTo>
                  <a:lnTo>
                    <a:pt x="110" y="392"/>
                  </a:lnTo>
                  <a:lnTo>
                    <a:pt x="122" y="398"/>
                  </a:lnTo>
                  <a:lnTo>
                    <a:pt x="123" y="396"/>
                  </a:lnTo>
                  <a:lnTo>
                    <a:pt x="125" y="393"/>
                  </a:lnTo>
                  <a:lnTo>
                    <a:pt x="126" y="392"/>
                  </a:lnTo>
                  <a:lnTo>
                    <a:pt x="129" y="392"/>
                  </a:lnTo>
                  <a:lnTo>
                    <a:pt x="132" y="393"/>
                  </a:lnTo>
                  <a:lnTo>
                    <a:pt x="132" y="395"/>
                  </a:lnTo>
                  <a:lnTo>
                    <a:pt x="135" y="396"/>
                  </a:lnTo>
                  <a:lnTo>
                    <a:pt x="137" y="396"/>
                  </a:lnTo>
                  <a:lnTo>
                    <a:pt x="141" y="393"/>
                  </a:lnTo>
                  <a:lnTo>
                    <a:pt x="141" y="392"/>
                  </a:lnTo>
                  <a:lnTo>
                    <a:pt x="144" y="389"/>
                  </a:lnTo>
                  <a:lnTo>
                    <a:pt x="146" y="390"/>
                  </a:lnTo>
                  <a:lnTo>
                    <a:pt x="149" y="392"/>
                  </a:lnTo>
                  <a:lnTo>
                    <a:pt x="150" y="396"/>
                  </a:lnTo>
                  <a:lnTo>
                    <a:pt x="152" y="399"/>
                  </a:lnTo>
                  <a:lnTo>
                    <a:pt x="155" y="402"/>
                  </a:lnTo>
                  <a:lnTo>
                    <a:pt x="158" y="404"/>
                  </a:lnTo>
                  <a:lnTo>
                    <a:pt x="159" y="405"/>
                  </a:lnTo>
                  <a:lnTo>
                    <a:pt x="161" y="405"/>
                  </a:lnTo>
                  <a:lnTo>
                    <a:pt x="162" y="411"/>
                  </a:lnTo>
                  <a:lnTo>
                    <a:pt x="167" y="411"/>
                  </a:lnTo>
                  <a:lnTo>
                    <a:pt x="171" y="407"/>
                  </a:lnTo>
                  <a:lnTo>
                    <a:pt x="174" y="407"/>
                  </a:lnTo>
                  <a:lnTo>
                    <a:pt x="176" y="408"/>
                  </a:lnTo>
                  <a:lnTo>
                    <a:pt x="180" y="410"/>
                  </a:lnTo>
                  <a:lnTo>
                    <a:pt x="183" y="410"/>
                  </a:lnTo>
                  <a:lnTo>
                    <a:pt x="183" y="408"/>
                  </a:lnTo>
                  <a:lnTo>
                    <a:pt x="185" y="407"/>
                  </a:lnTo>
                  <a:lnTo>
                    <a:pt x="187" y="407"/>
                  </a:lnTo>
                  <a:lnTo>
                    <a:pt x="193" y="416"/>
                  </a:lnTo>
                  <a:lnTo>
                    <a:pt x="197" y="408"/>
                  </a:lnTo>
                  <a:lnTo>
                    <a:pt x="203" y="408"/>
                  </a:lnTo>
                  <a:lnTo>
                    <a:pt x="206" y="405"/>
                  </a:lnTo>
                  <a:lnTo>
                    <a:pt x="209" y="405"/>
                  </a:lnTo>
                  <a:lnTo>
                    <a:pt x="209" y="407"/>
                  </a:lnTo>
                  <a:lnTo>
                    <a:pt x="211" y="408"/>
                  </a:lnTo>
                  <a:lnTo>
                    <a:pt x="218" y="408"/>
                  </a:lnTo>
                  <a:lnTo>
                    <a:pt x="223" y="404"/>
                  </a:lnTo>
                  <a:lnTo>
                    <a:pt x="223" y="402"/>
                  </a:lnTo>
                  <a:lnTo>
                    <a:pt x="224" y="401"/>
                  </a:lnTo>
                  <a:lnTo>
                    <a:pt x="224" y="399"/>
                  </a:lnTo>
                  <a:lnTo>
                    <a:pt x="227" y="399"/>
                  </a:lnTo>
                  <a:lnTo>
                    <a:pt x="232" y="392"/>
                  </a:lnTo>
                  <a:lnTo>
                    <a:pt x="256" y="392"/>
                  </a:lnTo>
                  <a:lnTo>
                    <a:pt x="262" y="389"/>
                  </a:lnTo>
                  <a:lnTo>
                    <a:pt x="260" y="384"/>
                  </a:lnTo>
                  <a:lnTo>
                    <a:pt x="260" y="380"/>
                  </a:lnTo>
                  <a:lnTo>
                    <a:pt x="259" y="377"/>
                  </a:lnTo>
                  <a:lnTo>
                    <a:pt x="257" y="374"/>
                  </a:lnTo>
                  <a:lnTo>
                    <a:pt x="251" y="374"/>
                  </a:lnTo>
                  <a:lnTo>
                    <a:pt x="248" y="372"/>
                  </a:lnTo>
                  <a:lnTo>
                    <a:pt x="244" y="363"/>
                  </a:lnTo>
                  <a:lnTo>
                    <a:pt x="244" y="359"/>
                  </a:lnTo>
                  <a:lnTo>
                    <a:pt x="241" y="357"/>
                  </a:lnTo>
                  <a:lnTo>
                    <a:pt x="241" y="348"/>
                  </a:lnTo>
                  <a:lnTo>
                    <a:pt x="238" y="348"/>
                  </a:lnTo>
                  <a:lnTo>
                    <a:pt x="236" y="342"/>
                  </a:lnTo>
                  <a:lnTo>
                    <a:pt x="230" y="342"/>
                  </a:lnTo>
                  <a:lnTo>
                    <a:pt x="229" y="338"/>
                  </a:lnTo>
                  <a:lnTo>
                    <a:pt x="229" y="333"/>
                  </a:lnTo>
                  <a:lnTo>
                    <a:pt x="226" y="332"/>
                  </a:lnTo>
                  <a:lnTo>
                    <a:pt x="224" y="329"/>
                  </a:lnTo>
                  <a:lnTo>
                    <a:pt x="221" y="327"/>
                  </a:lnTo>
                  <a:lnTo>
                    <a:pt x="220" y="326"/>
                  </a:lnTo>
                  <a:lnTo>
                    <a:pt x="212" y="326"/>
                  </a:lnTo>
                  <a:lnTo>
                    <a:pt x="209" y="324"/>
                  </a:lnTo>
                  <a:lnTo>
                    <a:pt x="208" y="324"/>
                  </a:lnTo>
                  <a:lnTo>
                    <a:pt x="208" y="321"/>
                  </a:lnTo>
                  <a:lnTo>
                    <a:pt x="209" y="318"/>
                  </a:lnTo>
                  <a:lnTo>
                    <a:pt x="211" y="317"/>
                  </a:lnTo>
                  <a:lnTo>
                    <a:pt x="209" y="311"/>
                  </a:lnTo>
                  <a:lnTo>
                    <a:pt x="220" y="311"/>
                  </a:lnTo>
                  <a:lnTo>
                    <a:pt x="221" y="312"/>
                  </a:lnTo>
                  <a:lnTo>
                    <a:pt x="223" y="311"/>
                  </a:lnTo>
                  <a:lnTo>
                    <a:pt x="226" y="311"/>
                  </a:lnTo>
                  <a:lnTo>
                    <a:pt x="227" y="309"/>
                  </a:lnTo>
                  <a:lnTo>
                    <a:pt x="227" y="306"/>
                  </a:lnTo>
                  <a:lnTo>
                    <a:pt x="229" y="303"/>
                  </a:lnTo>
                  <a:lnTo>
                    <a:pt x="229" y="292"/>
                  </a:lnTo>
                  <a:lnTo>
                    <a:pt x="227" y="291"/>
                  </a:lnTo>
                  <a:lnTo>
                    <a:pt x="227" y="288"/>
                  </a:lnTo>
                  <a:lnTo>
                    <a:pt x="226" y="285"/>
                  </a:lnTo>
                  <a:lnTo>
                    <a:pt x="226" y="282"/>
                  </a:lnTo>
                  <a:lnTo>
                    <a:pt x="227" y="279"/>
                  </a:lnTo>
                  <a:lnTo>
                    <a:pt x="230" y="277"/>
                  </a:lnTo>
                  <a:lnTo>
                    <a:pt x="232" y="276"/>
                  </a:lnTo>
                  <a:lnTo>
                    <a:pt x="232" y="271"/>
                  </a:lnTo>
                  <a:lnTo>
                    <a:pt x="230" y="268"/>
                  </a:lnTo>
                  <a:lnTo>
                    <a:pt x="230" y="262"/>
                  </a:lnTo>
                  <a:lnTo>
                    <a:pt x="235" y="258"/>
                  </a:lnTo>
                  <a:lnTo>
                    <a:pt x="236" y="258"/>
                  </a:lnTo>
                  <a:lnTo>
                    <a:pt x="236" y="261"/>
                  </a:lnTo>
                  <a:lnTo>
                    <a:pt x="238" y="262"/>
                  </a:lnTo>
                  <a:lnTo>
                    <a:pt x="241" y="262"/>
                  </a:lnTo>
                  <a:lnTo>
                    <a:pt x="242" y="261"/>
                  </a:lnTo>
                  <a:lnTo>
                    <a:pt x="242" y="252"/>
                  </a:lnTo>
                  <a:lnTo>
                    <a:pt x="241" y="250"/>
                  </a:lnTo>
                  <a:lnTo>
                    <a:pt x="241" y="249"/>
                  </a:lnTo>
                  <a:lnTo>
                    <a:pt x="244" y="244"/>
                  </a:lnTo>
                  <a:lnTo>
                    <a:pt x="244" y="238"/>
                  </a:lnTo>
                  <a:lnTo>
                    <a:pt x="245" y="237"/>
                  </a:lnTo>
                  <a:lnTo>
                    <a:pt x="248" y="237"/>
                  </a:lnTo>
                  <a:lnTo>
                    <a:pt x="250" y="235"/>
                  </a:lnTo>
                  <a:lnTo>
                    <a:pt x="250" y="225"/>
                  </a:lnTo>
                  <a:lnTo>
                    <a:pt x="251" y="223"/>
                  </a:lnTo>
                  <a:lnTo>
                    <a:pt x="253" y="220"/>
                  </a:lnTo>
                  <a:lnTo>
                    <a:pt x="256" y="219"/>
                  </a:lnTo>
                  <a:lnTo>
                    <a:pt x="263" y="219"/>
                  </a:lnTo>
                  <a:lnTo>
                    <a:pt x="263" y="207"/>
                  </a:lnTo>
                  <a:lnTo>
                    <a:pt x="265" y="204"/>
                  </a:lnTo>
                  <a:lnTo>
                    <a:pt x="266" y="202"/>
                  </a:lnTo>
                  <a:lnTo>
                    <a:pt x="268" y="199"/>
                  </a:lnTo>
                  <a:lnTo>
                    <a:pt x="269" y="198"/>
                  </a:lnTo>
                  <a:lnTo>
                    <a:pt x="269" y="185"/>
                  </a:lnTo>
                  <a:lnTo>
                    <a:pt x="268" y="173"/>
                  </a:lnTo>
                  <a:lnTo>
                    <a:pt x="266" y="172"/>
                  </a:lnTo>
                  <a:lnTo>
                    <a:pt x="266" y="167"/>
                  </a:lnTo>
                  <a:lnTo>
                    <a:pt x="269" y="166"/>
                  </a:lnTo>
                  <a:lnTo>
                    <a:pt x="271" y="166"/>
                  </a:lnTo>
                  <a:lnTo>
                    <a:pt x="271" y="157"/>
                  </a:lnTo>
                  <a:lnTo>
                    <a:pt x="272" y="157"/>
                  </a:lnTo>
                  <a:lnTo>
                    <a:pt x="274" y="155"/>
                  </a:lnTo>
                  <a:lnTo>
                    <a:pt x="275" y="151"/>
                  </a:lnTo>
                  <a:lnTo>
                    <a:pt x="275" y="140"/>
                  </a:lnTo>
                  <a:lnTo>
                    <a:pt x="274" y="139"/>
                  </a:lnTo>
                  <a:lnTo>
                    <a:pt x="274" y="136"/>
                  </a:lnTo>
                  <a:lnTo>
                    <a:pt x="277" y="136"/>
                  </a:lnTo>
                  <a:lnTo>
                    <a:pt x="278" y="134"/>
                  </a:lnTo>
                  <a:lnTo>
                    <a:pt x="278" y="130"/>
                  </a:lnTo>
                  <a:lnTo>
                    <a:pt x="283" y="130"/>
                  </a:lnTo>
                  <a:lnTo>
                    <a:pt x="284" y="128"/>
                  </a:lnTo>
                  <a:lnTo>
                    <a:pt x="284" y="127"/>
                  </a:lnTo>
                  <a:lnTo>
                    <a:pt x="286" y="125"/>
                  </a:lnTo>
                  <a:lnTo>
                    <a:pt x="286" y="122"/>
                  </a:lnTo>
                  <a:lnTo>
                    <a:pt x="289" y="122"/>
                  </a:lnTo>
                  <a:lnTo>
                    <a:pt x="295" y="121"/>
                  </a:lnTo>
                  <a:lnTo>
                    <a:pt x="301" y="118"/>
                  </a:lnTo>
                  <a:lnTo>
                    <a:pt x="304" y="110"/>
                  </a:lnTo>
                  <a:lnTo>
                    <a:pt x="304" y="107"/>
                  </a:lnTo>
                  <a:lnTo>
                    <a:pt x="295" y="101"/>
                  </a:lnTo>
                  <a:lnTo>
                    <a:pt x="295" y="100"/>
                  </a:lnTo>
                  <a:lnTo>
                    <a:pt x="293" y="98"/>
                  </a:lnTo>
                  <a:lnTo>
                    <a:pt x="293" y="95"/>
                  </a:lnTo>
                  <a:lnTo>
                    <a:pt x="290" y="94"/>
                  </a:lnTo>
                  <a:lnTo>
                    <a:pt x="284" y="94"/>
                  </a:lnTo>
                  <a:lnTo>
                    <a:pt x="281" y="91"/>
                  </a:lnTo>
                  <a:lnTo>
                    <a:pt x="281" y="88"/>
                  </a:lnTo>
                  <a:lnTo>
                    <a:pt x="280" y="83"/>
                  </a:lnTo>
                  <a:lnTo>
                    <a:pt x="280" y="77"/>
                  </a:lnTo>
                  <a:lnTo>
                    <a:pt x="278" y="74"/>
                  </a:lnTo>
                  <a:lnTo>
                    <a:pt x="278" y="69"/>
                  </a:lnTo>
                  <a:lnTo>
                    <a:pt x="277" y="69"/>
                  </a:lnTo>
                  <a:lnTo>
                    <a:pt x="277" y="63"/>
                  </a:lnTo>
                  <a:lnTo>
                    <a:pt x="275" y="59"/>
                  </a:lnTo>
                  <a:lnTo>
                    <a:pt x="275" y="48"/>
                  </a:lnTo>
                  <a:lnTo>
                    <a:pt x="274" y="45"/>
                  </a:lnTo>
                  <a:lnTo>
                    <a:pt x="278" y="44"/>
                  </a:lnTo>
                  <a:lnTo>
                    <a:pt x="271" y="35"/>
                  </a:lnTo>
                  <a:lnTo>
                    <a:pt x="271" y="24"/>
                  </a:lnTo>
                  <a:lnTo>
                    <a:pt x="269" y="21"/>
                  </a:lnTo>
                  <a:lnTo>
                    <a:pt x="268" y="20"/>
                  </a:lnTo>
                  <a:lnTo>
                    <a:pt x="265" y="18"/>
                  </a:lnTo>
                  <a:lnTo>
                    <a:pt x="257" y="11"/>
                  </a:lnTo>
                  <a:lnTo>
                    <a:pt x="253" y="11"/>
                  </a:lnTo>
                  <a:lnTo>
                    <a:pt x="248" y="6"/>
                  </a:lnTo>
                  <a:lnTo>
                    <a:pt x="247" y="0"/>
                  </a:lnTo>
                  <a:lnTo>
                    <a:pt x="241" y="8"/>
                  </a:lnTo>
                  <a:lnTo>
                    <a:pt x="233" y="8"/>
                  </a:lnTo>
                  <a:lnTo>
                    <a:pt x="233" y="8"/>
                  </a:lnTo>
                  <a:lnTo>
                    <a:pt x="233" y="8"/>
                  </a:lnTo>
                  <a:close/>
                </a:path>
              </a:pathLst>
            </a:custGeom>
            <a:grp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269" name="Freeform 92"/>
            <p:cNvSpPr/>
            <p:nvPr/>
          </p:nvSpPr>
          <p:spPr bwMode="auto">
            <a:xfrm>
              <a:off x="7346429" y="3831217"/>
              <a:ext cx="309586" cy="477071"/>
            </a:xfrm>
            <a:custGeom>
              <a:avLst/>
              <a:gdLst>
                <a:gd name="T0" fmla="*/ 30 w 187"/>
                <a:gd name="T1" fmla="*/ 36 h 290"/>
                <a:gd name="T2" fmla="*/ 36 w 187"/>
                <a:gd name="T3" fmla="*/ 45 h 290"/>
                <a:gd name="T4" fmla="*/ 42 w 187"/>
                <a:gd name="T5" fmla="*/ 54 h 290"/>
                <a:gd name="T6" fmla="*/ 50 w 187"/>
                <a:gd name="T7" fmla="*/ 58 h 290"/>
                <a:gd name="T8" fmla="*/ 62 w 187"/>
                <a:gd name="T9" fmla="*/ 67 h 290"/>
                <a:gd name="T10" fmla="*/ 91 w 187"/>
                <a:gd name="T11" fmla="*/ 78 h 290"/>
                <a:gd name="T12" fmla="*/ 109 w 187"/>
                <a:gd name="T13" fmla="*/ 87 h 290"/>
                <a:gd name="T14" fmla="*/ 50 w 187"/>
                <a:gd name="T15" fmla="*/ 150 h 290"/>
                <a:gd name="T16" fmla="*/ 42 w 187"/>
                <a:gd name="T17" fmla="*/ 153 h 290"/>
                <a:gd name="T18" fmla="*/ 38 w 187"/>
                <a:gd name="T19" fmla="*/ 159 h 290"/>
                <a:gd name="T20" fmla="*/ 23 w 187"/>
                <a:gd name="T21" fmla="*/ 165 h 290"/>
                <a:gd name="T22" fmla="*/ 17 w 187"/>
                <a:gd name="T23" fmla="*/ 171 h 290"/>
                <a:gd name="T24" fmla="*/ 0 w 187"/>
                <a:gd name="T25" fmla="*/ 194 h 290"/>
                <a:gd name="T26" fmla="*/ 12 w 187"/>
                <a:gd name="T27" fmla="*/ 286 h 290"/>
                <a:gd name="T28" fmla="*/ 29 w 187"/>
                <a:gd name="T29" fmla="*/ 262 h 290"/>
                <a:gd name="T30" fmla="*/ 42 w 187"/>
                <a:gd name="T31" fmla="*/ 247 h 290"/>
                <a:gd name="T32" fmla="*/ 63 w 187"/>
                <a:gd name="T33" fmla="*/ 223 h 290"/>
                <a:gd name="T34" fmla="*/ 77 w 187"/>
                <a:gd name="T35" fmla="*/ 215 h 290"/>
                <a:gd name="T36" fmla="*/ 97 w 187"/>
                <a:gd name="T37" fmla="*/ 199 h 290"/>
                <a:gd name="T38" fmla="*/ 121 w 187"/>
                <a:gd name="T39" fmla="*/ 171 h 290"/>
                <a:gd name="T40" fmla="*/ 139 w 187"/>
                <a:gd name="T41" fmla="*/ 143 h 290"/>
                <a:gd name="T42" fmla="*/ 148 w 187"/>
                <a:gd name="T43" fmla="*/ 129 h 290"/>
                <a:gd name="T44" fmla="*/ 151 w 187"/>
                <a:gd name="T45" fmla="*/ 119 h 290"/>
                <a:gd name="T46" fmla="*/ 154 w 187"/>
                <a:gd name="T47" fmla="*/ 105 h 290"/>
                <a:gd name="T48" fmla="*/ 160 w 187"/>
                <a:gd name="T49" fmla="*/ 96 h 290"/>
                <a:gd name="T50" fmla="*/ 166 w 187"/>
                <a:gd name="T51" fmla="*/ 84 h 290"/>
                <a:gd name="T52" fmla="*/ 176 w 187"/>
                <a:gd name="T53" fmla="*/ 66 h 290"/>
                <a:gd name="T54" fmla="*/ 179 w 187"/>
                <a:gd name="T55" fmla="*/ 36 h 290"/>
                <a:gd name="T56" fmla="*/ 185 w 187"/>
                <a:gd name="T57" fmla="*/ 12 h 290"/>
                <a:gd name="T58" fmla="*/ 187 w 187"/>
                <a:gd name="T59" fmla="*/ 3 h 290"/>
                <a:gd name="T60" fmla="*/ 175 w 187"/>
                <a:gd name="T61" fmla="*/ 3 h 290"/>
                <a:gd name="T62" fmla="*/ 163 w 187"/>
                <a:gd name="T63" fmla="*/ 12 h 290"/>
                <a:gd name="T64" fmla="*/ 152 w 187"/>
                <a:gd name="T65" fmla="*/ 15 h 290"/>
                <a:gd name="T66" fmla="*/ 140 w 187"/>
                <a:gd name="T67" fmla="*/ 12 h 290"/>
                <a:gd name="T68" fmla="*/ 130 w 187"/>
                <a:gd name="T69" fmla="*/ 16 h 290"/>
                <a:gd name="T70" fmla="*/ 124 w 187"/>
                <a:gd name="T71" fmla="*/ 21 h 290"/>
                <a:gd name="T72" fmla="*/ 116 w 187"/>
                <a:gd name="T73" fmla="*/ 16 h 290"/>
                <a:gd name="T74" fmla="*/ 104 w 187"/>
                <a:gd name="T75" fmla="*/ 27 h 290"/>
                <a:gd name="T76" fmla="*/ 94 w 187"/>
                <a:gd name="T77" fmla="*/ 27 h 290"/>
                <a:gd name="T78" fmla="*/ 86 w 187"/>
                <a:gd name="T79" fmla="*/ 24 h 290"/>
                <a:gd name="T80" fmla="*/ 71 w 187"/>
                <a:gd name="T81" fmla="*/ 33 h 290"/>
                <a:gd name="T82" fmla="*/ 48 w 187"/>
                <a:gd name="T83" fmla="*/ 25 h 290"/>
                <a:gd name="T84" fmla="*/ 44 w 187"/>
                <a:gd name="T85" fmla="*/ 18 h 290"/>
                <a:gd name="T86" fmla="*/ 32 w 187"/>
                <a:gd name="T87" fmla="*/ 21 h 290"/>
                <a:gd name="T88" fmla="*/ 27 w 187"/>
                <a:gd name="T89" fmla="*/ 3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7" h="290">
                  <a:moveTo>
                    <a:pt x="27" y="30"/>
                  </a:moveTo>
                  <a:lnTo>
                    <a:pt x="30" y="33"/>
                  </a:lnTo>
                  <a:lnTo>
                    <a:pt x="30" y="36"/>
                  </a:lnTo>
                  <a:lnTo>
                    <a:pt x="32" y="40"/>
                  </a:lnTo>
                  <a:lnTo>
                    <a:pt x="35" y="42"/>
                  </a:lnTo>
                  <a:lnTo>
                    <a:pt x="36" y="45"/>
                  </a:lnTo>
                  <a:lnTo>
                    <a:pt x="38" y="46"/>
                  </a:lnTo>
                  <a:lnTo>
                    <a:pt x="41" y="52"/>
                  </a:lnTo>
                  <a:lnTo>
                    <a:pt x="42" y="54"/>
                  </a:lnTo>
                  <a:lnTo>
                    <a:pt x="42" y="55"/>
                  </a:lnTo>
                  <a:lnTo>
                    <a:pt x="48" y="55"/>
                  </a:lnTo>
                  <a:lnTo>
                    <a:pt x="50" y="58"/>
                  </a:lnTo>
                  <a:lnTo>
                    <a:pt x="51" y="60"/>
                  </a:lnTo>
                  <a:lnTo>
                    <a:pt x="53" y="63"/>
                  </a:lnTo>
                  <a:lnTo>
                    <a:pt x="62" y="67"/>
                  </a:lnTo>
                  <a:lnTo>
                    <a:pt x="82" y="75"/>
                  </a:lnTo>
                  <a:lnTo>
                    <a:pt x="88" y="77"/>
                  </a:lnTo>
                  <a:lnTo>
                    <a:pt x="91" y="78"/>
                  </a:lnTo>
                  <a:lnTo>
                    <a:pt x="95" y="80"/>
                  </a:lnTo>
                  <a:lnTo>
                    <a:pt x="98" y="83"/>
                  </a:lnTo>
                  <a:lnTo>
                    <a:pt x="109" y="87"/>
                  </a:lnTo>
                  <a:lnTo>
                    <a:pt x="127" y="86"/>
                  </a:lnTo>
                  <a:lnTo>
                    <a:pt x="73" y="150"/>
                  </a:lnTo>
                  <a:lnTo>
                    <a:pt x="50" y="150"/>
                  </a:lnTo>
                  <a:lnTo>
                    <a:pt x="48" y="152"/>
                  </a:lnTo>
                  <a:lnTo>
                    <a:pt x="45" y="152"/>
                  </a:lnTo>
                  <a:lnTo>
                    <a:pt x="42" y="153"/>
                  </a:lnTo>
                  <a:lnTo>
                    <a:pt x="41" y="155"/>
                  </a:lnTo>
                  <a:lnTo>
                    <a:pt x="38" y="156"/>
                  </a:lnTo>
                  <a:lnTo>
                    <a:pt x="38" y="159"/>
                  </a:lnTo>
                  <a:lnTo>
                    <a:pt x="32" y="164"/>
                  </a:lnTo>
                  <a:lnTo>
                    <a:pt x="26" y="164"/>
                  </a:lnTo>
                  <a:lnTo>
                    <a:pt x="23" y="165"/>
                  </a:lnTo>
                  <a:lnTo>
                    <a:pt x="20" y="165"/>
                  </a:lnTo>
                  <a:lnTo>
                    <a:pt x="17" y="168"/>
                  </a:lnTo>
                  <a:lnTo>
                    <a:pt x="17" y="171"/>
                  </a:lnTo>
                  <a:lnTo>
                    <a:pt x="15" y="173"/>
                  </a:lnTo>
                  <a:lnTo>
                    <a:pt x="11" y="184"/>
                  </a:lnTo>
                  <a:lnTo>
                    <a:pt x="0" y="194"/>
                  </a:lnTo>
                  <a:lnTo>
                    <a:pt x="0" y="272"/>
                  </a:lnTo>
                  <a:lnTo>
                    <a:pt x="11" y="290"/>
                  </a:lnTo>
                  <a:lnTo>
                    <a:pt x="12" y="286"/>
                  </a:lnTo>
                  <a:lnTo>
                    <a:pt x="21" y="271"/>
                  </a:lnTo>
                  <a:lnTo>
                    <a:pt x="24" y="265"/>
                  </a:lnTo>
                  <a:lnTo>
                    <a:pt x="29" y="262"/>
                  </a:lnTo>
                  <a:lnTo>
                    <a:pt x="38" y="254"/>
                  </a:lnTo>
                  <a:lnTo>
                    <a:pt x="39" y="251"/>
                  </a:lnTo>
                  <a:lnTo>
                    <a:pt x="42" y="247"/>
                  </a:lnTo>
                  <a:lnTo>
                    <a:pt x="50" y="238"/>
                  </a:lnTo>
                  <a:lnTo>
                    <a:pt x="56" y="230"/>
                  </a:lnTo>
                  <a:lnTo>
                    <a:pt x="63" y="223"/>
                  </a:lnTo>
                  <a:lnTo>
                    <a:pt x="70" y="221"/>
                  </a:lnTo>
                  <a:lnTo>
                    <a:pt x="73" y="218"/>
                  </a:lnTo>
                  <a:lnTo>
                    <a:pt x="77" y="215"/>
                  </a:lnTo>
                  <a:lnTo>
                    <a:pt x="83" y="212"/>
                  </a:lnTo>
                  <a:lnTo>
                    <a:pt x="88" y="206"/>
                  </a:lnTo>
                  <a:lnTo>
                    <a:pt x="97" y="199"/>
                  </a:lnTo>
                  <a:lnTo>
                    <a:pt x="110" y="187"/>
                  </a:lnTo>
                  <a:lnTo>
                    <a:pt x="115" y="180"/>
                  </a:lnTo>
                  <a:lnTo>
                    <a:pt x="121" y="171"/>
                  </a:lnTo>
                  <a:lnTo>
                    <a:pt x="128" y="162"/>
                  </a:lnTo>
                  <a:lnTo>
                    <a:pt x="134" y="150"/>
                  </a:lnTo>
                  <a:lnTo>
                    <a:pt x="139" y="143"/>
                  </a:lnTo>
                  <a:lnTo>
                    <a:pt x="143" y="135"/>
                  </a:lnTo>
                  <a:lnTo>
                    <a:pt x="146" y="131"/>
                  </a:lnTo>
                  <a:lnTo>
                    <a:pt x="148" y="129"/>
                  </a:lnTo>
                  <a:lnTo>
                    <a:pt x="149" y="126"/>
                  </a:lnTo>
                  <a:lnTo>
                    <a:pt x="151" y="125"/>
                  </a:lnTo>
                  <a:lnTo>
                    <a:pt x="151" y="119"/>
                  </a:lnTo>
                  <a:lnTo>
                    <a:pt x="152" y="114"/>
                  </a:lnTo>
                  <a:lnTo>
                    <a:pt x="154" y="111"/>
                  </a:lnTo>
                  <a:lnTo>
                    <a:pt x="154" y="105"/>
                  </a:lnTo>
                  <a:lnTo>
                    <a:pt x="155" y="102"/>
                  </a:lnTo>
                  <a:lnTo>
                    <a:pt x="158" y="99"/>
                  </a:lnTo>
                  <a:lnTo>
                    <a:pt x="160" y="96"/>
                  </a:lnTo>
                  <a:lnTo>
                    <a:pt x="163" y="93"/>
                  </a:lnTo>
                  <a:lnTo>
                    <a:pt x="163" y="86"/>
                  </a:lnTo>
                  <a:lnTo>
                    <a:pt x="166" y="84"/>
                  </a:lnTo>
                  <a:lnTo>
                    <a:pt x="167" y="81"/>
                  </a:lnTo>
                  <a:lnTo>
                    <a:pt x="173" y="66"/>
                  </a:lnTo>
                  <a:lnTo>
                    <a:pt x="176" y="66"/>
                  </a:lnTo>
                  <a:lnTo>
                    <a:pt x="176" y="64"/>
                  </a:lnTo>
                  <a:lnTo>
                    <a:pt x="179" y="61"/>
                  </a:lnTo>
                  <a:lnTo>
                    <a:pt x="179" y="36"/>
                  </a:lnTo>
                  <a:lnTo>
                    <a:pt x="185" y="33"/>
                  </a:lnTo>
                  <a:lnTo>
                    <a:pt x="184" y="15"/>
                  </a:lnTo>
                  <a:lnTo>
                    <a:pt x="185" y="12"/>
                  </a:lnTo>
                  <a:lnTo>
                    <a:pt x="185" y="10"/>
                  </a:lnTo>
                  <a:lnTo>
                    <a:pt x="187" y="7"/>
                  </a:lnTo>
                  <a:lnTo>
                    <a:pt x="187" y="3"/>
                  </a:lnTo>
                  <a:lnTo>
                    <a:pt x="181" y="0"/>
                  </a:lnTo>
                  <a:lnTo>
                    <a:pt x="176" y="0"/>
                  </a:lnTo>
                  <a:lnTo>
                    <a:pt x="175" y="3"/>
                  </a:lnTo>
                  <a:lnTo>
                    <a:pt x="172" y="6"/>
                  </a:lnTo>
                  <a:lnTo>
                    <a:pt x="170" y="9"/>
                  </a:lnTo>
                  <a:lnTo>
                    <a:pt x="163" y="12"/>
                  </a:lnTo>
                  <a:lnTo>
                    <a:pt x="160" y="12"/>
                  </a:lnTo>
                  <a:lnTo>
                    <a:pt x="155" y="13"/>
                  </a:lnTo>
                  <a:lnTo>
                    <a:pt x="152" y="15"/>
                  </a:lnTo>
                  <a:lnTo>
                    <a:pt x="148" y="15"/>
                  </a:lnTo>
                  <a:lnTo>
                    <a:pt x="143" y="13"/>
                  </a:lnTo>
                  <a:lnTo>
                    <a:pt x="140" y="12"/>
                  </a:lnTo>
                  <a:lnTo>
                    <a:pt x="134" y="13"/>
                  </a:lnTo>
                  <a:lnTo>
                    <a:pt x="133" y="15"/>
                  </a:lnTo>
                  <a:lnTo>
                    <a:pt x="130" y="16"/>
                  </a:lnTo>
                  <a:lnTo>
                    <a:pt x="128" y="19"/>
                  </a:lnTo>
                  <a:lnTo>
                    <a:pt x="127" y="21"/>
                  </a:lnTo>
                  <a:lnTo>
                    <a:pt x="124" y="21"/>
                  </a:lnTo>
                  <a:lnTo>
                    <a:pt x="121" y="19"/>
                  </a:lnTo>
                  <a:lnTo>
                    <a:pt x="119" y="16"/>
                  </a:lnTo>
                  <a:lnTo>
                    <a:pt x="116" y="16"/>
                  </a:lnTo>
                  <a:lnTo>
                    <a:pt x="115" y="18"/>
                  </a:lnTo>
                  <a:lnTo>
                    <a:pt x="112" y="19"/>
                  </a:lnTo>
                  <a:lnTo>
                    <a:pt x="104" y="27"/>
                  </a:lnTo>
                  <a:lnTo>
                    <a:pt x="100" y="28"/>
                  </a:lnTo>
                  <a:lnTo>
                    <a:pt x="97" y="28"/>
                  </a:lnTo>
                  <a:lnTo>
                    <a:pt x="94" y="27"/>
                  </a:lnTo>
                  <a:lnTo>
                    <a:pt x="92" y="25"/>
                  </a:lnTo>
                  <a:lnTo>
                    <a:pt x="89" y="24"/>
                  </a:lnTo>
                  <a:lnTo>
                    <a:pt x="86" y="24"/>
                  </a:lnTo>
                  <a:lnTo>
                    <a:pt x="80" y="27"/>
                  </a:lnTo>
                  <a:lnTo>
                    <a:pt x="77" y="30"/>
                  </a:lnTo>
                  <a:lnTo>
                    <a:pt x="71" y="33"/>
                  </a:lnTo>
                  <a:lnTo>
                    <a:pt x="54" y="33"/>
                  </a:lnTo>
                  <a:lnTo>
                    <a:pt x="50" y="28"/>
                  </a:lnTo>
                  <a:lnTo>
                    <a:pt x="48" y="25"/>
                  </a:lnTo>
                  <a:lnTo>
                    <a:pt x="45" y="24"/>
                  </a:lnTo>
                  <a:lnTo>
                    <a:pt x="44" y="21"/>
                  </a:lnTo>
                  <a:lnTo>
                    <a:pt x="44" y="18"/>
                  </a:lnTo>
                  <a:lnTo>
                    <a:pt x="41" y="15"/>
                  </a:lnTo>
                  <a:lnTo>
                    <a:pt x="39" y="15"/>
                  </a:lnTo>
                  <a:lnTo>
                    <a:pt x="32" y="21"/>
                  </a:lnTo>
                  <a:lnTo>
                    <a:pt x="27" y="30"/>
                  </a:lnTo>
                  <a:lnTo>
                    <a:pt x="27" y="30"/>
                  </a:lnTo>
                  <a:lnTo>
                    <a:pt x="27" y="30"/>
                  </a:lnTo>
                  <a:close/>
                </a:path>
              </a:pathLst>
            </a:custGeom>
            <a:grp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270" name="Freeform 93"/>
            <p:cNvSpPr/>
            <p:nvPr/>
          </p:nvSpPr>
          <p:spPr bwMode="auto">
            <a:xfrm>
              <a:off x="5667715" y="3903601"/>
              <a:ext cx="91055" cy="116801"/>
            </a:xfrm>
            <a:custGeom>
              <a:avLst/>
              <a:gdLst>
                <a:gd name="T0" fmla="*/ 48 w 55"/>
                <a:gd name="T1" fmla="*/ 49 h 71"/>
                <a:gd name="T2" fmla="*/ 48 w 55"/>
                <a:gd name="T3" fmla="*/ 44 h 71"/>
                <a:gd name="T4" fmla="*/ 55 w 55"/>
                <a:gd name="T5" fmla="*/ 43 h 71"/>
                <a:gd name="T6" fmla="*/ 54 w 55"/>
                <a:gd name="T7" fmla="*/ 35 h 71"/>
                <a:gd name="T8" fmla="*/ 45 w 55"/>
                <a:gd name="T9" fmla="*/ 38 h 71"/>
                <a:gd name="T10" fmla="*/ 46 w 55"/>
                <a:gd name="T11" fmla="*/ 34 h 71"/>
                <a:gd name="T12" fmla="*/ 48 w 55"/>
                <a:gd name="T13" fmla="*/ 32 h 71"/>
                <a:gd name="T14" fmla="*/ 51 w 55"/>
                <a:gd name="T15" fmla="*/ 29 h 71"/>
                <a:gd name="T16" fmla="*/ 51 w 55"/>
                <a:gd name="T17" fmla="*/ 24 h 71"/>
                <a:gd name="T18" fmla="*/ 46 w 55"/>
                <a:gd name="T19" fmla="*/ 21 h 71"/>
                <a:gd name="T20" fmla="*/ 46 w 55"/>
                <a:gd name="T21" fmla="*/ 17 h 71"/>
                <a:gd name="T22" fmla="*/ 36 w 55"/>
                <a:gd name="T23" fmla="*/ 0 h 71"/>
                <a:gd name="T24" fmla="*/ 27 w 55"/>
                <a:gd name="T25" fmla="*/ 0 h 71"/>
                <a:gd name="T26" fmla="*/ 25 w 55"/>
                <a:gd name="T27" fmla="*/ 6 h 71"/>
                <a:gd name="T28" fmla="*/ 16 w 55"/>
                <a:gd name="T29" fmla="*/ 6 h 71"/>
                <a:gd name="T30" fmla="*/ 16 w 55"/>
                <a:gd name="T31" fmla="*/ 8 h 71"/>
                <a:gd name="T32" fmla="*/ 15 w 55"/>
                <a:gd name="T33" fmla="*/ 9 h 71"/>
                <a:gd name="T34" fmla="*/ 12 w 55"/>
                <a:gd name="T35" fmla="*/ 12 h 71"/>
                <a:gd name="T36" fmla="*/ 9 w 55"/>
                <a:gd name="T37" fmla="*/ 15 h 71"/>
                <a:gd name="T38" fmla="*/ 7 w 55"/>
                <a:gd name="T39" fmla="*/ 18 h 71"/>
                <a:gd name="T40" fmla="*/ 4 w 55"/>
                <a:gd name="T41" fmla="*/ 20 h 71"/>
                <a:gd name="T42" fmla="*/ 3 w 55"/>
                <a:gd name="T43" fmla="*/ 21 h 71"/>
                <a:gd name="T44" fmla="*/ 0 w 55"/>
                <a:gd name="T45" fmla="*/ 23 h 71"/>
                <a:gd name="T46" fmla="*/ 3 w 55"/>
                <a:gd name="T47" fmla="*/ 26 h 71"/>
                <a:gd name="T48" fmla="*/ 1 w 55"/>
                <a:gd name="T49" fmla="*/ 27 h 71"/>
                <a:gd name="T50" fmla="*/ 0 w 55"/>
                <a:gd name="T51" fmla="*/ 31 h 71"/>
                <a:gd name="T52" fmla="*/ 0 w 55"/>
                <a:gd name="T53" fmla="*/ 35 h 71"/>
                <a:gd name="T54" fmla="*/ 1 w 55"/>
                <a:gd name="T55" fmla="*/ 37 h 71"/>
                <a:gd name="T56" fmla="*/ 4 w 55"/>
                <a:gd name="T57" fmla="*/ 38 h 71"/>
                <a:gd name="T58" fmla="*/ 6 w 55"/>
                <a:gd name="T59" fmla="*/ 41 h 71"/>
                <a:gd name="T60" fmla="*/ 4 w 55"/>
                <a:gd name="T61" fmla="*/ 49 h 71"/>
                <a:gd name="T62" fmla="*/ 10 w 55"/>
                <a:gd name="T63" fmla="*/ 53 h 71"/>
                <a:gd name="T64" fmla="*/ 10 w 55"/>
                <a:gd name="T65" fmla="*/ 55 h 71"/>
                <a:gd name="T66" fmla="*/ 12 w 55"/>
                <a:gd name="T67" fmla="*/ 56 h 71"/>
                <a:gd name="T68" fmla="*/ 15 w 55"/>
                <a:gd name="T69" fmla="*/ 59 h 71"/>
                <a:gd name="T70" fmla="*/ 21 w 55"/>
                <a:gd name="T71" fmla="*/ 62 h 71"/>
                <a:gd name="T72" fmla="*/ 25 w 55"/>
                <a:gd name="T73" fmla="*/ 62 h 71"/>
                <a:gd name="T74" fmla="*/ 33 w 55"/>
                <a:gd name="T75" fmla="*/ 71 h 71"/>
                <a:gd name="T76" fmla="*/ 33 w 55"/>
                <a:gd name="T77" fmla="*/ 62 h 71"/>
                <a:gd name="T78" fmla="*/ 37 w 55"/>
                <a:gd name="T79" fmla="*/ 58 h 71"/>
                <a:gd name="T80" fmla="*/ 40 w 55"/>
                <a:gd name="T81" fmla="*/ 56 h 71"/>
                <a:gd name="T82" fmla="*/ 43 w 55"/>
                <a:gd name="T83" fmla="*/ 53 h 71"/>
                <a:gd name="T84" fmla="*/ 46 w 55"/>
                <a:gd name="T85" fmla="*/ 52 h 71"/>
                <a:gd name="T86" fmla="*/ 48 w 55"/>
                <a:gd name="T87" fmla="*/ 49 h 71"/>
                <a:gd name="T88" fmla="*/ 48 w 55"/>
                <a:gd name="T89" fmla="*/ 49 h 71"/>
                <a:gd name="T90" fmla="*/ 48 w 55"/>
                <a:gd name="T91" fmla="*/ 4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5" h="71">
                  <a:moveTo>
                    <a:pt x="48" y="49"/>
                  </a:moveTo>
                  <a:lnTo>
                    <a:pt x="48" y="44"/>
                  </a:lnTo>
                  <a:lnTo>
                    <a:pt x="55" y="43"/>
                  </a:lnTo>
                  <a:lnTo>
                    <a:pt x="54" y="35"/>
                  </a:lnTo>
                  <a:lnTo>
                    <a:pt x="45" y="38"/>
                  </a:lnTo>
                  <a:lnTo>
                    <a:pt x="46" y="34"/>
                  </a:lnTo>
                  <a:lnTo>
                    <a:pt x="48" y="32"/>
                  </a:lnTo>
                  <a:lnTo>
                    <a:pt x="51" y="29"/>
                  </a:lnTo>
                  <a:lnTo>
                    <a:pt x="51" y="24"/>
                  </a:lnTo>
                  <a:lnTo>
                    <a:pt x="46" y="21"/>
                  </a:lnTo>
                  <a:lnTo>
                    <a:pt x="46" y="17"/>
                  </a:lnTo>
                  <a:lnTo>
                    <a:pt x="36" y="0"/>
                  </a:lnTo>
                  <a:lnTo>
                    <a:pt x="27" y="0"/>
                  </a:lnTo>
                  <a:lnTo>
                    <a:pt x="25" y="6"/>
                  </a:lnTo>
                  <a:lnTo>
                    <a:pt x="16" y="6"/>
                  </a:lnTo>
                  <a:lnTo>
                    <a:pt x="16" y="8"/>
                  </a:lnTo>
                  <a:lnTo>
                    <a:pt x="15" y="9"/>
                  </a:lnTo>
                  <a:lnTo>
                    <a:pt x="12" y="12"/>
                  </a:lnTo>
                  <a:lnTo>
                    <a:pt x="9" y="15"/>
                  </a:lnTo>
                  <a:lnTo>
                    <a:pt x="7" y="18"/>
                  </a:lnTo>
                  <a:lnTo>
                    <a:pt x="4" y="20"/>
                  </a:lnTo>
                  <a:lnTo>
                    <a:pt x="3" y="21"/>
                  </a:lnTo>
                  <a:lnTo>
                    <a:pt x="0" y="23"/>
                  </a:lnTo>
                  <a:lnTo>
                    <a:pt x="3" y="26"/>
                  </a:lnTo>
                  <a:lnTo>
                    <a:pt x="1" y="27"/>
                  </a:lnTo>
                  <a:lnTo>
                    <a:pt x="0" y="31"/>
                  </a:lnTo>
                  <a:lnTo>
                    <a:pt x="0" y="35"/>
                  </a:lnTo>
                  <a:lnTo>
                    <a:pt x="1" y="37"/>
                  </a:lnTo>
                  <a:lnTo>
                    <a:pt x="4" y="38"/>
                  </a:lnTo>
                  <a:lnTo>
                    <a:pt x="6" y="41"/>
                  </a:lnTo>
                  <a:lnTo>
                    <a:pt x="4" y="49"/>
                  </a:lnTo>
                  <a:lnTo>
                    <a:pt x="10" y="53"/>
                  </a:lnTo>
                  <a:lnTo>
                    <a:pt x="10" y="55"/>
                  </a:lnTo>
                  <a:lnTo>
                    <a:pt x="12" y="56"/>
                  </a:lnTo>
                  <a:lnTo>
                    <a:pt x="15" y="59"/>
                  </a:lnTo>
                  <a:lnTo>
                    <a:pt x="21" y="62"/>
                  </a:lnTo>
                  <a:lnTo>
                    <a:pt x="25" y="62"/>
                  </a:lnTo>
                  <a:lnTo>
                    <a:pt x="33" y="71"/>
                  </a:lnTo>
                  <a:lnTo>
                    <a:pt x="33" y="62"/>
                  </a:lnTo>
                  <a:lnTo>
                    <a:pt x="37" y="58"/>
                  </a:lnTo>
                  <a:lnTo>
                    <a:pt x="40" y="56"/>
                  </a:lnTo>
                  <a:lnTo>
                    <a:pt x="43" y="53"/>
                  </a:lnTo>
                  <a:lnTo>
                    <a:pt x="46" y="52"/>
                  </a:lnTo>
                  <a:lnTo>
                    <a:pt x="48" y="49"/>
                  </a:lnTo>
                  <a:lnTo>
                    <a:pt x="48" y="49"/>
                  </a:lnTo>
                  <a:lnTo>
                    <a:pt x="48" y="49"/>
                  </a:lnTo>
                  <a:close/>
                </a:path>
              </a:pathLst>
            </a:custGeom>
            <a:grp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271" name="Freeform 94"/>
            <p:cNvSpPr/>
            <p:nvPr/>
          </p:nvSpPr>
          <p:spPr bwMode="auto">
            <a:xfrm>
              <a:off x="5571693" y="3674111"/>
              <a:ext cx="182109" cy="157927"/>
            </a:xfrm>
            <a:custGeom>
              <a:avLst/>
              <a:gdLst>
                <a:gd name="T0" fmla="*/ 106 w 110"/>
                <a:gd name="T1" fmla="*/ 71 h 96"/>
                <a:gd name="T2" fmla="*/ 101 w 110"/>
                <a:gd name="T3" fmla="*/ 72 h 96"/>
                <a:gd name="T4" fmla="*/ 100 w 110"/>
                <a:gd name="T5" fmla="*/ 65 h 96"/>
                <a:gd name="T6" fmla="*/ 101 w 110"/>
                <a:gd name="T7" fmla="*/ 58 h 96"/>
                <a:gd name="T8" fmla="*/ 98 w 110"/>
                <a:gd name="T9" fmla="*/ 54 h 96"/>
                <a:gd name="T10" fmla="*/ 95 w 110"/>
                <a:gd name="T11" fmla="*/ 42 h 96"/>
                <a:gd name="T12" fmla="*/ 85 w 110"/>
                <a:gd name="T13" fmla="*/ 34 h 96"/>
                <a:gd name="T14" fmla="*/ 83 w 110"/>
                <a:gd name="T15" fmla="*/ 27 h 96"/>
                <a:gd name="T16" fmla="*/ 79 w 110"/>
                <a:gd name="T17" fmla="*/ 19 h 96"/>
                <a:gd name="T18" fmla="*/ 77 w 110"/>
                <a:gd name="T19" fmla="*/ 15 h 96"/>
                <a:gd name="T20" fmla="*/ 70 w 110"/>
                <a:gd name="T21" fmla="*/ 13 h 96"/>
                <a:gd name="T22" fmla="*/ 65 w 110"/>
                <a:gd name="T23" fmla="*/ 12 h 96"/>
                <a:gd name="T24" fmla="*/ 61 w 110"/>
                <a:gd name="T25" fmla="*/ 4 h 96"/>
                <a:gd name="T26" fmla="*/ 56 w 110"/>
                <a:gd name="T27" fmla="*/ 3 h 96"/>
                <a:gd name="T28" fmla="*/ 44 w 110"/>
                <a:gd name="T29" fmla="*/ 0 h 96"/>
                <a:gd name="T30" fmla="*/ 35 w 110"/>
                <a:gd name="T31" fmla="*/ 3 h 96"/>
                <a:gd name="T32" fmla="*/ 30 w 110"/>
                <a:gd name="T33" fmla="*/ 4 h 96"/>
                <a:gd name="T34" fmla="*/ 27 w 110"/>
                <a:gd name="T35" fmla="*/ 3 h 96"/>
                <a:gd name="T36" fmla="*/ 23 w 110"/>
                <a:gd name="T37" fmla="*/ 7 h 96"/>
                <a:gd name="T38" fmla="*/ 17 w 110"/>
                <a:gd name="T39" fmla="*/ 18 h 96"/>
                <a:gd name="T40" fmla="*/ 14 w 110"/>
                <a:gd name="T41" fmla="*/ 25 h 96"/>
                <a:gd name="T42" fmla="*/ 0 w 110"/>
                <a:gd name="T43" fmla="*/ 42 h 96"/>
                <a:gd name="T44" fmla="*/ 5 w 110"/>
                <a:gd name="T45" fmla="*/ 45 h 96"/>
                <a:gd name="T46" fmla="*/ 8 w 110"/>
                <a:gd name="T47" fmla="*/ 49 h 96"/>
                <a:gd name="T48" fmla="*/ 12 w 110"/>
                <a:gd name="T49" fmla="*/ 58 h 96"/>
                <a:gd name="T50" fmla="*/ 14 w 110"/>
                <a:gd name="T51" fmla="*/ 66 h 96"/>
                <a:gd name="T52" fmla="*/ 33 w 110"/>
                <a:gd name="T53" fmla="*/ 63 h 96"/>
                <a:gd name="T54" fmla="*/ 48 w 110"/>
                <a:gd name="T55" fmla="*/ 66 h 96"/>
                <a:gd name="T56" fmla="*/ 53 w 110"/>
                <a:gd name="T57" fmla="*/ 66 h 96"/>
                <a:gd name="T58" fmla="*/ 58 w 110"/>
                <a:gd name="T59" fmla="*/ 69 h 96"/>
                <a:gd name="T60" fmla="*/ 65 w 110"/>
                <a:gd name="T61" fmla="*/ 68 h 96"/>
                <a:gd name="T62" fmla="*/ 67 w 110"/>
                <a:gd name="T63" fmla="*/ 71 h 96"/>
                <a:gd name="T64" fmla="*/ 62 w 110"/>
                <a:gd name="T65" fmla="*/ 74 h 96"/>
                <a:gd name="T66" fmla="*/ 55 w 110"/>
                <a:gd name="T67" fmla="*/ 75 h 96"/>
                <a:gd name="T68" fmla="*/ 48 w 110"/>
                <a:gd name="T69" fmla="*/ 71 h 96"/>
                <a:gd name="T70" fmla="*/ 44 w 110"/>
                <a:gd name="T71" fmla="*/ 68 h 96"/>
                <a:gd name="T72" fmla="*/ 41 w 110"/>
                <a:gd name="T73" fmla="*/ 72 h 96"/>
                <a:gd name="T74" fmla="*/ 32 w 110"/>
                <a:gd name="T75" fmla="*/ 74 h 96"/>
                <a:gd name="T76" fmla="*/ 29 w 110"/>
                <a:gd name="T77" fmla="*/ 77 h 96"/>
                <a:gd name="T78" fmla="*/ 11 w 110"/>
                <a:gd name="T79" fmla="*/ 84 h 96"/>
                <a:gd name="T80" fmla="*/ 9 w 110"/>
                <a:gd name="T81" fmla="*/ 89 h 96"/>
                <a:gd name="T82" fmla="*/ 12 w 110"/>
                <a:gd name="T83" fmla="*/ 93 h 96"/>
                <a:gd name="T84" fmla="*/ 17 w 110"/>
                <a:gd name="T85" fmla="*/ 96 h 96"/>
                <a:gd name="T86" fmla="*/ 20 w 110"/>
                <a:gd name="T87" fmla="*/ 95 h 96"/>
                <a:gd name="T88" fmla="*/ 24 w 110"/>
                <a:gd name="T89" fmla="*/ 92 h 96"/>
                <a:gd name="T90" fmla="*/ 42 w 110"/>
                <a:gd name="T91" fmla="*/ 86 h 96"/>
                <a:gd name="T92" fmla="*/ 79 w 110"/>
                <a:gd name="T93" fmla="*/ 89 h 96"/>
                <a:gd name="T94" fmla="*/ 85 w 110"/>
                <a:gd name="T95" fmla="*/ 92 h 96"/>
                <a:gd name="T96" fmla="*/ 88 w 110"/>
                <a:gd name="T97" fmla="*/ 92 h 96"/>
                <a:gd name="T98" fmla="*/ 91 w 110"/>
                <a:gd name="T99" fmla="*/ 96 h 96"/>
                <a:gd name="T100" fmla="*/ 97 w 110"/>
                <a:gd name="T101" fmla="*/ 95 h 96"/>
                <a:gd name="T102" fmla="*/ 110 w 110"/>
                <a:gd name="T103" fmla="*/ 93 h 96"/>
                <a:gd name="T104" fmla="*/ 109 w 110"/>
                <a:gd name="T105" fmla="*/ 72 h 96"/>
                <a:gd name="T106" fmla="*/ 107 w 110"/>
                <a:gd name="T107" fmla="*/ 7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96">
                  <a:moveTo>
                    <a:pt x="107" y="71"/>
                  </a:moveTo>
                  <a:lnTo>
                    <a:pt x="106" y="71"/>
                  </a:lnTo>
                  <a:lnTo>
                    <a:pt x="106" y="72"/>
                  </a:lnTo>
                  <a:lnTo>
                    <a:pt x="101" y="72"/>
                  </a:lnTo>
                  <a:lnTo>
                    <a:pt x="100" y="71"/>
                  </a:lnTo>
                  <a:lnTo>
                    <a:pt x="100" y="65"/>
                  </a:lnTo>
                  <a:lnTo>
                    <a:pt x="101" y="63"/>
                  </a:lnTo>
                  <a:lnTo>
                    <a:pt x="101" y="58"/>
                  </a:lnTo>
                  <a:lnTo>
                    <a:pt x="98" y="55"/>
                  </a:lnTo>
                  <a:lnTo>
                    <a:pt x="98" y="54"/>
                  </a:lnTo>
                  <a:lnTo>
                    <a:pt x="95" y="49"/>
                  </a:lnTo>
                  <a:lnTo>
                    <a:pt x="95" y="42"/>
                  </a:lnTo>
                  <a:lnTo>
                    <a:pt x="92" y="36"/>
                  </a:lnTo>
                  <a:lnTo>
                    <a:pt x="85" y="34"/>
                  </a:lnTo>
                  <a:lnTo>
                    <a:pt x="85" y="28"/>
                  </a:lnTo>
                  <a:lnTo>
                    <a:pt x="83" y="27"/>
                  </a:lnTo>
                  <a:lnTo>
                    <a:pt x="79" y="27"/>
                  </a:lnTo>
                  <a:lnTo>
                    <a:pt x="79" y="19"/>
                  </a:lnTo>
                  <a:lnTo>
                    <a:pt x="77" y="16"/>
                  </a:lnTo>
                  <a:lnTo>
                    <a:pt x="77" y="15"/>
                  </a:lnTo>
                  <a:lnTo>
                    <a:pt x="76" y="13"/>
                  </a:lnTo>
                  <a:lnTo>
                    <a:pt x="70" y="13"/>
                  </a:lnTo>
                  <a:lnTo>
                    <a:pt x="67" y="15"/>
                  </a:lnTo>
                  <a:lnTo>
                    <a:pt x="65" y="12"/>
                  </a:lnTo>
                  <a:lnTo>
                    <a:pt x="62" y="9"/>
                  </a:lnTo>
                  <a:lnTo>
                    <a:pt x="61" y="4"/>
                  </a:lnTo>
                  <a:lnTo>
                    <a:pt x="59" y="4"/>
                  </a:lnTo>
                  <a:lnTo>
                    <a:pt x="56" y="3"/>
                  </a:lnTo>
                  <a:lnTo>
                    <a:pt x="50" y="3"/>
                  </a:lnTo>
                  <a:lnTo>
                    <a:pt x="44" y="0"/>
                  </a:lnTo>
                  <a:lnTo>
                    <a:pt x="44" y="4"/>
                  </a:lnTo>
                  <a:lnTo>
                    <a:pt x="35" y="3"/>
                  </a:lnTo>
                  <a:lnTo>
                    <a:pt x="32" y="4"/>
                  </a:lnTo>
                  <a:lnTo>
                    <a:pt x="30" y="4"/>
                  </a:lnTo>
                  <a:lnTo>
                    <a:pt x="29" y="3"/>
                  </a:lnTo>
                  <a:lnTo>
                    <a:pt x="27" y="3"/>
                  </a:lnTo>
                  <a:lnTo>
                    <a:pt x="24" y="4"/>
                  </a:lnTo>
                  <a:lnTo>
                    <a:pt x="23" y="7"/>
                  </a:lnTo>
                  <a:lnTo>
                    <a:pt x="18" y="16"/>
                  </a:lnTo>
                  <a:lnTo>
                    <a:pt x="17" y="18"/>
                  </a:lnTo>
                  <a:lnTo>
                    <a:pt x="17" y="24"/>
                  </a:lnTo>
                  <a:lnTo>
                    <a:pt x="14" y="25"/>
                  </a:lnTo>
                  <a:lnTo>
                    <a:pt x="9" y="34"/>
                  </a:lnTo>
                  <a:lnTo>
                    <a:pt x="0" y="42"/>
                  </a:lnTo>
                  <a:lnTo>
                    <a:pt x="2" y="45"/>
                  </a:lnTo>
                  <a:lnTo>
                    <a:pt x="5" y="45"/>
                  </a:lnTo>
                  <a:lnTo>
                    <a:pt x="6" y="46"/>
                  </a:lnTo>
                  <a:lnTo>
                    <a:pt x="8" y="49"/>
                  </a:lnTo>
                  <a:lnTo>
                    <a:pt x="8" y="54"/>
                  </a:lnTo>
                  <a:lnTo>
                    <a:pt x="12" y="58"/>
                  </a:lnTo>
                  <a:lnTo>
                    <a:pt x="12" y="65"/>
                  </a:lnTo>
                  <a:lnTo>
                    <a:pt x="14" y="66"/>
                  </a:lnTo>
                  <a:lnTo>
                    <a:pt x="33" y="66"/>
                  </a:lnTo>
                  <a:lnTo>
                    <a:pt x="33" y="63"/>
                  </a:lnTo>
                  <a:lnTo>
                    <a:pt x="48" y="63"/>
                  </a:lnTo>
                  <a:lnTo>
                    <a:pt x="48" y="66"/>
                  </a:lnTo>
                  <a:lnTo>
                    <a:pt x="51" y="65"/>
                  </a:lnTo>
                  <a:lnTo>
                    <a:pt x="53" y="66"/>
                  </a:lnTo>
                  <a:lnTo>
                    <a:pt x="55" y="69"/>
                  </a:lnTo>
                  <a:lnTo>
                    <a:pt x="58" y="69"/>
                  </a:lnTo>
                  <a:lnTo>
                    <a:pt x="59" y="68"/>
                  </a:lnTo>
                  <a:lnTo>
                    <a:pt x="65" y="68"/>
                  </a:lnTo>
                  <a:lnTo>
                    <a:pt x="67" y="69"/>
                  </a:lnTo>
                  <a:lnTo>
                    <a:pt x="67" y="71"/>
                  </a:lnTo>
                  <a:lnTo>
                    <a:pt x="65" y="72"/>
                  </a:lnTo>
                  <a:lnTo>
                    <a:pt x="62" y="74"/>
                  </a:lnTo>
                  <a:lnTo>
                    <a:pt x="61" y="75"/>
                  </a:lnTo>
                  <a:lnTo>
                    <a:pt x="55" y="75"/>
                  </a:lnTo>
                  <a:lnTo>
                    <a:pt x="50" y="74"/>
                  </a:lnTo>
                  <a:lnTo>
                    <a:pt x="48" y="71"/>
                  </a:lnTo>
                  <a:lnTo>
                    <a:pt x="45" y="69"/>
                  </a:lnTo>
                  <a:lnTo>
                    <a:pt x="44" y="68"/>
                  </a:lnTo>
                  <a:lnTo>
                    <a:pt x="42" y="69"/>
                  </a:lnTo>
                  <a:lnTo>
                    <a:pt x="41" y="72"/>
                  </a:lnTo>
                  <a:lnTo>
                    <a:pt x="33" y="72"/>
                  </a:lnTo>
                  <a:lnTo>
                    <a:pt x="32" y="74"/>
                  </a:lnTo>
                  <a:lnTo>
                    <a:pt x="29" y="74"/>
                  </a:lnTo>
                  <a:lnTo>
                    <a:pt x="29" y="77"/>
                  </a:lnTo>
                  <a:lnTo>
                    <a:pt x="11" y="77"/>
                  </a:lnTo>
                  <a:lnTo>
                    <a:pt x="11" y="84"/>
                  </a:lnTo>
                  <a:lnTo>
                    <a:pt x="9" y="86"/>
                  </a:lnTo>
                  <a:lnTo>
                    <a:pt x="9" y="89"/>
                  </a:lnTo>
                  <a:lnTo>
                    <a:pt x="11" y="90"/>
                  </a:lnTo>
                  <a:lnTo>
                    <a:pt x="12" y="93"/>
                  </a:lnTo>
                  <a:lnTo>
                    <a:pt x="14" y="95"/>
                  </a:lnTo>
                  <a:lnTo>
                    <a:pt x="17" y="96"/>
                  </a:lnTo>
                  <a:lnTo>
                    <a:pt x="18" y="96"/>
                  </a:lnTo>
                  <a:lnTo>
                    <a:pt x="20" y="95"/>
                  </a:lnTo>
                  <a:lnTo>
                    <a:pt x="21" y="95"/>
                  </a:lnTo>
                  <a:lnTo>
                    <a:pt x="24" y="92"/>
                  </a:lnTo>
                  <a:lnTo>
                    <a:pt x="33" y="92"/>
                  </a:lnTo>
                  <a:lnTo>
                    <a:pt x="42" y="86"/>
                  </a:lnTo>
                  <a:lnTo>
                    <a:pt x="79" y="87"/>
                  </a:lnTo>
                  <a:lnTo>
                    <a:pt x="79" y="89"/>
                  </a:lnTo>
                  <a:lnTo>
                    <a:pt x="80" y="92"/>
                  </a:lnTo>
                  <a:lnTo>
                    <a:pt x="85" y="92"/>
                  </a:lnTo>
                  <a:lnTo>
                    <a:pt x="86" y="90"/>
                  </a:lnTo>
                  <a:lnTo>
                    <a:pt x="88" y="92"/>
                  </a:lnTo>
                  <a:lnTo>
                    <a:pt x="89" y="95"/>
                  </a:lnTo>
                  <a:lnTo>
                    <a:pt x="91" y="96"/>
                  </a:lnTo>
                  <a:lnTo>
                    <a:pt x="94" y="96"/>
                  </a:lnTo>
                  <a:lnTo>
                    <a:pt x="97" y="95"/>
                  </a:lnTo>
                  <a:lnTo>
                    <a:pt x="98" y="93"/>
                  </a:lnTo>
                  <a:lnTo>
                    <a:pt x="110" y="93"/>
                  </a:lnTo>
                  <a:lnTo>
                    <a:pt x="110" y="75"/>
                  </a:lnTo>
                  <a:lnTo>
                    <a:pt x="109" y="72"/>
                  </a:lnTo>
                  <a:lnTo>
                    <a:pt x="107" y="71"/>
                  </a:lnTo>
                  <a:lnTo>
                    <a:pt x="107" y="71"/>
                  </a:lnTo>
                  <a:lnTo>
                    <a:pt x="107" y="71"/>
                  </a:lnTo>
                  <a:close/>
                </a:path>
              </a:pathLst>
            </a:custGeom>
            <a:grp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272" name="Freeform 95"/>
            <p:cNvSpPr/>
            <p:nvPr/>
          </p:nvSpPr>
          <p:spPr bwMode="auto">
            <a:xfrm>
              <a:off x="6963997" y="4290190"/>
              <a:ext cx="61255" cy="65802"/>
            </a:xfrm>
            <a:custGeom>
              <a:avLst/>
              <a:gdLst>
                <a:gd name="T0" fmla="*/ 12 w 37"/>
                <a:gd name="T1" fmla="*/ 40 h 40"/>
                <a:gd name="T2" fmla="*/ 13 w 37"/>
                <a:gd name="T3" fmla="*/ 40 h 40"/>
                <a:gd name="T4" fmla="*/ 15 w 37"/>
                <a:gd name="T5" fmla="*/ 38 h 40"/>
                <a:gd name="T6" fmla="*/ 18 w 37"/>
                <a:gd name="T7" fmla="*/ 37 h 40"/>
                <a:gd name="T8" fmla="*/ 19 w 37"/>
                <a:gd name="T9" fmla="*/ 31 h 40"/>
                <a:gd name="T10" fmla="*/ 34 w 37"/>
                <a:gd name="T11" fmla="*/ 31 h 40"/>
                <a:gd name="T12" fmla="*/ 37 w 37"/>
                <a:gd name="T13" fmla="*/ 28 h 40"/>
                <a:gd name="T14" fmla="*/ 37 w 37"/>
                <a:gd name="T15" fmla="*/ 20 h 40"/>
                <a:gd name="T16" fmla="*/ 36 w 37"/>
                <a:gd name="T17" fmla="*/ 18 h 40"/>
                <a:gd name="T18" fmla="*/ 36 w 37"/>
                <a:gd name="T19" fmla="*/ 14 h 40"/>
                <a:gd name="T20" fmla="*/ 34 w 37"/>
                <a:gd name="T21" fmla="*/ 12 h 40"/>
                <a:gd name="T22" fmla="*/ 33 w 37"/>
                <a:gd name="T23" fmla="*/ 8 h 40"/>
                <a:gd name="T24" fmla="*/ 31 w 37"/>
                <a:gd name="T25" fmla="*/ 6 h 40"/>
                <a:gd name="T26" fmla="*/ 33 w 37"/>
                <a:gd name="T27" fmla="*/ 0 h 40"/>
                <a:gd name="T28" fmla="*/ 27 w 37"/>
                <a:gd name="T29" fmla="*/ 2 h 40"/>
                <a:gd name="T30" fmla="*/ 27 w 37"/>
                <a:gd name="T31" fmla="*/ 3 h 40"/>
                <a:gd name="T32" fmla="*/ 25 w 37"/>
                <a:gd name="T33" fmla="*/ 5 h 40"/>
                <a:gd name="T34" fmla="*/ 22 w 37"/>
                <a:gd name="T35" fmla="*/ 12 h 40"/>
                <a:gd name="T36" fmla="*/ 21 w 37"/>
                <a:gd name="T37" fmla="*/ 12 h 40"/>
                <a:gd name="T38" fmla="*/ 18 w 37"/>
                <a:gd name="T39" fmla="*/ 8 h 40"/>
                <a:gd name="T40" fmla="*/ 13 w 37"/>
                <a:gd name="T41" fmla="*/ 8 h 40"/>
                <a:gd name="T42" fmla="*/ 12 w 37"/>
                <a:gd name="T43" fmla="*/ 11 h 40"/>
                <a:gd name="T44" fmla="*/ 6 w 37"/>
                <a:gd name="T45" fmla="*/ 14 h 40"/>
                <a:gd name="T46" fmla="*/ 4 w 37"/>
                <a:gd name="T47" fmla="*/ 15 h 40"/>
                <a:gd name="T48" fmla="*/ 4 w 37"/>
                <a:gd name="T49" fmla="*/ 17 h 40"/>
                <a:gd name="T50" fmla="*/ 6 w 37"/>
                <a:gd name="T51" fmla="*/ 20 h 40"/>
                <a:gd name="T52" fmla="*/ 7 w 37"/>
                <a:gd name="T53" fmla="*/ 22 h 40"/>
                <a:gd name="T54" fmla="*/ 7 w 37"/>
                <a:gd name="T55" fmla="*/ 25 h 40"/>
                <a:gd name="T56" fmla="*/ 4 w 37"/>
                <a:gd name="T57" fmla="*/ 28 h 40"/>
                <a:gd name="T58" fmla="*/ 1 w 37"/>
                <a:gd name="T59" fmla="*/ 29 h 40"/>
                <a:gd name="T60" fmla="*/ 0 w 37"/>
                <a:gd name="T61" fmla="*/ 32 h 40"/>
                <a:gd name="T62" fmla="*/ 0 w 37"/>
                <a:gd name="T63" fmla="*/ 34 h 40"/>
                <a:gd name="T64" fmla="*/ 1 w 37"/>
                <a:gd name="T65" fmla="*/ 35 h 40"/>
                <a:gd name="T66" fmla="*/ 7 w 37"/>
                <a:gd name="T67" fmla="*/ 35 h 40"/>
                <a:gd name="T68" fmla="*/ 9 w 37"/>
                <a:gd name="T69" fmla="*/ 38 h 40"/>
                <a:gd name="T70" fmla="*/ 10 w 37"/>
                <a:gd name="T71" fmla="*/ 40 h 40"/>
                <a:gd name="T72" fmla="*/ 12 w 37"/>
                <a:gd name="T73" fmla="*/ 40 h 40"/>
                <a:gd name="T74" fmla="*/ 12 w 37"/>
                <a:gd name="T75" fmla="*/ 40 h 40"/>
                <a:gd name="T76" fmla="*/ 12 w 37"/>
                <a:gd name="T7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7" h="40">
                  <a:moveTo>
                    <a:pt x="12" y="40"/>
                  </a:moveTo>
                  <a:lnTo>
                    <a:pt x="13" y="40"/>
                  </a:lnTo>
                  <a:lnTo>
                    <a:pt x="15" y="38"/>
                  </a:lnTo>
                  <a:lnTo>
                    <a:pt x="18" y="37"/>
                  </a:lnTo>
                  <a:lnTo>
                    <a:pt x="19" y="31"/>
                  </a:lnTo>
                  <a:lnTo>
                    <a:pt x="34" y="31"/>
                  </a:lnTo>
                  <a:lnTo>
                    <a:pt x="37" y="28"/>
                  </a:lnTo>
                  <a:lnTo>
                    <a:pt x="37" y="20"/>
                  </a:lnTo>
                  <a:lnTo>
                    <a:pt x="36" y="18"/>
                  </a:lnTo>
                  <a:lnTo>
                    <a:pt x="36" y="14"/>
                  </a:lnTo>
                  <a:lnTo>
                    <a:pt x="34" y="12"/>
                  </a:lnTo>
                  <a:lnTo>
                    <a:pt x="33" y="8"/>
                  </a:lnTo>
                  <a:lnTo>
                    <a:pt x="31" y="6"/>
                  </a:lnTo>
                  <a:lnTo>
                    <a:pt x="33" y="0"/>
                  </a:lnTo>
                  <a:lnTo>
                    <a:pt x="27" y="2"/>
                  </a:lnTo>
                  <a:lnTo>
                    <a:pt x="27" y="3"/>
                  </a:lnTo>
                  <a:lnTo>
                    <a:pt x="25" y="5"/>
                  </a:lnTo>
                  <a:lnTo>
                    <a:pt x="22" y="12"/>
                  </a:lnTo>
                  <a:lnTo>
                    <a:pt x="21" y="12"/>
                  </a:lnTo>
                  <a:lnTo>
                    <a:pt x="18" y="8"/>
                  </a:lnTo>
                  <a:lnTo>
                    <a:pt x="13" y="8"/>
                  </a:lnTo>
                  <a:lnTo>
                    <a:pt x="12" y="11"/>
                  </a:lnTo>
                  <a:lnTo>
                    <a:pt x="6" y="14"/>
                  </a:lnTo>
                  <a:lnTo>
                    <a:pt x="4" y="15"/>
                  </a:lnTo>
                  <a:lnTo>
                    <a:pt x="4" y="17"/>
                  </a:lnTo>
                  <a:lnTo>
                    <a:pt x="6" y="20"/>
                  </a:lnTo>
                  <a:lnTo>
                    <a:pt x="7" y="22"/>
                  </a:lnTo>
                  <a:lnTo>
                    <a:pt x="7" y="25"/>
                  </a:lnTo>
                  <a:lnTo>
                    <a:pt x="4" y="28"/>
                  </a:lnTo>
                  <a:lnTo>
                    <a:pt x="1" y="29"/>
                  </a:lnTo>
                  <a:lnTo>
                    <a:pt x="0" y="32"/>
                  </a:lnTo>
                  <a:lnTo>
                    <a:pt x="0" y="34"/>
                  </a:lnTo>
                  <a:lnTo>
                    <a:pt x="1" y="35"/>
                  </a:lnTo>
                  <a:lnTo>
                    <a:pt x="7" y="35"/>
                  </a:lnTo>
                  <a:lnTo>
                    <a:pt x="9" y="38"/>
                  </a:lnTo>
                  <a:lnTo>
                    <a:pt x="10" y="40"/>
                  </a:lnTo>
                  <a:lnTo>
                    <a:pt x="12" y="40"/>
                  </a:lnTo>
                  <a:lnTo>
                    <a:pt x="12" y="40"/>
                  </a:lnTo>
                  <a:lnTo>
                    <a:pt x="12" y="40"/>
                  </a:lnTo>
                  <a:close/>
                </a:path>
              </a:pathLst>
            </a:custGeom>
            <a:grp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273" name="Freeform 96"/>
            <p:cNvSpPr/>
            <p:nvPr/>
          </p:nvSpPr>
          <p:spPr bwMode="auto">
            <a:xfrm>
              <a:off x="6161067" y="3775286"/>
              <a:ext cx="360906" cy="329013"/>
            </a:xfrm>
            <a:custGeom>
              <a:avLst/>
              <a:gdLst>
                <a:gd name="T0" fmla="*/ 110 w 218"/>
                <a:gd name="T1" fmla="*/ 190 h 200"/>
                <a:gd name="T2" fmla="*/ 113 w 218"/>
                <a:gd name="T3" fmla="*/ 170 h 200"/>
                <a:gd name="T4" fmla="*/ 131 w 218"/>
                <a:gd name="T5" fmla="*/ 152 h 200"/>
                <a:gd name="T6" fmla="*/ 137 w 218"/>
                <a:gd name="T7" fmla="*/ 145 h 200"/>
                <a:gd name="T8" fmla="*/ 143 w 218"/>
                <a:gd name="T9" fmla="*/ 148 h 200"/>
                <a:gd name="T10" fmla="*/ 143 w 218"/>
                <a:gd name="T11" fmla="*/ 142 h 200"/>
                <a:gd name="T12" fmla="*/ 150 w 218"/>
                <a:gd name="T13" fmla="*/ 148 h 200"/>
                <a:gd name="T14" fmla="*/ 155 w 218"/>
                <a:gd name="T15" fmla="*/ 155 h 200"/>
                <a:gd name="T16" fmla="*/ 162 w 218"/>
                <a:gd name="T17" fmla="*/ 152 h 200"/>
                <a:gd name="T18" fmla="*/ 167 w 218"/>
                <a:gd name="T19" fmla="*/ 145 h 200"/>
                <a:gd name="T20" fmla="*/ 174 w 218"/>
                <a:gd name="T21" fmla="*/ 127 h 200"/>
                <a:gd name="T22" fmla="*/ 182 w 218"/>
                <a:gd name="T23" fmla="*/ 112 h 200"/>
                <a:gd name="T24" fmla="*/ 187 w 218"/>
                <a:gd name="T25" fmla="*/ 105 h 200"/>
                <a:gd name="T26" fmla="*/ 194 w 218"/>
                <a:gd name="T27" fmla="*/ 93 h 200"/>
                <a:gd name="T28" fmla="*/ 197 w 218"/>
                <a:gd name="T29" fmla="*/ 78 h 200"/>
                <a:gd name="T30" fmla="*/ 202 w 218"/>
                <a:gd name="T31" fmla="*/ 66 h 200"/>
                <a:gd name="T32" fmla="*/ 206 w 218"/>
                <a:gd name="T33" fmla="*/ 60 h 200"/>
                <a:gd name="T34" fmla="*/ 208 w 218"/>
                <a:gd name="T35" fmla="*/ 56 h 200"/>
                <a:gd name="T36" fmla="*/ 218 w 218"/>
                <a:gd name="T37" fmla="*/ 48 h 200"/>
                <a:gd name="T38" fmla="*/ 217 w 218"/>
                <a:gd name="T39" fmla="*/ 42 h 200"/>
                <a:gd name="T40" fmla="*/ 211 w 218"/>
                <a:gd name="T41" fmla="*/ 33 h 200"/>
                <a:gd name="T42" fmla="*/ 209 w 218"/>
                <a:gd name="T43" fmla="*/ 17 h 200"/>
                <a:gd name="T44" fmla="*/ 196 w 218"/>
                <a:gd name="T45" fmla="*/ 5 h 200"/>
                <a:gd name="T46" fmla="*/ 194 w 218"/>
                <a:gd name="T47" fmla="*/ 9 h 200"/>
                <a:gd name="T48" fmla="*/ 182 w 218"/>
                <a:gd name="T49" fmla="*/ 12 h 200"/>
                <a:gd name="T50" fmla="*/ 170 w 218"/>
                <a:gd name="T51" fmla="*/ 17 h 200"/>
                <a:gd name="T52" fmla="*/ 156 w 218"/>
                <a:gd name="T53" fmla="*/ 9 h 200"/>
                <a:gd name="T54" fmla="*/ 134 w 218"/>
                <a:gd name="T55" fmla="*/ 15 h 200"/>
                <a:gd name="T56" fmla="*/ 126 w 218"/>
                <a:gd name="T57" fmla="*/ 24 h 200"/>
                <a:gd name="T58" fmla="*/ 114 w 218"/>
                <a:gd name="T59" fmla="*/ 23 h 200"/>
                <a:gd name="T60" fmla="*/ 101 w 218"/>
                <a:gd name="T61" fmla="*/ 15 h 200"/>
                <a:gd name="T62" fmla="*/ 93 w 218"/>
                <a:gd name="T63" fmla="*/ 11 h 200"/>
                <a:gd name="T64" fmla="*/ 81 w 218"/>
                <a:gd name="T65" fmla="*/ 20 h 200"/>
                <a:gd name="T66" fmla="*/ 75 w 218"/>
                <a:gd name="T67" fmla="*/ 17 h 200"/>
                <a:gd name="T68" fmla="*/ 74 w 218"/>
                <a:gd name="T69" fmla="*/ 11 h 200"/>
                <a:gd name="T70" fmla="*/ 57 w 218"/>
                <a:gd name="T71" fmla="*/ 3 h 200"/>
                <a:gd name="T72" fmla="*/ 48 w 218"/>
                <a:gd name="T73" fmla="*/ 2 h 200"/>
                <a:gd name="T74" fmla="*/ 33 w 218"/>
                <a:gd name="T75" fmla="*/ 3 h 200"/>
                <a:gd name="T76" fmla="*/ 24 w 218"/>
                <a:gd name="T77" fmla="*/ 21 h 200"/>
                <a:gd name="T78" fmla="*/ 19 w 218"/>
                <a:gd name="T79" fmla="*/ 29 h 200"/>
                <a:gd name="T80" fmla="*/ 16 w 218"/>
                <a:gd name="T81" fmla="*/ 44 h 200"/>
                <a:gd name="T82" fmla="*/ 13 w 218"/>
                <a:gd name="T83" fmla="*/ 50 h 200"/>
                <a:gd name="T84" fmla="*/ 19 w 218"/>
                <a:gd name="T85" fmla="*/ 62 h 200"/>
                <a:gd name="T86" fmla="*/ 21 w 218"/>
                <a:gd name="T87" fmla="*/ 69 h 200"/>
                <a:gd name="T88" fmla="*/ 15 w 218"/>
                <a:gd name="T89" fmla="*/ 72 h 200"/>
                <a:gd name="T90" fmla="*/ 10 w 218"/>
                <a:gd name="T91" fmla="*/ 87 h 200"/>
                <a:gd name="T92" fmla="*/ 6 w 218"/>
                <a:gd name="T93" fmla="*/ 104 h 200"/>
                <a:gd name="T94" fmla="*/ 1 w 218"/>
                <a:gd name="T95" fmla="*/ 121 h 200"/>
                <a:gd name="T96" fmla="*/ 1 w 218"/>
                <a:gd name="T97" fmla="*/ 160 h 200"/>
                <a:gd name="T98" fmla="*/ 15 w 218"/>
                <a:gd name="T99" fmla="*/ 155 h 200"/>
                <a:gd name="T100" fmla="*/ 33 w 218"/>
                <a:gd name="T101" fmla="*/ 158 h 200"/>
                <a:gd name="T102" fmla="*/ 40 w 218"/>
                <a:gd name="T103" fmla="*/ 170 h 200"/>
                <a:gd name="T104" fmla="*/ 46 w 218"/>
                <a:gd name="T105" fmla="*/ 175 h 200"/>
                <a:gd name="T106" fmla="*/ 48 w 218"/>
                <a:gd name="T107" fmla="*/ 179 h 200"/>
                <a:gd name="T108" fmla="*/ 49 w 218"/>
                <a:gd name="T109" fmla="*/ 181 h 200"/>
                <a:gd name="T110" fmla="*/ 52 w 218"/>
                <a:gd name="T111" fmla="*/ 196 h 200"/>
                <a:gd name="T112" fmla="*/ 69 w 218"/>
                <a:gd name="T113" fmla="*/ 200 h 200"/>
                <a:gd name="T114" fmla="*/ 75 w 218"/>
                <a:gd name="T115" fmla="*/ 193 h 200"/>
                <a:gd name="T116" fmla="*/ 92 w 218"/>
                <a:gd name="T117" fmla="*/ 197 h 200"/>
                <a:gd name="T118" fmla="*/ 108 w 218"/>
                <a:gd name="T119" fmla="*/ 191 h 200"/>
                <a:gd name="T120" fmla="*/ 108 w 218"/>
                <a:gd name="T121" fmla="*/ 19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8" h="200">
                  <a:moveTo>
                    <a:pt x="108" y="193"/>
                  </a:moveTo>
                  <a:lnTo>
                    <a:pt x="108" y="191"/>
                  </a:lnTo>
                  <a:lnTo>
                    <a:pt x="110" y="190"/>
                  </a:lnTo>
                  <a:lnTo>
                    <a:pt x="110" y="187"/>
                  </a:lnTo>
                  <a:lnTo>
                    <a:pt x="113" y="184"/>
                  </a:lnTo>
                  <a:lnTo>
                    <a:pt x="113" y="170"/>
                  </a:lnTo>
                  <a:lnTo>
                    <a:pt x="129" y="155"/>
                  </a:lnTo>
                  <a:lnTo>
                    <a:pt x="129" y="154"/>
                  </a:lnTo>
                  <a:lnTo>
                    <a:pt x="131" y="152"/>
                  </a:lnTo>
                  <a:lnTo>
                    <a:pt x="134" y="146"/>
                  </a:lnTo>
                  <a:lnTo>
                    <a:pt x="135" y="145"/>
                  </a:lnTo>
                  <a:lnTo>
                    <a:pt x="137" y="145"/>
                  </a:lnTo>
                  <a:lnTo>
                    <a:pt x="138" y="146"/>
                  </a:lnTo>
                  <a:lnTo>
                    <a:pt x="141" y="148"/>
                  </a:lnTo>
                  <a:lnTo>
                    <a:pt x="143" y="148"/>
                  </a:lnTo>
                  <a:lnTo>
                    <a:pt x="144" y="146"/>
                  </a:lnTo>
                  <a:lnTo>
                    <a:pt x="144" y="143"/>
                  </a:lnTo>
                  <a:lnTo>
                    <a:pt x="143" y="142"/>
                  </a:lnTo>
                  <a:lnTo>
                    <a:pt x="146" y="142"/>
                  </a:lnTo>
                  <a:lnTo>
                    <a:pt x="147" y="145"/>
                  </a:lnTo>
                  <a:lnTo>
                    <a:pt x="150" y="148"/>
                  </a:lnTo>
                  <a:lnTo>
                    <a:pt x="153" y="151"/>
                  </a:lnTo>
                  <a:lnTo>
                    <a:pt x="153" y="152"/>
                  </a:lnTo>
                  <a:lnTo>
                    <a:pt x="155" y="155"/>
                  </a:lnTo>
                  <a:lnTo>
                    <a:pt x="156" y="157"/>
                  </a:lnTo>
                  <a:lnTo>
                    <a:pt x="158" y="157"/>
                  </a:lnTo>
                  <a:lnTo>
                    <a:pt x="162" y="152"/>
                  </a:lnTo>
                  <a:lnTo>
                    <a:pt x="162" y="149"/>
                  </a:lnTo>
                  <a:lnTo>
                    <a:pt x="164" y="146"/>
                  </a:lnTo>
                  <a:lnTo>
                    <a:pt x="167" y="145"/>
                  </a:lnTo>
                  <a:lnTo>
                    <a:pt x="168" y="143"/>
                  </a:lnTo>
                  <a:lnTo>
                    <a:pt x="168" y="136"/>
                  </a:lnTo>
                  <a:lnTo>
                    <a:pt x="174" y="127"/>
                  </a:lnTo>
                  <a:lnTo>
                    <a:pt x="177" y="115"/>
                  </a:lnTo>
                  <a:lnTo>
                    <a:pt x="181" y="113"/>
                  </a:lnTo>
                  <a:lnTo>
                    <a:pt x="182" y="112"/>
                  </a:lnTo>
                  <a:lnTo>
                    <a:pt x="185" y="110"/>
                  </a:lnTo>
                  <a:lnTo>
                    <a:pt x="187" y="109"/>
                  </a:lnTo>
                  <a:lnTo>
                    <a:pt x="187" y="105"/>
                  </a:lnTo>
                  <a:lnTo>
                    <a:pt x="188" y="101"/>
                  </a:lnTo>
                  <a:lnTo>
                    <a:pt x="188" y="93"/>
                  </a:lnTo>
                  <a:lnTo>
                    <a:pt x="194" y="93"/>
                  </a:lnTo>
                  <a:lnTo>
                    <a:pt x="196" y="92"/>
                  </a:lnTo>
                  <a:lnTo>
                    <a:pt x="197" y="86"/>
                  </a:lnTo>
                  <a:lnTo>
                    <a:pt x="197" y="78"/>
                  </a:lnTo>
                  <a:lnTo>
                    <a:pt x="199" y="77"/>
                  </a:lnTo>
                  <a:lnTo>
                    <a:pt x="200" y="69"/>
                  </a:lnTo>
                  <a:lnTo>
                    <a:pt x="202" y="66"/>
                  </a:lnTo>
                  <a:lnTo>
                    <a:pt x="205" y="63"/>
                  </a:lnTo>
                  <a:lnTo>
                    <a:pt x="205" y="62"/>
                  </a:lnTo>
                  <a:lnTo>
                    <a:pt x="206" y="60"/>
                  </a:lnTo>
                  <a:lnTo>
                    <a:pt x="206" y="59"/>
                  </a:lnTo>
                  <a:lnTo>
                    <a:pt x="208" y="57"/>
                  </a:lnTo>
                  <a:lnTo>
                    <a:pt x="208" y="56"/>
                  </a:lnTo>
                  <a:lnTo>
                    <a:pt x="211" y="56"/>
                  </a:lnTo>
                  <a:lnTo>
                    <a:pt x="214" y="54"/>
                  </a:lnTo>
                  <a:lnTo>
                    <a:pt x="218" y="48"/>
                  </a:lnTo>
                  <a:lnTo>
                    <a:pt x="218" y="45"/>
                  </a:lnTo>
                  <a:lnTo>
                    <a:pt x="217" y="44"/>
                  </a:lnTo>
                  <a:lnTo>
                    <a:pt x="217" y="42"/>
                  </a:lnTo>
                  <a:lnTo>
                    <a:pt x="218" y="41"/>
                  </a:lnTo>
                  <a:lnTo>
                    <a:pt x="218" y="33"/>
                  </a:lnTo>
                  <a:lnTo>
                    <a:pt x="211" y="33"/>
                  </a:lnTo>
                  <a:lnTo>
                    <a:pt x="211" y="32"/>
                  </a:lnTo>
                  <a:lnTo>
                    <a:pt x="209" y="29"/>
                  </a:lnTo>
                  <a:lnTo>
                    <a:pt x="209" y="17"/>
                  </a:lnTo>
                  <a:lnTo>
                    <a:pt x="202" y="3"/>
                  </a:lnTo>
                  <a:lnTo>
                    <a:pt x="197" y="3"/>
                  </a:lnTo>
                  <a:lnTo>
                    <a:pt x="196" y="5"/>
                  </a:lnTo>
                  <a:lnTo>
                    <a:pt x="196" y="6"/>
                  </a:lnTo>
                  <a:lnTo>
                    <a:pt x="194" y="8"/>
                  </a:lnTo>
                  <a:lnTo>
                    <a:pt x="194" y="9"/>
                  </a:lnTo>
                  <a:lnTo>
                    <a:pt x="187" y="9"/>
                  </a:lnTo>
                  <a:lnTo>
                    <a:pt x="185" y="11"/>
                  </a:lnTo>
                  <a:lnTo>
                    <a:pt x="182" y="12"/>
                  </a:lnTo>
                  <a:lnTo>
                    <a:pt x="181" y="15"/>
                  </a:lnTo>
                  <a:lnTo>
                    <a:pt x="177" y="17"/>
                  </a:lnTo>
                  <a:lnTo>
                    <a:pt x="170" y="17"/>
                  </a:lnTo>
                  <a:lnTo>
                    <a:pt x="168" y="15"/>
                  </a:lnTo>
                  <a:lnTo>
                    <a:pt x="165" y="12"/>
                  </a:lnTo>
                  <a:lnTo>
                    <a:pt x="156" y="9"/>
                  </a:lnTo>
                  <a:lnTo>
                    <a:pt x="141" y="9"/>
                  </a:lnTo>
                  <a:lnTo>
                    <a:pt x="137" y="11"/>
                  </a:lnTo>
                  <a:lnTo>
                    <a:pt x="134" y="15"/>
                  </a:lnTo>
                  <a:lnTo>
                    <a:pt x="131" y="17"/>
                  </a:lnTo>
                  <a:lnTo>
                    <a:pt x="128" y="23"/>
                  </a:lnTo>
                  <a:lnTo>
                    <a:pt x="126" y="24"/>
                  </a:lnTo>
                  <a:lnTo>
                    <a:pt x="125" y="24"/>
                  </a:lnTo>
                  <a:lnTo>
                    <a:pt x="122" y="23"/>
                  </a:lnTo>
                  <a:lnTo>
                    <a:pt x="114" y="23"/>
                  </a:lnTo>
                  <a:lnTo>
                    <a:pt x="107" y="20"/>
                  </a:lnTo>
                  <a:lnTo>
                    <a:pt x="104" y="17"/>
                  </a:lnTo>
                  <a:lnTo>
                    <a:pt x="101" y="15"/>
                  </a:lnTo>
                  <a:lnTo>
                    <a:pt x="99" y="12"/>
                  </a:lnTo>
                  <a:lnTo>
                    <a:pt x="96" y="11"/>
                  </a:lnTo>
                  <a:lnTo>
                    <a:pt x="93" y="11"/>
                  </a:lnTo>
                  <a:lnTo>
                    <a:pt x="87" y="15"/>
                  </a:lnTo>
                  <a:lnTo>
                    <a:pt x="84" y="18"/>
                  </a:lnTo>
                  <a:lnTo>
                    <a:pt x="81" y="20"/>
                  </a:lnTo>
                  <a:lnTo>
                    <a:pt x="80" y="20"/>
                  </a:lnTo>
                  <a:lnTo>
                    <a:pt x="77" y="18"/>
                  </a:lnTo>
                  <a:lnTo>
                    <a:pt x="75" y="17"/>
                  </a:lnTo>
                  <a:lnTo>
                    <a:pt x="75" y="15"/>
                  </a:lnTo>
                  <a:lnTo>
                    <a:pt x="74" y="12"/>
                  </a:lnTo>
                  <a:lnTo>
                    <a:pt x="74" y="11"/>
                  </a:lnTo>
                  <a:lnTo>
                    <a:pt x="66" y="5"/>
                  </a:lnTo>
                  <a:lnTo>
                    <a:pt x="57" y="5"/>
                  </a:lnTo>
                  <a:lnTo>
                    <a:pt x="57" y="3"/>
                  </a:lnTo>
                  <a:lnTo>
                    <a:pt x="54" y="0"/>
                  </a:lnTo>
                  <a:lnTo>
                    <a:pt x="51" y="0"/>
                  </a:lnTo>
                  <a:lnTo>
                    <a:pt x="48" y="2"/>
                  </a:lnTo>
                  <a:lnTo>
                    <a:pt x="46" y="2"/>
                  </a:lnTo>
                  <a:lnTo>
                    <a:pt x="46" y="3"/>
                  </a:lnTo>
                  <a:lnTo>
                    <a:pt x="33" y="3"/>
                  </a:lnTo>
                  <a:lnTo>
                    <a:pt x="25" y="9"/>
                  </a:lnTo>
                  <a:lnTo>
                    <a:pt x="25" y="17"/>
                  </a:lnTo>
                  <a:lnTo>
                    <a:pt x="24" y="21"/>
                  </a:lnTo>
                  <a:lnTo>
                    <a:pt x="22" y="24"/>
                  </a:lnTo>
                  <a:lnTo>
                    <a:pt x="21" y="26"/>
                  </a:lnTo>
                  <a:lnTo>
                    <a:pt x="19" y="29"/>
                  </a:lnTo>
                  <a:lnTo>
                    <a:pt x="18" y="30"/>
                  </a:lnTo>
                  <a:lnTo>
                    <a:pt x="16" y="30"/>
                  </a:lnTo>
                  <a:lnTo>
                    <a:pt x="16" y="44"/>
                  </a:lnTo>
                  <a:lnTo>
                    <a:pt x="15" y="47"/>
                  </a:lnTo>
                  <a:lnTo>
                    <a:pt x="15" y="48"/>
                  </a:lnTo>
                  <a:lnTo>
                    <a:pt x="13" y="50"/>
                  </a:lnTo>
                  <a:lnTo>
                    <a:pt x="16" y="57"/>
                  </a:lnTo>
                  <a:lnTo>
                    <a:pt x="18" y="59"/>
                  </a:lnTo>
                  <a:lnTo>
                    <a:pt x="19" y="62"/>
                  </a:lnTo>
                  <a:lnTo>
                    <a:pt x="19" y="65"/>
                  </a:lnTo>
                  <a:lnTo>
                    <a:pt x="21" y="66"/>
                  </a:lnTo>
                  <a:lnTo>
                    <a:pt x="21" y="69"/>
                  </a:lnTo>
                  <a:lnTo>
                    <a:pt x="19" y="71"/>
                  </a:lnTo>
                  <a:lnTo>
                    <a:pt x="18" y="71"/>
                  </a:lnTo>
                  <a:lnTo>
                    <a:pt x="15" y="72"/>
                  </a:lnTo>
                  <a:lnTo>
                    <a:pt x="15" y="83"/>
                  </a:lnTo>
                  <a:lnTo>
                    <a:pt x="12" y="84"/>
                  </a:lnTo>
                  <a:lnTo>
                    <a:pt x="10" y="87"/>
                  </a:lnTo>
                  <a:lnTo>
                    <a:pt x="9" y="89"/>
                  </a:lnTo>
                  <a:lnTo>
                    <a:pt x="9" y="98"/>
                  </a:lnTo>
                  <a:lnTo>
                    <a:pt x="6" y="104"/>
                  </a:lnTo>
                  <a:lnTo>
                    <a:pt x="1" y="104"/>
                  </a:lnTo>
                  <a:lnTo>
                    <a:pt x="0" y="112"/>
                  </a:lnTo>
                  <a:lnTo>
                    <a:pt x="1" y="121"/>
                  </a:lnTo>
                  <a:lnTo>
                    <a:pt x="0" y="128"/>
                  </a:lnTo>
                  <a:lnTo>
                    <a:pt x="0" y="158"/>
                  </a:lnTo>
                  <a:lnTo>
                    <a:pt x="1" y="160"/>
                  </a:lnTo>
                  <a:lnTo>
                    <a:pt x="7" y="160"/>
                  </a:lnTo>
                  <a:lnTo>
                    <a:pt x="13" y="157"/>
                  </a:lnTo>
                  <a:lnTo>
                    <a:pt x="15" y="155"/>
                  </a:lnTo>
                  <a:lnTo>
                    <a:pt x="16" y="157"/>
                  </a:lnTo>
                  <a:lnTo>
                    <a:pt x="27" y="157"/>
                  </a:lnTo>
                  <a:lnTo>
                    <a:pt x="33" y="158"/>
                  </a:lnTo>
                  <a:lnTo>
                    <a:pt x="36" y="161"/>
                  </a:lnTo>
                  <a:lnTo>
                    <a:pt x="39" y="166"/>
                  </a:lnTo>
                  <a:lnTo>
                    <a:pt x="40" y="170"/>
                  </a:lnTo>
                  <a:lnTo>
                    <a:pt x="43" y="173"/>
                  </a:lnTo>
                  <a:lnTo>
                    <a:pt x="48" y="173"/>
                  </a:lnTo>
                  <a:lnTo>
                    <a:pt x="46" y="175"/>
                  </a:lnTo>
                  <a:lnTo>
                    <a:pt x="46" y="178"/>
                  </a:lnTo>
                  <a:lnTo>
                    <a:pt x="45" y="179"/>
                  </a:lnTo>
                  <a:lnTo>
                    <a:pt x="48" y="179"/>
                  </a:lnTo>
                  <a:lnTo>
                    <a:pt x="51" y="178"/>
                  </a:lnTo>
                  <a:lnTo>
                    <a:pt x="51" y="179"/>
                  </a:lnTo>
                  <a:lnTo>
                    <a:pt x="49" y="181"/>
                  </a:lnTo>
                  <a:lnTo>
                    <a:pt x="48" y="184"/>
                  </a:lnTo>
                  <a:lnTo>
                    <a:pt x="48" y="187"/>
                  </a:lnTo>
                  <a:lnTo>
                    <a:pt x="52" y="196"/>
                  </a:lnTo>
                  <a:lnTo>
                    <a:pt x="55" y="199"/>
                  </a:lnTo>
                  <a:lnTo>
                    <a:pt x="60" y="200"/>
                  </a:lnTo>
                  <a:lnTo>
                    <a:pt x="69" y="200"/>
                  </a:lnTo>
                  <a:lnTo>
                    <a:pt x="72" y="199"/>
                  </a:lnTo>
                  <a:lnTo>
                    <a:pt x="74" y="199"/>
                  </a:lnTo>
                  <a:lnTo>
                    <a:pt x="75" y="193"/>
                  </a:lnTo>
                  <a:lnTo>
                    <a:pt x="81" y="196"/>
                  </a:lnTo>
                  <a:lnTo>
                    <a:pt x="87" y="194"/>
                  </a:lnTo>
                  <a:lnTo>
                    <a:pt x="92" y="197"/>
                  </a:lnTo>
                  <a:lnTo>
                    <a:pt x="102" y="197"/>
                  </a:lnTo>
                  <a:lnTo>
                    <a:pt x="102" y="191"/>
                  </a:lnTo>
                  <a:lnTo>
                    <a:pt x="108" y="191"/>
                  </a:lnTo>
                  <a:lnTo>
                    <a:pt x="108" y="193"/>
                  </a:lnTo>
                  <a:lnTo>
                    <a:pt x="108" y="193"/>
                  </a:lnTo>
                  <a:lnTo>
                    <a:pt x="108" y="193"/>
                  </a:lnTo>
                  <a:close/>
                </a:path>
              </a:pathLst>
            </a:custGeom>
            <a:grp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274" name="Freeform 97"/>
            <p:cNvSpPr/>
            <p:nvPr/>
          </p:nvSpPr>
          <p:spPr bwMode="auto">
            <a:xfrm>
              <a:off x="6083253" y="3441335"/>
              <a:ext cx="481761" cy="406332"/>
            </a:xfrm>
            <a:custGeom>
              <a:avLst/>
              <a:gdLst>
                <a:gd name="T0" fmla="*/ 18 w 291"/>
                <a:gd name="T1" fmla="*/ 212 h 247"/>
                <a:gd name="T2" fmla="*/ 20 w 291"/>
                <a:gd name="T3" fmla="*/ 224 h 247"/>
                <a:gd name="T4" fmla="*/ 29 w 291"/>
                <a:gd name="T5" fmla="*/ 229 h 247"/>
                <a:gd name="T6" fmla="*/ 38 w 291"/>
                <a:gd name="T7" fmla="*/ 229 h 247"/>
                <a:gd name="T8" fmla="*/ 39 w 291"/>
                <a:gd name="T9" fmla="*/ 244 h 247"/>
                <a:gd name="T10" fmla="*/ 51 w 291"/>
                <a:gd name="T11" fmla="*/ 238 h 247"/>
                <a:gd name="T12" fmla="*/ 56 w 291"/>
                <a:gd name="T13" fmla="*/ 242 h 247"/>
                <a:gd name="T14" fmla="*/ 62 w 291"/>
                <a:gd name="T15" fmla="*/ 245 h 247"/>
                <a:gd name="T16" fmla="*/ 65 w 291"/>
                <a:gd name="T17" fmla="*/ 233 h 247"/>
                <a:gd name="T18" fmla="*/ 69 w 291"/>
                <a:gd name="T19" fmla="*/ 226 h 247"/>
                <a:gd name="T20" fmla="*/ 72 w 291"/>
                <a:gd name="T21" fmla="*/ 212 h 247"/>
                <a:gd name="T22" fmla="*/ 93 w 291"/>
                <a:gd name="T23" fmla="*/ 205 h 247"/>
                <a:gd name="T24" fmla="*/ 101 w 291"/>
                <a:gd name="T25" fmla="*/ 203 h 247"/>
                <a:gd name="T26" fmla="*/ 113 w 291"/>
                <a:gd name="T27" fmla="*/ 208 h 247"/>
                <a:gd name="T28" fmla="*/ 121 w 291"/>
                <a:gd name="T29" fmla="*/ 217 h 247"/>
                <a:gd name="T30" fmla="*/ 125 w 291"/>
                <a:gd name="T31" fmla="*/ 221 h 247"/>
                <a:gd name="T32" fmla="*/ 134 w 291"/>
                <a:gd name="T33" fmla="*/ 217 h 247"/>
                <a:gd name="T34" fmla="*/ 146 w 291"/>
                <a:gd name="T35" fmla="*/ 215 h 247"/>
                <a:gd name="T36" fmla="*/ 154 w 291"/>
                <a:gd name="T37" fmla="*/ 221 h 247"/>
                <a:gd name="T38" fmla="*/ 172 w 291"/>
                <a:gd name="T39" fmla="*/ 226 h 247"/>
                <a:gd name="T40" fmla="*/ 178 w 291"/>
                <a:gd name="T41" fmla="*/ 218 h 247"/>
                <a:gd name="T42" fmla="*/ 188 w 291"/>
                <a:gd name="T43" fmla="*/ 212 h 247"/>
                <a:gd name="T44" fmla="*/ 215 w 291"/>
                <a:gd name="T45" fmla="*/ 217 h 247"/>
                <a:gd name="T46" fmla="*/ 228 w 291"/>
                <a:gd name="T47" fmla="*/ 217 h 247"/>
                <a:gd name="T48" fmla="*/ 234 w 291"/>
                <a:gd name="T49" fmla="*/ 212 h 247"/>
                <a:gd name="T50" fmla="*/ 241 w 291"/>
                <a:gd name="T51" fmla="*/ 209 h 247"/>
                <a:gd name="T52" fmla="*/ 246 w 291"/>
                <a:gd name="T53" fmla="*/ 206 h 247"/>
                <a:gd name="T54" fmla="*/ 249 w 291"/>
                <a:gd name="T55" fmla="*/ 186 h 247"/>
                <a:gd name="T56" fmla="*/ 252 w 291"/>
                <a:gd name="T57" fmla="*/ 177 h 247"/>
                <a:gd name="T58" fmla="*/ 258 w 291"/>
                <a:gd name="T59" fmla="*/ 167 h 247"/>
                <a:gd name="T60" fmla="*/ 274 w 291"/>
                <a:gd name="T61" fmla="*/ 147 h 247"/>
                <a:gd name="T62" fmla="*/ 286 w 291"/>
                <a:gd name="T63" fmla="*/ 75 h 247"/>
                <a:gd name="T64" fmla="*/ 280 w 291"/>
                <a:gd name="T65" fmla="*/ 51 h 247"/>
                <a:gd name="T66" fmla="*/ 271 w 291"/>
                <a:gd name="T67" fmla="*/ 12 h 247"/>
                <a:gd name="T68" fmla="*/ 259 w 291"/>
                <a:gd name="T69" fmla="*/ 18 h 247"/>
                <a:gd name="T70" fmla="*/ 253 w 291"/>
                <a:gd name="T71" fmla="*/ 15 h 247"/>
                <a:gd name="T72" fmla="*/ 247 w 291"/>
                <a:gd name="T73" fmla="*/ 7 h 247"/>
                <a:gd name="T74" fmla="*/ 240 w 291"/>
                <a:gd name="T75" fmla="*/ 4 h 247"/>
                <a:gd name="T76" fmla="*/ 229 w 291"/>
                <a:gd name="T77" fmla="*/ 1 h 247"/>
                <a:gd name="T78" fmla="*/ 214 w 291"/>
                <a:gd name="T79" fmla="*/ 1 h 247"/>
                <a:gd name="T80" fmla="*/ 179 w 291"/>
                <a:gd name="T81" fmla="*/ 27 h 247"/>
                <a:gd name="T82" fmla="*/ 140 w 291"/>
                <a:gd name="T83" fmla="*/ 55 h 247"/>
                <a:gd name="T84" fmla="*/ 118 w 291"/>
                <a:gd name="T85" fmla="*/ 73 h 247"/>
                <a:gd name="T86" fmla="*/ 96 w 291"/>
                <a:gd name="T87" fmla="*/ 89 h 247"/>
                <a:gd name="T88" fmla="*/ 74 w 291"/>
                <a:gd name="T89" fmla="*/ 146 h 247"/>
                <a:gd name="T90" fmla="*/ 68 w 291"/>
                <a:gd name="T91" fmla="*/ 159 h 247"/>
                <a:gd name="T92" fmla="*/ 63 w 291"/>
                <a:gd name="T93" fmla="*/ 168 h 247"/>
                <a:gd name="T94" fmla="*/ 50 w 291"/>
                <a:gd name="T95" fmla="*/ 171 h 247"/>
                <a:gd name="T96" fmla="*/ 20 w 291"/>
                <a:gd name="T97" fmla="*/ 173 h 247"/>
                <a:gd name="T98" fmla="*/ 0 w 291"/>
                <a:gd name="T99" fmla="*/ 189 h 247"/>
                <a:gd name="T100" fmla="*/ 5 w 291"/>
                <a:gd name="T101" fmla="*/ 206 h 247"/>
                <a:gd name="T102" fmla="*/ 15 w 291"/>
                <a:gd name="T103" fmla="*/ 208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1" h="247">
                  <a:moveTo>
                    <a:pt x="15" y="208"/>
                  </a:moveTo>
                  <a:lnTo>
                    <a:pt x="15" y="212"/>
                  </a:lnTo>
                  <a:lnTo>
                    <a:pt x="18" y="212"/>
                  </a:lnTo>
                  <a:lnTo>
                    <a:pt x="14" y="217"/>
                  </a:lnTo>
                  <a:lnTo>
                    <a:pt x="14" y="218"/>
                  </a:lnTo>
                  <a:lnTo>
                    <a:pt x="20" y="224"/>
                  </a:lnTo>
                  <a:lnTo>
                    <a:pt x="23" y="226"/>
                  </a:lnTo>
                  <a:lnTo>
                    <a:pt x="24" y="229"/>
                  </a:lnTo>
                  <a:lnTo>
                    <a:pt x="29" y="229"/>
                  </a:lnTo>
                  <a:lnTo>
                    <a:pt x="32" y="226"/>
                  </a:lnTo>
                  <a:lnTo>
                    <a:pt x="35" y="226"/>
                  </a:lnTo>
                  <a:lnTo>
                    <a:pt x="38" y="229"/>
                  </a:lnTo>
                  <a:lnTo>
                    <a:pt x="39" y="233"/>
                  </a:lnTo>
                  <a:lnTo>
                    <a:pt x="33" y="235"/>
                  </a:lnTo>
                  <a:lnTo>
                    <a:pt x="39" y="244"/>
                  </a:lnTo>
                  <a:lnTo>
                    <a:pt x="39" y="238"/>
                  </a:lnTo>
                  <a:lnTo>
                    <a:pt x="47" y="235"/>
                  </a:lnTo>
                  <a:lnTo>
                    <a:pt x="51" y="238"/>
                  </a:lnTo>
                  <a:lnTo>
                    <a:pt x="53" y="241"/>
                  </a:lnTo>
                  <a:lnTo>
                    <a:pt x="54" y="242"/>
                  </a:lnTo>
                  <a:lnTo>
                    <a:pt x="56" y="242"/>
                  </a:lnTo>
                  <a:lnTo>
                    <a:pt x="57" y="244"/>
                  </a:lnTo>
                  <a:lnTo>
                    <a:pt x="59" y="244"/>
                  </a:lnTo>
                  <a:lnTo>
                    <a:pt x="62" y="245"/>
                  </a:lnTo>
                  <a:lnTo>
                    <a:pt x="63" y="247"/>
                  </a:lnTo>
                  <a:lnTo>
                    <a:pt x="63" y="233"/>
                  </a:lnTo>
                  <a:lnTo>
                    <a:pt x="65" y="233"/>
                  </a:lnTo>
                  <a:lnTo>
                    <a:pt x="66" y="230"/>
                  </a:lnTo>
                  <a:lnTo>
                    <a:pt x="68" y="227"/>
                  </a:lnTo>
                  <a:lnTo>
                    <a:pt x="69" y="226"/>
                  </a:lnTo>
                  <a:lnTo>
                    <a:pt x="71" y="223"/>
                  </a:lnTo>
                  <a:lnTo>
                    <a:pt x="72" y="218"/>
                  </a:lnTo>
                  <a:lnTo>
                    <a:pt x="72" y="212"/>
                  </a:lnTo>
                  <a:lnTo>
                    <a:pt x="78" y="206"/>
                  </a:lnTo>
                  <a:lnTo>
                    <a:pt x="93" y="206"/>
                  </a:lnTo>
                  <a:lnTo>
                    <a:pt x="93" y="205"/>
                  </a:lnTo>
                  <a:lnTo>
                    <a:pt x="95" y="205"/>
                  </a:lnTo>
                  <a:lnTo>
                    <a:pt x="98" y="203"/>
                  </a:lnTo>
                  <a:lnTo>
                    <a:pt x="101" y="203"/>
                  </a:lnTo>
                  <a:lnTo>
                    <a:pt x="104" y="206"/>
                  </a:lnTo>
                  <a:lnTo>
                    <a:pt x="104" y="208"/>
                  </a:lnTo>
                  <a:lnTo>
                    <a:pt x="113" y="208"/>
                  </a:lnTo>
                  <a:lnTo>
                    <a:pt x="119" y="214"/>
                  </a:lnTo>
                  <a:lnTo>
                    <a:pt x="119" y="215"/>
                  </a:lnTo>
                  <a:lnTo>
                    <a:pt x="121" y="217"/>
                  </a:lnTo>
                  <a:lnTo>
                    <a:pt x="121" y="218"/>
                  </a:lnTo>
                  <a:lnTo>
                    <a:pt x="122" y="220"/>
                  </a:lnTo>
                  <a:lnTo>
                    <a:pt x="125" y="221"/>
                  </a:lnTo>
                  <a:lnTo>
                    <a:pt x="128" y="221"/>
                  </a:lnTo>
                  <a:lnTo>
                    <a:pt x="131" y="220"/>
                  </a:lnTo>
                  <a:lnTo>
                    <a:pt x="134" y="217"/>
                  </a:lnTo>
                  <a:lnTo>
                    <a:pt x="140" y="214"/>
                  </a:lnTo>
                  <a:lnTo>
                    <a:pt x="143" y="214"/>
                  </a:lnTo>
                  <a:lnTo>
                    <a:pt x="146" y="215"/>
                  </a:lnTo>
                  <a:lnTo>
                    <a:pt x="148" y="217"/>
                  </a:lnTo>
                  <a:lnTo>
                    <a:pt x="151" y="218"/>
                  </a:lnTo>
                  <a:lnTo>
                    <a:pt x="154" y="221"/>
                  </a:lnTo>
                  <a:lnTo>
                    <a:pt x="160" y="224"/>
                  </a:lnTo>
                  <a:lnTo>
                    <a:pt x="169" y="224"/>
                  </a:lnTo>
                  <a:lnTo>
                    <a:pt x="172" y="226"/>
                  </a:lnTo>
                  <a:lnTo>
                    <a:pt x="173" y="226"/>
                  </a:lnTo>
                  <a:lnTo>
                    <a:pt x="175" y="224"/>
                  </a:lnTo>
                  <a:lnTo>
                    <a:pt x="178" y="218"/>
                  </a:lnTo>
                  <a:lnTo>
                    <a:pt x="181" y="217"/>
                  </a:lnTo>
                  <a:lnTo>
                    <a:pt x="184" y="214"/>
                  </a:lnTo>
                  <a:lnTo>
                    <a:pt x="188" y="212"/>
                  </a:lnTo>
                  <a:lnTo>
                    <a:pt x="202" y="212"/>
                  </a:lnTo>
                  <a:lnTo>
                    <a:pt x="212" y="215"/>
                  </a:lnTo>
                  <a:lnTo>
                    <a:pt x="215" y="217"/>
                  </a:lnTo>
                  <a:lnTo>
                    <a:pt x="217" y="218"/>
                  </a:lnTo>
                  <a:lnTo>
                    <a:pt x="224" y="218"/>
                  </a:lnTo>
                  <a:lnTo>
                    <a:pt x="228" y="217"/>
                  </a:lnTo>
                  <a:lnTo>
                    <a:pt x="229" y="215"/>
                  </a:lnTo>
                  <a:lnTo>
                    <a:pt x="232" y="214"/>
                  </a:lnTo>
                  <a:lnTo>
                    <a:pt x="234" y="212"/>
                  </a:lnTo>
                  <a:lnTo>
                    <a:pt x="240" y="212"/>
                  </a:lnTo>
                  <a:lnTo>
                    <a:pt x="240" y="211"/>
                  </a:lnTo>
                  <a:lnTo>
                    <a:pt x="241" y="209"/>
                  </a:lnTo>
                  <a:lnTo>
                    <a:pt x="241" y="208"/>
                  </a:lnTo>
                  <a:lnTo>
                    <a:pt x="243" y="206"/>
                  </a:lnTo>
                  <a:lnTo>
                    <a:pt x="246" y="206"/>
                  </a:lnTo>
                  <a:lnTo>
                    <a:pt x="243" y="189"/>
                  </a:lnTo>
                  <a:lnTo>
                    <a:pt x="249" y="188"/>
                  </a:lnTo>
                  <a:lnTo>
                    <a:pt x="249" y="186"/>
                  </a:lnTo>
                  <a:lnTo>
                    <a:pt x="250" y="185"/>
                  </a:lnTo>
                  <a:lnTo>
                    <a:pt x="250" y="182"/>
                  </a:lnTo>
                  <a:lnTo>
                    <a:pt x="252" y="177"/>
                  </a:lnTo>
                  <a:lnTo>
                    <a:pt x="253" y="174"/>
                  </a:lnTo>
                  <a:lnTo>
                    <a:pt x="256" y="170"/>
                  </a:lnTo>
                  <a:lnTo>
                    <a:pt x="258" y="167"/>
                  </a:lnTo>
                  <a:lnTo>
                    <a:pt x="262" y="162"/>
                  </a:lnTo>
                  <a:lnTo>
                    <a:pt x="268" y="153"/>
                  </a:lnTo>
                  <a:lnTo>
                    <a:pt x="274" y="147"/>
                  </a:lnTo>
                  <a:lnTo>
                    <a:pt x="279" y="141"/>
                  </a:lnTo>
                  <a:lnTo>
                    <a:pt x="280" y="140"/>
                  </a:lnTo>
                  <a:lnTo>
                    <a:pt x="286" y="75"/>
                  </a:lnTo>
                  <a:lnTo>
                    <a:pt x="291" y="66"/>
                  </a:lnTo>
                  <a:lnTo>
                    <a:pt x="282" y="57"/>
                  </a:lnTo>
                  <a:lnTo>
                    <a:pt x="280" y="51"/>
                  </a:lnTo>
                  <a:lnTo>
                    <a:pt x="273" y="40"/>
                  </a:lnTo>
                  <a:lnTo>
                    <a:pt x="276" y="28"/>
                  </a:lnTo>
                  <a:lnTo>
                    <a:pt x="271" y="12"/>
                  </a:lnTo>
                  <a:lnTo>
                    <a:pt x="267" y="13"/>
                  </a:lnTo>
                  <a:lnTo>
                    <a:pt x="262" y="16"/>
                  </a:lnTo>
                  <a:lnTo>
                    <a:pt x="259" y="18"/>
                  </a:lnTo>
                  <a:lnTo>
                    <a:pt x="258" y="18"/>
                  </a:lnTo>
                  <a:lnTo>
                    <a:pt x="256" y="16"/>
                  </a:lnTo>
                  <a:lnTo>
                    <a:pt x="253" y="15"/>
                  </a:lnTo>
                  <a:lnTo>
                    <a:pt x="252" y="12"/>
                  </a:lnTo>
                  <a:lnTo>
                    <a:pt x="250" y="9"/>
                  </a:lnTo>
                  <a:lnTo>
                    <a:pt x="247" y="7"/>
                  </a:lnTo>
                  <a:lnTo>
                    <a:pt x="246" y="6"/>
                  </a:lnTo>
                  <a:lnTo>
                    <a:pt x="243" y="6"/>
                  </a:lnTo>
                  <a:lnTo>
                    <a:pt x="240" y="4"/>
                  </a:lnTo>
                  <a:lnTo>
                    <a:pt x="235" y="3"/>
                  </a:lnTo>
                  <a:lnTo>
                    <a:pt x="232" y="3"/>
                  </a:lnTo>
                  <a:lnTo>
                    <a:pt x="229" y="1"/>
                  </a:lnTo>
                  <a:lnTo>
                    <a:pt x="226" y="1"/>
                  </a:lnTo>
                  <a:lnTo>
                    <a:pt x="217" y="0"/>
                  </a:lnTo>
                  <a:lnTo>
                    <a:pt x="214" y="1"/>
                  </a:lnTo>
                  <a:lnTo>
                    <a:pt x="206" y="7"/>
                  </a:lnTo>
                  <a:lnTo>
                    <a:pt x="193" y="18"/>
                  </a:lnTo>
                  <a:lnTo>
                    <a:pt x="179" y="27"/>
                  </a:lnTo>
                  <a:lnTo>
                    <a:pt x="163" y="37"/>
                  </a:lnTo>
                  <a:lnTo>
                    <a:pt x="151" y="46"/>
                  </a:lnTo>
                  <a:lnTo>
                    <a:pt x="140" y="55"/>
                  </a:lnTo>
                  <a:lnTo>
                    <a:pt x="134" y="58"/>
                  </a:lnTo>
                  <a:lnTo>
                    <a:pt x="125" y="64"/>
                  </a:lnTo>
                  <a:lnTo>
                    <a:pt x="118" y="73"/>
                  </a:lnTo>
                  <a:lnTo>
                    <a:pt x="109" y="81"/>
                  </a:lnTo>
                  <a:lnTo>
                    <a:pt x="102" y="87"/>
                  </a:lnTo>
                  <a:lnTo>
                    <a:pt x="96" y="89"/>
                  </a:lnTo>
                  <a:lnTo>
                    <a:pt x="84" y="90"/>
                  </a:lnTo>
                  <a:lnTo>
                    <a:pt x="74" y="93"/>
                  </a:lnTo>
                  <a:lnTo>
                    <a:pt x="74" y="146"/>
                  </a:lnTo>
                  <a:lnTo>
                    <a:pt x="69" y="152"/>
                  </a:lnTo>
                  <a:lnTo>
                    <a:pt x="69" y="155"/>
                  </a:lnTo>
                  <a:lnTo>
                    <a:pt x="68" y="159"/>
                  </a:lnTo>
                  <a:lnTo>
                    <a:pt x="68" y="164"/>
                  </a:lnTo>
                  <a:lnTo>
                    <a:pt x="66" y="167"/>
                  </a:lnTo>
                  <a:lnTo>
                    <a:pt x="63" y="168"/>
                  </a:lnTo>
                  <a:lnTo>
                    <a:pt x="59" y="170"/>
                  </a:lnTo>
                  <a:lnTo>
                    <a:pt x="53" y="170"/>
                  </a:lnTo>
                  <a:lnTo>
                    <a:pt x="50" y="171"/>
                  </a:lnTo>
                  <a:lnTo>
                    <a:pt x="36" y="170"/>
                  </a:lnTo>
                  <a:lnTo>
                    <a:pt x="36" y="174"/>
                  </a:lnTo>
                  <a:lnTo>
                    <a:pt x="20" y="173"/>
                  </a:lnTo>
                  <a:lnTo>
                    <a:pt x="14" y="177"/>
                  </a:lnTo>
                  <a:lnTo>
                    <a:pt x="0" y="180"/>
                  </a:lnTo>
                  <a:lnTo>
                    <a:pt x="0" y="189"/>
                  </a:lnTo>
                  <a:lnTo>
                    <a:pt x="2" y="192"/>
                  </a:lnTo>
                  <a:lnTo>
                    <a:pt x="2" y="200"/>
                  </a:lnTo>
                  <a:lnTo>
                    <a:pt x="5" y="206"/>
                  </a:lnTo>
                  <a:lnTo>
                    <a:pt x="8" y="208"/>
                  </a:lnTo>
                  <a:lnTo>
                    <a:pt x="15" y="208"/>
                  </a:lnTo>
                  <a:lnTo>
                    <a:pt x="15" y="208"/>
                  </a:lnTo>
                  <a:lnTo>
                    <a:pt x="15" y="208"/>
                  </a:lnTo>
                  <a:close/>
                </a:path>
              </a:pathLst>
            </a:custGeom>
            <a:grpFill/>
            <a:ln w="3175" cmpd="sng">
              <a:noFill/>
              <a:prstDash val="solid"/>
              <a:round/>
            </a:ln>
          </p:spPr>
          <p:txBody>
            <a:bodyPr/>
            <a:lstStyle/>
            <a:p>
              <a:pPr defTabSz="912495">
                <a:defRPr/>
              </a:pPr>
              <a:r>
                <a:rPr lang="de-DE" sz="1795">
                  <a:solidFill>
                    <a:srgbClr val="262626"/>
                  </a:solidFill>
                  <a:latin typeface="Calibri Light" panose="020F0302020204030204"/>
                </a:rPr>
                <a:t>    </a:t>
              </a:r>
              <a:br>
                <a:rPr lang="de-DE" sz="1795">
                  <a:solidFill>
                    <a:srgbClr val="262626"/>
                  </a:solidFill>
                  <a:latin typeface="Calibri Light" panose="020F0302020204030204"/>
                </a:rPr>
              </a:br>
              <a:endParaRPr lang="de-DE" sz="1795">
                <a:solidFill>
                  <a:srgbClr val="262626"/>
                </a:solidFill>
                <a:latin typeface="Calibri Light" panose="020F0302020204030204"/>
              </a:endParaRPr>
            </a:p>
          </p:txBody>
        </p:sp>
        <p:sp>
          <p:nvSpPr>
            <p:cNvPr id="275" name="Freeform 98"/>
            <p:cNvSpPr/>
            <p:nvPr/>
          </p:nvSpPr>
          <p:spPr bwMode="auto">
            <a:xfrm>
              <a:off x="6427608" y="4850337"/>
              <a:ext cx="413883" cy="419491"/>
            </a:xfrm>
            <a:custGeom>
              <a:avLst/>
              <a:gdLst>
                <a:gd name="T0" fmla="*/ 96 w 250"/>
                <a:gd name="T1" fmla="*/ 234 h 255"/>
                <a:gd name="T2" fmla="*/ 102 w 250"/>
                <a:gd name="T3" fmla="*/ 246 h 255"/>
                <a:gd name="T4" fmla="*/ 105 w 250"/>
                <a:gd name="T5" fmla="*/ 251 h 255"/>
                <a:gd name="T6" fmla="*/ 113 w 250"/>
                <a:gd name="T7" fmla="*/ 252 h 255"/>
                <a:gd name="T8" fmla="*/ 114 w 250"/>
                <a:gd name="T9" fmla="*/ 255 h 255"/>
                <a:gd name="T10" fmla="*/ 123 w 250"/>
                <a:gd name="T11" fmla="*/ 252 h 255"/>
                <a:gd name="T12" fmla="*/ 129 w 250"/>
                <a:gd name="T13" fmla="*/ 255 h 255"/>
                <a:gd name="T14" fmla="*/ 137 w 250"/>
                <a:gd name="T15" fmla="*/ 249 h 255"/>
                <a:gd name="T16" fmla="*/ 140 w 250"/>
                <a:gd name="T17" fmla="*/ 248 h 255"/>
                <a:gd name="T18" fmla="*/ 145 w 250"/>
                <a:gd name="T19" fmla="*/ 244 h 255"/>
                <a:gd name="T20" fmla="*/ 152 w 250"/>
                <a:gd name="T21" fmla="*/ 109 h 255"/>
                <a:gd name="T22" fmla="*/ 170 w 250"/>
                <a:gd name="T23" fmla="*/ 76 h 255"/>
                <a:gd name="T24" fmla="*/ 172 w 250"/>
                <a:gd name="T25" fmla="*/ 29 h 255"/>
                <a:gd name="T26" fmla="*/ 185 w 250"/>
                <a:gd name="T27" fmla="*/ 28 h 255"/>
                <a:gd name="T28" fmla="*/ 208 w 250"/>
                <a:gd name="T29" fmla="*/ 25 h 255"/>
                <a:gd name="T30" fmla="*/ 215 w 250"/>
                <a:gd name="T31" fmla="*/ 23 h 255"/>
                <a:gd name="T32" fmla="*/ 217 w 250"/>
                <a:gd name="T33" fmla="*/ 29 h 255"/>
                <a:gd name="T34" fmla="*/ 218 w 250"/>
                <a:gd name="T35" fmla="*/ 34 h 255"/>
                <a:gd name="T36" fmla="*/ 230 w 250"/>
                <a:gd name="T37" fmla="*/ 23 h 255"/>
                <a:gd name="T38" fmla="*/ 241 w 250"/>
                <a:gd name="T39" fmla="*/ 20 h 255"/>
                <a:gd name="T40" fmla="*/ 245 w 250"/>
                <a:gd name="T41" fmla="*/ 12 h 255"/>
                <a:gd name="T42" fmla="*/ 238 w 250"/>
                <a:gd name="T43" fmla="*/ 12 h 255"/>
                <a:gd name="T44" fmla="*/ 230 w 250"/>
                <a:gd name="T45" fmla="*/ 11 h 255"/>
                <a:gd name="T46" fmla="*/ 227 w 250"/>
                <a:gd name="T47" fmla="*/ 12 h 255"/>
                <a:gd name="T48" fmla="*/ 217 w 250"/>
                <a:gd name="T49" fmla="*/ 15 h 255"/>
                <a:gd name="T50" fmla="*/ 205 w 250"/>
                <a:gd name="T51" fmla="*/ 20 h 255"/>
                <a:gd name="T52" fmla="*/ 182 w 250"/>
                <a:gd name="T53" fmla="*/ 23 h 255"/>
                <a:gd name="T54" fmla="*/ 161 w 250"/>
                <a:gd name="T55" fmla="*/ 20 h 255"/>
                <a:gd name="T56" fmla="*/ 142 w 250"/>
                <a:gd name="T57" fmla="*/ 18 h 255"/>
                <a:gd name="T58" fmla="*/ 125 w 250"/>
                <a:gd name="T59" fmla="*/ 11 h 255"/>
                <a:gd name="T60" fmla="*/ 45 w 250"/>
                <a:gd name="T61" fmla="*/ 9 h 255"/>
                <a:gd name="T62" fmla="*/ 41 w 250"/>
                <a:gd name="T63" fmla="*/ 8 h 255"/>
                <a:gd name="T64" fmla="*/ 33 w 250"/>
                <a:gd name="T65" fmla="*/ 2 h 255"/>
                <a:gd name="T66" fmla="*/ 23 w 250"/>
                <a:gd name="T67" fmla="*/ 0 h 255"/>
                <a:gd name="T68" fmla="*/ 18 w 250"/>
                <a:gd name="T69" fmla="*/ 6 h 255"/>
                <a:gd name="T70" fmla="*/ 9 w 250"/>
                <a:gd name="T71" fmla="*/ 5 h 255"/>
                <a:gd name="T72" fmla="*/ 0 w 250"/>
                <a:gd name="T73" fmla="*/ 6 h 255"/>
                <a:gd name="T74" fmla="*/ 3 w 250"/>
                <a:gd name="T75" fmla="*/ 29 h 255"/>
                <a:gd name="T76" fmla="*/ 9 w 250"/>
                <a:gd name="T77" fmla="*/ 37 h 255"/>
                <a:gd name="T78" fmla="*/ 18 w 250"/>
                <a:gd name="T79" fmla="*/ 52 h 255"/>
                <a:gd name="T80" fmla="*/ 26 w 250"/>
                <a:gd name="T81" fmla="*/ 68 h 255"/>
                <a:gd name="T82" fmla="*/ 29 w 250"/>
                <a:gd name="T83" fmla="*/ 77 h 255"/>
                <a:gd name="T84" fmla="*/ 36 w 250"/>
                <a:gd name="T85" fmla="*/ 92 h 255"/>
                <a:gd name="T86" fmla="*/ 41 w 250"/>
                <a:gd name="T87" fmla="*/ 103 h 255"/>
                <a:gd name="T88" fmla="*/ 45 w 250"/>
                <a:gd name="T89" fmla="*/ 106 h 255"/>
                <a:gd name="T90" fmla="*/ 50 w 250"/>
                <a:gd name="T91" fmla="*/ 110 h 255"/>
                <a:gd name="T92" fmla="*/ 51 w 250"/>
                <a:gd name="T93" fmla="*/ 153 h 255"/>
                <a:gd name="T94" fmla="*/ 57 w 250"/>
                <a:gd name="T95" fmla="*/ 178 h 255"/>
                <a:gd name="T96" fmla="*/ 59 w 250"/>
                <a:gd name="T97" fmla="*/ 190 h 255"/>
                <a:gd name="T98" fmla="*/ 62 w 250"/>
                <a:gd name="T99" fmla="*/ 201 h 255"/>
                <a:gd name="T100" fmla="*/ 66 w 250"/>
                <a:gd name="T101" fmla="*/ 213 h 255"/>
                <a:gd name="T102" fmla="*/ 68 w 250"/>
                <a:gd name="T103" fmla="*/ 222 h 255"/>
                <a:gd name="T104" fmla="*/ 71 w 250"/>
                <a:gd name="T105" fmla="*/ 226 h 255"/>
                <a:gd name="T106" fmla="*/ 74 w 250"/>
                <a:gd name="T107" fmla="*/ 234 h 255"/>
                <a:gd name="T108" fmla="*/ 75 w 250"/>
                <a:gd name="T109" fmla="*/ 240 h 255"/>
                <a:gd name="T110" fmla="*/ 83 w 250"/>
                <a:gd name="T111" fmla="*/ 244 h 255"/>
                <a:gd name="T112" fmla="*/ 86 w 250"/>
                <a:gd name="T113" fmla="*/ 246 h 255"/>
                <a:gd name="T114" fmla="*/ 90 w 250"/>
                <a:gd name="T115" fmla="*/ 244 h 255"/>
                <a:gd name="T116" fmla="*/ 92 w 250"/>
                <a:gd name="T117" fmla="*/ 241 h 255"/>
                <a:gd name="T118" fmla="*/ 93 w 250"/>
                <a:gd name="T119" fmla="*/ 237 h 255"/>
                <a:gd name="T120" fmla="*/ 95 w 250"/>
                <a:gd name="T121" fmla="*/ 234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0" h="255">
                  <a:moveTo>
                    <a:pt x="95" y="234"/>
                  </a:moveTo>
                  <a:lnTo>
                    <a:pt x="96" y="234"/>
                  </a:lnTo>
                  <a:lnTo>
                    <a:pt x="102" y="240"/>
                  </a:lnTo>
                  <a:lnTo>
                    <a:pt x="102" y="246"/>
                  </a:lnTo>
                  <a:lnTo>
                    <a:pt x="104" y="249"/>
                  </a:lnTo>
                  <a:lnTo>
                    <a:pt x="105" y="251"/>
                  </a:lnTo>
                  <a:lnTo>
                    <a:pt x="111" y="251"/>
                  </a:lnTo>
                  <a:lnTo>
                    <a:pt x="113" y="252"/>
                  </a:lnTo>
                  <a:lnTo>
                    <a:pt x="113" y="254"/>
                  </a:lnTo>
                  <a:lnTo>
                    <a:pt x="114" y="255"/>
                  </a:lnTo>
                  <a:lnTo>
                    <a:pt x="120" y="255"/>
                  </a:lnTo>
                  <a:lnTo>
                    <a:pt x="123" y="252"/>
                  </a:lnTo>
                  <a:lnTo>
                    <a:pt x="126" y="252"/>
                  </a:lnTo>
                  <a:lnTo>
                    <a:pt x="129" y="255"/>
                  </a:lnTo>
                  <a:lnTo>
                    <a:pt x="137" y="255"/>
                  </a:lnTo>
                  <a:lnTo>
                    <a:pt x="137" y="249"/>
                  </a:lnTo>
                  <a:lnTo>
                    <a:pt x="140" y="249"/>
                  </a:lnTo>
                  <a:lnTo>
                    <a:pt x="140" y="248"/>
                  </a:lnTo>
                  <a:lnTo>
                    <a:pt x="142" y="246"/>
                  </a:lnTo>
                  <a:lnTo>
                    <a:pt x="145" y="244"/>
                  </a:lnTo>
                  <a:lnTo>
                    <a:pt x="149" y="244"/>
                  </a:lnTo>
                  <a:lnTo>
                    <a:pt x="152" y="109"/>
                  </a:lnTo>
                  <a:lnTo>
                    <a:pt x="172" y="109"/>
                  </a:lnTo>
                  <a:lnTo>
                    <a:pt x="170" y="76"/>
                  </a:lnTo>
                  <a:lnTo>
                    <a:pt x="172" y="74"/>
                  </a:lnTo>
                  <a:lnTo>
                    <a:pt x="172" y="29"/>
                  </a:lnTo>
                  <a:lnTo>
                    <a:pt x="181" y="29"/>
                  </a:lnTo>
                  <a:lnTo>
                    <a:pt x="185" y="28"/>
                  </a:lnTo>
                  <a:lnTo>
                    <a:pt x="194" y="28"/>
                  </a:lnTo>
                  <a:lnTo>
                    <a:pt x="208" y="25"/>
                  </a:lnTo>
                  <a:lnTo>
                    <a:pt x="211" y="23"/>
                  </a:lnTo>
                  <a:lnTo>
                    <a:pt x="215" y="23"/>
                  </a:lnTo>
                  <a:lnTo>
                    <a:pt x="217" y="25"/>
                  </a:lnTo>
                  <a:lnTo>
                    <a:pt x="217" y="29"/>
                  </a:lnTo>
                  <a:lnTo>
                    <a:pt x="218" y="29"/>
                  </a:lnTo>
                  <a:lnTo>
                    <a:pt x="218" y="34"/>
                  </a:lnTo>
                  <a:lnTo>
                    <a:pt x="220" y="34"/>
                  </a:lnTo>
                  <a:lnTo>
                    <a:pt x="230" y="23"/>
                  </a:lnTo>
                  <a:lnTo>
                    <a:pt x="238" y="23"/>
                  </a:lnTo>
                  <a:lnTo>
                    <a:pt x="241" y="20"/>
                  </a:lnTo>
                  <a:lnTo>
                    <a:pt x="250" y="18"/>
                  </a:lnTo>
                  <a:lnTo>
                    <a:pt x="245" y="12"/>
                  </a:lnTo>
                  <a:lnTo>
                    <a:pt x="238" y="15"/>
                  </a:lnTo>
                  <a:lnTo>
                    <a:pt x="238" y="12"/>
                  </a:lnTo>
                  <a:lnTo>
                    <a:pt x="235" y="11"/>
                  </a:lnTo>
                  <a:lnTo>
                    <a:pt x="230" y="11"/>
                  </a:lnTo>
                  <a:lnTo>
                    <a:pt x="229" y="12"/>
                  </a:lnTo>
                  <a:lnTo>
                    <a:pt x="227" y="12"/>
                  </a:lnTo>
                  <a:lnTo>
                    <a:pt x="221" y="17"/>
                  </a:lnTo>
                  <a:lnTo>
                    <a:pt x="217" y="15"/>
                  </a:lnTo>
                  <a:lnTo>
                    <a:pt x="214" y="17"/>
                  </a:lnTo>
                  <a:lnTo>
                    <a:pt x="205" y="20"/>
                  </a:lnTo>
                  <a:lnTo>
                    <a:pt x="191" y="22"/>
                  </a:lnTo>
                  <a:lnTo>
                    <a:pt x="182" y="23"/>
                  </a:lnTo>
                  <a:lnTo>
                    <a:pt x="163" y="23"/>
                  </a:lnTo>
                  <a:lnTo>
                    <a:pt x="161" y="20"/>
                  </a:lnTo>
                  <a:lnTo>
                    <a:pt x="143" y="22"/>
                  </a:lnTo>
                  <a:lnTo>
                    <a:pt x="142" y="18"/>
                  </a:lnTo>
                  <a:lnTo>
                    <a:pt x="131" y="18"/>
                  </a:lnTo>
                  <a:lnTo>
                    <a:pt x="125" y="11"/>
                  </a:lnTo>
                  <a:lnTo>
                    <a:pt x="125" y="9"/>
                  </a:lnTo>
                  <a:lnTo>
                    <a:pt x="45" y="9"/>
                  </a:lnTo>
                  <a:lnTo>
                    <a:pt x="44" y="8"/>
                  </a:lnTo>
                  <a:lnTo>
                    <a:pt x="41" y="8"/>
                  </a:lnTo>
                  <a:lnTo>
                    <a:pt x="35" y="5"/>
                  </a:lnTo>
                  <a:lnTo>
                    <a:pt x="33" y="2"/>
                  </a:lnTo>
                  <a:lnTo>
                    <a:pt x="30" y="0"/>
                  </a:lnTo>
                  <a:lnTo>
                    <a:pt x="23" y="0"/>
                  </a:lnTo>
                  <a:lnTo>
                    <a:pt x="23" y="2"/>
                  </a:lnTo>
                  <a:lnTo>
                    <a:pt x="18" y="6"/>
                  </a:lnTo>
                  <a:lnTo>
                    <a:pt x="10" y="6"/>
                  </a:lnTo>
                  <a:lnTo>
                    <a:pt x="9" y="5"/>
                  </a:lnTo>
                  <a:lnTo>
                    <a:pt x="4" y="6"/>
                  </a:lnTo>
                  <a:lnTo>
                    <a:pt x="0" y="6"/>
                  </a:lnTo>
                  <a:lnTo>
                    <a:pt x="1" y="26"/>
                  </a:lnTo>
                  <a:lnTo>
                    <a:pt x="3" y="29"/>
                  </a:lnTo>
                  <a:lnTo>
                    <a:pt x="7" y="34"/>
                  </a:lnTo>
                  <a:lnTo>
                    <a:pt x="9" y="37"/>
                  </a:lnTo>
                  <a:lnTo>
                    <a:pt x="13" y="43"/>
                  </a:lnTo>
                  <a:lnTo>
                    <a:pt x="18" y="52"/>
                  </a:lnTo>
                  <a:lnTo>
                    <a:pt x="24" y="61"/>
                  </a:lnTo>
                  <a:lnTo>
                    <a:pt x="26" y="68"/>
                  </a:lnTo>
                  <a:lnTo>
                    <a:pt x="26" y="73"/>
                  </a:lnTo>
                  <a:lnTo>
                    <a:pt x="29" y="77"/>
                  </a:lnTo>
                  <a:lnTo>
                    <a:pt x="30" y="82"/>
                  </a:lnTo>
                  <a:lnTo>
                    <a:pt x="36" y="92"/>
                  </a:lnTo>
                  <a:lnTo>
                    <a:pt x="41" y="97"/>
                  </a:lnTo>
                  <a:lnTo>
                    <a:pt x="41" y="103"/>
                  </a:lnTo>
                  <a:lnTo>
                    <a:pt x="42" y="104"/>
                  </a:lnTo>
                  <a:lnTo>
                    <a:pt x="45" y="106"/>
                  </a:lnTo>
                  <a:lnTo>
                    <a:pt x="47" y="109"/>
                  </a:lnTo>
                  <a:lnTo>
                    <a:pt x="50" y="110"/>
                  </a:lnTo>
                  <a:lnTo>
                    <a:pt x="51" y="113"/>
                  </a:lnTo>
                  <a:lnTo>
                    <a:pt x="51" y="153"/>
                  </a:lnTo>
                  <a:lnTo>
                    <a:pt x="57" y="166"/>
                  </a:lnTo>
                  <a:lnTo>
                    <a:pt x="57" y="178"/>
                  </a:lnTo>
                  <a:lnTo>
                    <a:pt x="56" y="178"/>
                  </a:lnTo>
                  <a:lnTo>
                    <a:pt x="59" y="190"/>
                  </a:lnTo>
                  <a:lnTo>
                    <a:pt x="59" y="201"/>
                  </a:lnTo>
                  <a:lnTo>
                    <a:pt x="62" y="201"/>
                  </a:lnTo>
                  <a:lnTo>
                    <a:pt x="62" y="211"/>
                  </a:lnTo>
                  <a:lnTo>
                    <a:pt x="66" y="213"/>
                  </a:lnTo>
                  <a:lnTo>
                    <a:pt x="68" y="214"/>
                  </a:lnTo>
                  <a:lnTo>
                    <a:pt x="68" y="222"/>
                  </a:lnTo>
                  <a:lnTo>
                    <a:pt x="69" y="225"/>
                  </a:lnTo>
                  <a:lnTo>
                    <a:pt x="71" y="226"/>
                  </a:lnTo>
                  <a:lnTo>
                    <a:pt x="72" y="229"/>
                  </a:lnTo>
                  <a:lnTo>
                    <a:pt x="74" y="234"/>
                  </a:lnTo>
                  <a:lnTo>
                    <a:pt x="74" y="237"/>
                  </a:lnTo>
                  <a:lnTo>
                    <a:pt x="75" y="240"/>
                  </a:lnTo>
                  <a:lnTo>
                    <a:pt x="77" y="241"/>
                  </a:lnTo>
                  <a:lnTo>
                    <a:pt x="83" y="244"/>
                  </a:lnTo>
                  <a:lnTo>
                    <a:pt x="84" y="246"/>
                  </a:lnTo>
                  <a:lnTo>
                    <a:pt x="86" y="246"/>
                  </a:lnTo>
                  <a:lnTo>
                    <a:pt x="86" y="248"/>
                  </a:lnTo>
                  <a:lnTo>
                    <a:pt x="90" y="244"/>
                  </a:lnTo>
                  <a:lnTo>
                    <a:pt x="90" y="243"/>
                  </a:lnTo>
                  <a:lnTo>
                    <a:pt x="92" y="241"/>
                  </a:lnTo>
                  <a:lnTo>
                    <a:pt x="93" y="238"/>
                  </a:lnTo>
                  <a:lnTo>
                    <a:pt x="93" y="237"/>
                  </a:lnTo>
                  <a:lnTo>
                    <a:pt x="95" y="234"/>
                  </a:lnTo>
                  <a:lnTo>
                    <a:pt x="95" y="234"/>
                  </a:lnTo>
                  <a:lnTo>
                    <a:pt x="95" y="234"/>
                  </a:lnTo>
                  <a:close/>
                </a:path>
              </a:pathLst>
            </a:custGeom>
            <a:grp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276" name="Freeform 99"/>
            <p:cNvSpPr/>
            <p:nvPr/>
          </p:nvSpPr>
          <p:spPr bwMode="auto">
            <a:xfrm>
              <a:off x="6995456" y="4620852"/>
              <a:ext cx="329451" cy="574129"/>
            </a:xfrm>
            <a:custGeom>
              <a:avLst/>
              <a:gdLst>
                <a:gd name="T0" fmla="*/ 195 w 199"/>
                <a:gd name="T1" fmla="*/ 83 h 349"/>
                <a:gd name="T2" fmla="*/ 193 w 199"/>
                <a:gd name="T3" fmla="*/ 48 h 349"/>
                <a:gd name="T4" fmla="*/ 196 w 199"/>
                <a:gd name="T5" fmla="*/ 18 h 349"/>
                <a:gd name="T6" fmla="*/ 175 w 199"/>
                <a:gd name="T7" fmla="*/ 13 h 349"/>
                <a:gd name="T8" fmla="*/ 159 w 199"/>
                <a:gd name="T9" fmla="*/ 19 h 349"/>
                <a:gd name="T10" fmla="*/ 148 w 199"/>
                <a:gd name="T11" fmla="*/ 16 h 349"/>
                <a:gd name="T12" fmla="*/ 139 w 199"/>
                <a:gd name="T13" fmla="*/ 25 h 349"/>
                <a:gd name="T14" fmla="*/ 127 w 199"/>
                <a:gd name="T15" fmla="*/ 22 h 349"/>
                <a:gd name="T16" fmla="*/ 115 w 199"/>
                <a:gd name="T17" fmla="*/ 24 h 349"/>
                <a:gd name="T18" fmla="*/ 104 w 199"/>
                <a:gd name="T19" fmla="*/ 22 h 349"/>
                <a:gd name="T20" fmla="*/ 92 w 199"/>
                <a:gd name="T21" fmla="*/ 28 h 349"/>
                <a:gd name="T22" fmla="*/ 91 w 199"/>
                <a:gd name="T23" fmla="*/ 45 h 349"/>
                <a:gd name="T24" fmla="*/ 88 w 199"/>
                <a:gd name="T25" fmla="*/ 63 h 349"/>
                <a:gd name="T26" fmla="*/ 98 w 199"/>
                <a:gd name="T27" fmla="*/ 72 h 349"/>
                <a:gd name="T28" fmla="*/ 107 w 199"/>
                <a:gd name="T29" fmla="*/ 87 h 349"/>
                <a:gd name="T30" fmla="*/ 107 w 199"/>
                <a:gd name="T31" fmla="*/ 99 h 349"/>
                <a:gd name="T32" fmla="*/ 98 w 199"/>
                <a:gd name="T33" fmla="*/ 119 h 349"/>
                <a:gd name="T34" fmla="*/ 94 w 199"/>
                <a:gd name="T35" fmla="*/ 128 h 349"/>
                <a:gd name="T36" fmla="*/ 91 w 199"/>
                <a:gd name="T37" fmla="*/ 140 h 349"/>
                <a:gd name="T38" fmla="*/ 91 w 199"/>
                <a:gd name="T39" fmla="*/ 131 h 349"/>
                <a:gd name="T40" fmla="*/ 82 w 199"/>
                <a:gd name="T41" fmla="*/ 125 h 349"/>
                <a:gd name="T42" fmla="*/ 76 w 199"/>
                <a:gd name="T43" fmla="*/ 114 h 349"/>
                <a:gd name="T44" fmla="*/ 79 w 199"/>
                <a:gd name="T45" fmla="*/ 104 h 349"/>
                <a:gd name="T46" fmla="*/ 82 w 199"/>
                <a:gd name="T47" fmla="*/ 86 h 349"/>
                <a:gd name="T48" fmla="*/ 67 w 199"/>
                <a:gd name="T49" fmla="*/ 86 h 349"/>
                <a:gd name="T50" fmla="*/ 50 w 199"/>
                <a:gd name="T51" fmla="*/ 77 h 349"/>
                <a:gd name="T52" fmla="*/ 35 w 199"/>
                <a:gd name="T53" fmla="*/ 84 h 349"/>
                <a:gd name="T54" fmla="*/ 18 w 199"/>
                <a:gd name="T55" fmla="*/ 89 h 349"/>
                <a:gd name="T56" fmla="*/ 0 w 199"/>
                <a:gd name="T57" fmla="*/ 96 h 349"/>
                <a:gd name="T58" fmla="*/ 26 w 199"/>
                <a:gd name="T59" fmla="*/ 120 h 349"/>
                <a:gd name="T60" fmla="*/ 40 w 199"/>
                <a:gd name="T61" fmla="*/ 125 h 349"/>
                <a:gd name="T62" fmla="*/ 53 w 199"/>
                <a:gd name="T63" fmla="*/ 132 h 349"/>
                <a:gd name="T64" fmla="*/ 53 w 199"/>
                <a:gd name="T65" fmla="*/ 143 h 349"/>
                <a:gd name="T66" fmla="*/ 52 w 199"/>
                <a:gd name="T67" fmla="*/ 153 h 349"/>
                <a:gd name="T68" fmla="*/ 53 w 199"/>
                <a:gd name="T69" fmla="*/ 167 h 349"/>
                <a:gd name="T70" fmla="*/ 50 w 199"/>
                <a:gd name="T71" fmla="*/ 173 h 349"/>
                <a:gd name="T72" fmla="*/ 46 w 199"/>
                <a:gd name="T73" fmla="*/ 191 h 349"/>
                <a:gd name="T74" fmla="*/ 47 w 199"/>
                <a:gd name="T75" fmla="*/ 205 h 349"/>
                <a:gd name="T76" fmla="*/ 41 w 199"/>
                <a:gd name="T77" fmla="*/ 221 h 349"/>
                <a:gd name="T78" fmla="*/ 18 w 199"/>
                <a:gd name="T79" fmla="*/ 251 h 349"/>
                <a:gd name="T80" fmla="*/ 23 w 199"/>
                <a:gd name="T81" fmla="*/ 273 h 349"/>
                <a:gd name="T82" fmla="*/ 24 w 199"/>
                <a:gd name="T83" fmla="*/ 325 h 349"/>
                <a:gd name="T84" fmla="*/ 30 w 199"/>
                <a:gd name="T85" fmla="*/ 337 h 349"/>
                <a:gd name="T86" fmla="*/ 41 w 199"/>
                <a:gd name="T87" fmla="*/ 346 h 349"/>
                <a:gd name="T88" fmla="*/ 43 w 199"/>
                <a:gd name="T89" fmla="*/ 333 h 349"/>
                <a:gd name="T90" fmla="*/ 43 w 199"/>
                <a:gd name="T91" fmla="*/ 321 h 349"/>
                <a:gd name="T92" fmla="*/ 82 w 199"/>
                <a:gd name="T93" fmla="*/ 298 h 349"/>
                <a:gd name="T94" fmla="*/ 94 w 199"/>
                <a:gd name="T95" fmla="*/ 282 h 349"/>
                <a:gd name="T96" fmla="*/ 89 w 199"/>
                <a:gd name="T97" fmla="*/ 282 h 349"/>
                <a:gd name="T98" fmla="*/ 94 w 199"/>
                <a:gd name="T99" fmla="*/ 257 h 349"/>
                <a:gd name="T100" fmla="*/ 91 w 199"/>
                <a:gd name="T101" fmla="*/ 250 h 349"/>
                <a:gd name="T102" fmla="*/ 86 w 199"/>
                <a:gd name="T103" fmla="*/ 232 h 349"/>
                <a:gd name="T104" fmla="*/ 85 w 199"/>
                <a:gd name="T105" fmla="*/ 214 h 349"/>
                <a:gd name="T106" fmla="*/ 83 w 199"/>
                <a:gd name="T107" fmla="*/ 203 h 349"/>
                <a:gd name="T108" fmla="*/ 100 w 199"/>
                <a:gd name="T109" fmla="*/ 190 h 349"/>
                <a:gd name="T110" fmla="*/ 106 w 199"/>
                <a:gd name="T111" fmla="*/ 178 h 349"/>
                <a:gd name="T112" fmla="*/ 118 w 199"/>
                <a:gd name="T113" fmla="*/ 172 h 349"/>
                <a:gd name="T114" fmla="*/ 137 w 199"/>
                <a:gd name="T115" fmla="*/ 147 h 349"/>
                <a:gd name="T116" fmla="*/ 165 w 199"/>
                <a:gd name="T117" fmla="*/ 134 h 349"/>
                <a:gd name="T118" fmla="*/ 180 w 199"/>
                <a:gd name="T119" fmla="*/ 123 h 349"/>
                <a:gd name="T120" fmla="*/ 192 w 199"/>
                <a:gd name="T121" fmla="*/ 108 h 349"/>
                <a:gd name="T122" fmla="*/ 196 w 199"/>
                <a:gd name="T123" fmla="*/ 96 h 349"/>
                <a:gd name="T124" fmla="*/ 199 w 199"/>
                <a:gd name="T125" fmla="*/ 8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9" h="349">
                  <a:moveTo>
                    <a:pt x="199" y="89"/>
                  </a:moveTo>
                  <a:lnTo>
                    <a:pt x="199" y="84"/>
                  </a:lnTo>
                  <a:lnTo>
                    <a:pt x="198" y="83"/>
                  </a:lnTo>
                  <a:lnTo>
                    <a:pt x="195" y="83"/>
                  </a:lnTo>
                  <a:lnTo>
                    <a:pt x="195" y="66"/>
                  </a:lnTo>
                  <a:lnTo>
                    <a:pt x="192" y="63"/>
                  </a:lnTo>
                  <a:lnTo>
                    <a:pt x="196" y="60"/>
                  </a:lnTo>
                  <a:lnTo>
                    <a:pt x="193" y="48"/>
                  </a:lnTo>
                  <a:lnTo>
                    <a:pt x="196" y="40"/>
                  </a:lnTo>
                  <a:lnTo>
                    <a:pt x="193" y="30"/>
                  </a:lnTo>
                  <a:lnTo>
                    <a:pt x="193" y="27"/>
                  </a:lnTo>
                  <a:lnTo>
                    <a:pt x="196" y="18"/>
                  </a:lnTo>
                  <a:lnTo>
                    <a:pt x="198" y="10"/>
                  </a:lnTo>
                  <a:lnTo>
                    <a:pt x="198" y="3"/>
                  </a:lnTo>
                  <a:lnTo>
                    <a:pt x="195" y="0"/>
                  </a:lnTo>
                  <a:lnTo>
                    <a:pt x="175" y="13"/>
                  </a:lnTo>
                  <a:lnTo>
                    <a:pt x="166" y="15"/>
                  </a:lnTo>
                  <a:lnTo>
                    <a:pt x="165" y="15"/>
                  </a:lnTo>
                  <a:lnTo>
                    <a:pt x="162" y="18"/>
                  </a:lnTo>
                  <a:lnTo>
                    <a:pt x="159" y="19"/>
                  </a:lnTo>
                  <a:lnTo>
                    <a:pt x="156" y="19"/>
                  </a:lnTo>
                  <a:lnTo>
                    <a:pt x="156" y="18"/>
                  </a:lnTo>
                  <a:lnTo>
                    <a:pt x="154" y="16"/>
                  </a:lnTo>
                  <a:lnTo>
                    <a:pt x="148" y="16"/>
                  </a:lnTo>
                  <a:lnTo>
                    <a:pt x="146" y="18"/>
                  </a:lnTo>
                  <a:lnTo>
                    <a:pt x="145" y="21"/>
                  </a:lnTo>
                  <a:lnTo>
                    <a:pt x="142" y="22"/>
                  </a:lnTo>
                  <a:lnTo>
                    <a:pt x="139" y="25"/>
                  </a:lnTo>
                  <a:lnTo>
                    <a:pt x="134" y="25"/>
                  </a:lnTo>
                  <a:lnTo>
                    <a:pt x="130" y="24"/>
                  </a:lnTo>
                  <a:lnTo>
                    <a:pt x="128" y="22"/>
                  </a:lnTo>
                  <a:lnTo>
                    <a:pt x="127" y="22"/>
                  </a:lnTo>
                  <a:lnTo>
                    <a:pt x="122" y="27"/>
                  </a:lnTo>
                  <a:lnTo>
                    <a:pt x="119" y="27"/>
                  </a:lnTo>
                  <a:lnTo>
                    <a:pt x="118" y="25"/>
                  </a:lnTo>
                  <a:lnTo>
                    <a:pt x="115" y="24"/>
                  </a:lnTo>
                  <a:lnTo>
                    <a:pt x="113" y="21"/>
                  </a:lnTo>
                  <a:lnTo>
                    <a:pt x="110" y="19"/>
                  </a:lnTo>
                  <a:lnTo>
                    <a:pt x="107" y="19"/>
                  </a:lnTo>
                  <a:lnTo>
                    <a:pt x="104" y="22"/>
                  </a:lnTo>
                  <a:lnTo>
                    <a:pt x="103" y="22"/>
                  </a:lnTo>
                  <a:lnTo>
                    <a:pt x="101" y="24"/>
                  </a:lnTo>
                  <a:lnTo>
                    <a:pt x="92" y="24"/>
                  </a:lnTo>
                  <a:lnTo>
                    <a:pt x="92" y="28"/>
                  </a:lnTo>
                  <a:lnTo>
                    <a:pt x="86" y="36"/>
                  </a:lnTo>
                  <a:lnTo>
                    <a:pt x="86" y="39"/>
                  </a:lnTo>
                  <a:lnTo>
                    <a:pt x="89" y="42"/>
                  </a:lnTo>
                  <a:lnTo>
                    <a:pt x="91" y="45"/>
                  </a:lnTo>
                  <a:lnTo>
                    <a:pt x="91" y="53"/>
                  </a:lnTo>
                  <a:lnTo>
                    <a:pt x="89" y="56"/>
                  </a:lnTo>
                  <a:lnTo>
                    <a:pt x="88" y="60"/>
                  </a:lnTo>
                  <a:lnTo>
                    <a:pt x="88" y="63"/>
                  </a:lnTo>
                  <a:lnTo>
                    <a:pt x="89" y="63"/>
                  </a:lnTo>
                  <a:lnTo>
                    <a:pt x="89" y="65"/>
                  </a:lnTo>
                  <a:lnTo>
                    <a:pt x="91" y="65"/>
                  </a:lnTo>
                  <a:lnTo>
                    <a:pt x="98" y="72"/>
                  </a:lnTo>
                  <a:lnTo>
                    <a:pt x="101" y="78"/>
                  </a:lnTo>
                  <a:lnTo>
                    <a:pt x="103" y="80"/>
                  </a:lnTo>
                  <a:lnTo>
                    <a:pt x="104" y="83"/>
                  </a:lnTo>
                  <a:lnTo>
                    <a:pt x="107" y="87"/>
                  </a:lnTo>
                  <a:lnTo>
                    <a:pt x="110" y="90"/>
                  </a:lnTo>
                  <a:lnTo>
                    <a:pt x="110" y="95"/>
                  </a:lnTo>
                  <a:lnTo>
                    <a:pt x="109" y="96"/>
                  </a:lnTo>
                  <a:lnTo>
                    <a:pt x="107" y="99"/>
                  </a:lnTo>
                  <a:lnTo>
                    <a:pt x="106" y="101"/>
                  </a:lnTo>
                  <a:lnTo>
                    <a:pt x="106" y="117"/>
                  </a:lnTo>
                  <a:lnTo>
                    <a:pt x="104" y="119"/>
                  </a:lnTo>
                  <a:lnTo>
                    <a:pt x="98" y="119"/>
                  </a:lnTo>
                  <a:lnTo>
                    <a:pt x="94" y="120"/>
                  </a:lnTo>
                  <a:lnTo>
                    <a:pt x="92" y="123"/>
                  </a:lnTo>
                  <a:lnTo>
                    <a:pt x="92" y="128"/>
                  </a:lnTo>
                  <a:lnTo>
                    <a:pt x="94" y="128"/>
                  </a:lnTo>
                  <a:lnTo>
                    <a:pt x="97" y="129"/>
                  </a:lnTo>
                  <a:lnTo>
                    <a:pt x="97" y="137"/>
                  </a:lnTo>
                  <a:lnTo>
                    <a:pt x="92" y="138"/>
                  </a:lnTo>
                  <a:lnTo>
                    <a:pt x="91" y="140"/>
                  </a:lnTo>
                  <a:lnTo>
                    <a:pt x="89" y="138"/>
                  </a:lnTo>
                  <a:lnTo>
                    <a:pt x="89" y="135"/>
                  </a:lnTo>
                  <a:lnTo>
                    <a:pt x="91" y="134"/>
                  </a:lnTo>
                  <a:lnTo>
                    <a:pt x="91" y="131"/>
                  </a:lnTo>
                  <a:lnTo>
                    <a:pt x="88" y="129"/>
                  </a:lnTo>
                  <a:lnTo>
                    <a:pt x="86" y="128"/>
                  </a:lnTo>
                  <a:lnTo>
                    <a:pt x="83" y="126"/>
                  </a:lnTo>
                  <a:lnTo>
                    <a:pt x="82" y="125"/>
                  </a:lnTo>
                  <a:lnTo>
                    <a:pt x="79" y="123"/>
                  </a:lnTo>
                  <a:lnTo>
                    <a:pt x="79" y="116"/>
                  </a:lnTo>
                  <a:lnTo>
                    <a:pt x="76" y="116"/>
                  </a:lnTo>
                  <a:lnTo>
                    <a:pt x="76" y="114"/>
                  </a:lnTo>
                  <a:lnTo>
                    <a:pt x="77" y="113"/>
                  </a:lnTo>
                  <a:lnTo>
                    <a:pt x="80" y="111"/>
                  </a:lnTo>
                  <a:lnTo>
                    <a:pt x="82" y="110"/>
                  </a:lnTo>
                  <a:lnTo>
                    <a:pt x="79" y="104"/>
                  </a:lnTo>
                  <a:lnTo>
                    <a:pt x="82" y="102"/>
                  </a:lnTo>
                  <a:lnTo>
                    <a:pt x="83" y="95"/>
                  </a:lnTo>
                  <a:lnTo>
                    <a:pt x="82" y="95"/>
                  </a:lnTo>
                  <a:lnTo>
                    <a:pt x="82" y="86"/>
                  </a:lnTo>
                  <a:lnTo>
                    <a:pt x="80" y="84"/>
                  </a:lnTo>
                  <a:lnTo>
                    <a:pt x="76" y="84"/>
                  </a:lnTo>
                  <a:lnTo>
                    <a:pt x="74" y="86"/>
                  </a:lnTo>
                  <a:lnTo>
                    <a:pt x="67" y="86"/>
                  </a:lnTo>
                  <a:lnTo>
                    <a:pt x="59" y="74"/>
                  </a:lnTo>
                  <a:lnTo>
                    <a:pt x="56" y="74"/>
                  </a:lnTo>
                  <a:lnTo>
                    <a:pt x="55" y="75"/>
                  </a:lnTo>
                  <a:lnTo>
                    <a:pt x="50" y="77"/>
                  </a:lnTo>
                  <a:lnTo>
                    <a:pt x="47" y="78"/>
                  </a:lnTo>
                  <a:lnTo>
                    <a:pt x="43" y="81"/>
                  </a:lnTo>
                  <a:lnTo>
                    <a:pt x="37" y="84"/>
                  </a:lnTo>
                  <a:lnTo>
                    <a:pt x="35" y="84"/>
                  </a:lnTo>
                  <a:lnTo>
                    <a:pt x="32" y="86"/>
                  </a:lnTo>
                  <a:lnTo>
                    <a:pt x="27" y="87"/>
                  </a:lnTo>
                  <a:lnTo>
                    <a:pt x="23" y="87"/>
                  </a:lnTo>
                  <a:lnTo>
                    <a:pt x="18" y="89"/>
                  </a:lnTo>
                  <a:lnTo>
                    <a:pt x="15" y="89"/>
                  </a:lnTo>
                  <a:lnTo>
                    <a:pt x="11" y="93"/>
                  </a:lnTo>
                  <a:lnTo>
                    <a:pt x="3" y="93"/>
                  </a:lnTo>
                  <a:lnTo>
                    <a:pt x="0" y="96"/>
                  </a:lnTo>
                  <a:lnTo>
                    <a:pt x="5" y="101"/>
                  </a:lnTo>
                  <a:lnTo>
                    <a:pt x="6" y="116"/>
                  </a:lnTo>
                  <a:lnTo>
                    <a:pt x="23" y="116"/>
                  </a:lnTo>
                  <a:lnTo>
                    <a:pt x="26" y="120"/>
                  </a:lnTo>
                  <a:lnTo>
                    <a:pt x="30" y="120"/>
                  </a:lnTo>
                  <a:lnTo>
                    <a:pt x="35" y="126"/>
                  </a:lnTo>
                  <a:lnTo>
                    <a:pt x="37" y="126"/>
                  </a:lnTo>
                  <a:lnTo>
                    <a:pt x="40" y="125"/>
                  </a:lnTo>
                  <a:lnTo>
                    <a:pt x="43" y="125"/>
                  </a:lnTo>
                  <a:lnTo>
                    <a:pt x="47" y="129"/>
                  </a:lnTo>
                  <a:lnTo>
                    <a:pt x="50" y="129"/>
                  </a:lnTo>
                  <a:lnTo>
                    <a:pt x="53" y="132"/>
                  </a:lnTo>
                  <a:lnTo>
                    <a:pt x="53" y="134"/>
                  </a:lnTo>
                  <a:lnTo>
                    <a:pt x="52" y="137"/>
                  </a:lnTo>
                  <a:lnTo>
                    <a:pt x="50" y="138"/>
                  </a:lnTo>
                  <a:lnTo>
                    <a:pt x="53" y="143"/>
                  </a:lnTo>
                  <a:lnTo>
                    <a:pt x="50" y="147"/>
                  </a:lnTo>
                  <a:lnTo>
                    <a:pt x="53" y="150"/>
                  </a:lnTo>
                  <a:lnTo>
                    <a:pt x="52" y="152"/>
                  </a:lnTo>
                  <a:lnTo>
                    <a:pt x="52" y="153"/>
                  </a:lnTo>
                  <a:lnTo>
                    <a:pt x="50" y="155"/>
                  </a:lnTo>
                  <a:lnTo>
                    <a:pt x="50" y="158"/>
                  </a:lnTo>
                  <a:lnTo>
                    <a:pt x="53" y="164"/>
                  </a:lnTo>
                  <a:lnTo>
                    <a:pt x="53" y="167"/>
                  </a:lnTo>
                  <a:lnTo>
                    <a:pt x="52" y="169"/>
                  </a:lnTo>
                  <a:lnTo>
                    <a:pt x="52" y="170"/>
                  </a:lnTo>
                  <a:lnTo>
                    <a:pt x="50" y="170"/>
                  </a:lnTo>
                  <a:lnTo>
                    <a:pt x="50" y="173"/>
                  </a:lnTo>
                  <a:lnTo>
                    <a:pt x="46" y="176"/>
                  </a:lnTo>
                  <a:lnTo>
                    <a:pt x="50" y="184"/>
                  </a:lnTo>
                  <a:lnTo>
                    <a:pt x="46" y="188"/>
                  </a:lnTo>
                  <a:lnTo>
                    <a:pt x="46" y="191"/>
                  </a:lnTo>
                  <a:lnTo>
                    <a:pt x="52" y="197"/>
                  </a:lnTo>
                  <a:lnTo>
                    <a:pt x="52" y="199"/>
                  </a:lnTo>
                  <a:lnTo>
                    <a:pt x="50" y="202"/>
                  </a:lnTo>
                  <a:lnTo>
                    <a:pt x="47" y="205"/>
                  </a:lnTo>
                  <a:lnTo>
                    <a:pt x="47" y="208"/>
                  </a:lnTo>
                  <a:lnTo>
                    <a:pt x="44" y="211"/>
                  </a:lnTo>
                  <a:lnTo>
                    <a:pt x="41" y="212"/>
                  </a:lnTo>
                  <a:lnTo>
                    <a:pt x="41" y="221"/>
                  </a:lnTo>
                  <a:lnTo>
                    <a:pt x="38" y="224"/>
                  </a:lnTo>
                  <a:lnTo>
                    <a:pt x="41" y="229"/>
                  </a:lnTo>
                  <a:lnTo>
                    <a:pt x="37" y="230"/>
                  </a:lnTo>
                  <a:lnTo>
                    <a:pt x="18" y="251"/>
                  </a:lnTo>
                  <a:lnTo>
                    <a:pt x="18" y="260"/>
                  </a:lnTo>
                  <a:lnTo>
                    <a:pt x="20" y="265"/>
                  </a:lnTo>
                  <a:lnTo>
                    <a:pt x="20" y="270"/>
                  </a:lnTo>
                  <a:lnTo>
                    <a:pt x="23" y="273"/>
                  </a:lnTo>
                  <a:lnTo>
                    <a:pt x="23" y="277"/>
                  </a:lnTo>
                  <a:lnTo>
                    <a:pt x="30" y="294"/>
                  </a:lnTo>
                  <a:lnTo>
                    <a:pt x="30" y="316"/>
                  </a:lnTo>
                  <a:lnTo>
                    <a:pt x="24" y="325"/>
                  </a:lnTo>
                  <a:lnTo>
                    <a:pt x="30" y="325"/>
                  </a:lnTo>
                  <a:lnTo>
                    <a:pt x="29" y="330"/>
                  </a:lnTo>
                  <a:lnTo>
                    <a:pt x="29" y="336"/>
                  </a:lnTo>
                  <a:lnTo>
                    <a:pt x="30" y="337"/>
                  </a:lnTo>
                  <a:lnTo>
                    <a:pt x="32" y="337"/>
                  </a:lnTo>
                  <a:lnTo>
                    <a:pt x="33" y="343"/>
                  </a:lnTo>
                  <a:lnTo>
                    <a:pt x="38" y="343"/>
                  </a:lnTo>
                  <a:lnTo>
                    <a:pt x="41" y="346"/>
                  </a:lnTo>
                  <a:lnTo>
                    <a:pt x="43" y="349"/>
                  </a:lnTo>
                  <a:lnTo>
                    <a:pt x="44" y="345"/>
                  </a:lnTo>
                  <a:lnTo>
                    <a:pt x="44" y="336"/>
                  </a:lnTo>
                  <a:lnTo>
                    <a:pt x="43" y="333"/>
                  </a:lnTo>
                  <a:lnTo>
                    <a:pt x="41" y="331"/>
                  </a:lnTo>
                  <a:lnTo>
                    <a:pt x="40" y="331"/>
                  </a:lnTo>
                  <a:lnTo>
                    <a:pt x="40" y="324"/>
                  </a:lnTo>
                  <a:lnTo>
                    <a:pt x="43" y="321"/>
                  </a:lnTo>
                  <a:lnTo>
                    <a:pt x="59" y="310"/>
                  </a:lnTo>
                  <a:lnTo>
                    <a:pt x="73" y="303"/>
                  </a:lnTo>
                  <a:lnTo>
                    <a:pt x="77" y="300"/>
                  </a:lnTo>
                  <a:lnTo>
                    <a:pt x="82" y="298"/>
                  </a:lnTo>
                  <a:lnTo>
                    <a:pt x="86" y="295"/>
                  </a:lnTo>
                  <a:lnTo>
                    <a:pt x="89" y="294"/>
                  </a:lnTo>
                  <a:lnTo>
                    <a:pt x="94" y="288"/>
                  </a:lnTo>
                  <a:lnTo>
                    <a:pt x="94" y="282"/>
                  </a:lnTo>
                  <a:lnTo>
                    <a:pt x="92" y="282"/>
                  </a:lnTo>
                  <a:lnTo>
                    <a:pt x="92" y="283"/>
                  </a:lnTo>
                  <a:lnTo>
                    <a:pt x="91" y="282"/>
                  </a:lnTo>
                  <a:lnTo>
                    <a:pt x="89" y="282"/>
                  </a:lnTo>
                  <a:lnTo>
                    <a:pt x="89" y="279"/>
                  </a:lnTo>
                  <a:lnTo>
                    <a:pt x="97" y="266"/>
                  </a:lnTo>
                  <a:lnTo>
                    <a:pt x="97" y="259"/>
                  </a:lnTo>
                  <a:lnTo>
                    <a:pt x="94" y="257"/>
                  </a:lnTo>
                  <a:lnTo>
                    <a:pt x="94" y="256"/>
                  </a:lnTo>
                  <a:lnTo>
                    <a:pt x="98" y="247"/>
                  </a:lnTo>
                  <a:lnTo>
                    <a:pt x="97" y="245"/>
                  </a:lnTo>
                  <a:lnTo>
                    <a:pt x="91" y="250"/>
                  </a:lnTo>
                  <a:lnTo>
                    <a:pt x="92" y="239"/>
                  </a:lnTo>
                  <a:lnTo>
                    <a:pt x="91" y="236"/>
                  </a:lnTo>
                  <a:lnTo>
                    <a:pt x="88" y="235"/>
                  </a:lnTo>
                  <a:lnTo>
                    <a:pt x="86" y="232"/>
                  </a:lnTo>
                  <a:lnTo>
                    <a:pt x="86" y="227"/>
                  </a:lnTo>
                  <a:lnTo>
                    <a:pt x="88" y="224"/>
                  </a:lnTo>
                  <a:lnTo>
                    <a:pt x="88" y="217"/>
                  </a:lnTo>
                  <a:lnTo>
                    <a:pt x="85" y="214"/>
                  </a:lnTo>
                  <a:lnTo>
                    <a:pt x="83" y="214"/>
                  </a:lnTo>
                  <a:lnTo>
                    <a:pt x="82" y="212"/>
                  </a:lnTo>
                  <a:lnTo>
                    <a:pt x="82" y="206"/>
                  </a:lnTo>
                  <a:lnTo>
                    <a:pt x="83" y="203"/>
                  </a:lnTo>
                  <a:lnTo>
                    <a:pt x="85" y="199"/>
                  </a:lnTo>
                  <a:lnTo>
                    <a:pt x="88" y="196"/>
                  </a:lnTo>
                  <a:lnTo>
                    <a:pt x="98" y="191"/>
                  </a:lnTo>
                  <a:lnTo>
                    <a:pt x="100" y="190"/>
                  </a:lnTo>
                  <a:lnTo>
                    <a:pt x="100" y="187"/>
                  </a:lnTo>
                  <a:lnTo>
                    <a:pt x="103" y="179"/>
                  </a:lnTo>
                  <a:lnTo>
                    <a:pt x="104" y="178"/>
                  </a:lnTo>
                  <a:lnTo>
                    <a:pt x="106" y="178"/>
                  </a:lnTo>
                  <a:lnTo>
                    <a:pt x="109" y="176"/>
                  </a:lnTo>
                  <a:lnTo>
                    <a:pt x="110" y="176"/>
                  </a:lnTo>
                  <a:lnTo>
                    <a:pt x="112" y="175"/>
                  </a:lnTo>
                  <a:lnTo>
                    <a:pt x="118" y="172"/>
                  </a:lnTo>
                  <a:lnTo>
                    <a:pt x="121" y="169"/>
                  </a:lnTo>
                  <a:lnTo>
                    <a:pt x="124" y="160"/>
                  </a:lnTo>
                  <a:lnTo>
                    <a:pt x="130" y="150"/>
                  </a:lnTo>
                  <a:lnTo>
                    <a:pt x="137" y="147"/>
                  </a:lnTo>
                  <a:lnTo>
                    <a:pt x="146" y="143"/>
                  </a:lnTo>
                  <a:lnTo>
                    <a:pt x="157" y="138"/>
                  </a:lnTo>
                  <a:lnTo>
                    <a:pt x="163" y="135"/>
                  </a:lnTo>
                  <a:lnTo>
                    <a:pt x="165" y="134"/>
                  </a:lnTo>
                  <a:lnTo>
                    <a:pt x="175" y="129"/>
                  </a:lnTo>
                  <a:lnTo>
                    <a:pt x="177" y="128"/>
                  </a:lnTo>
                  <a:lnTo>
                    <a:pt x="180" y="126"/>
                  </a:lnTo>
                  <a:lnTo>
                    <a:pt x="180" y="123"/>
                  </a:lnTo>
                  <a:lnTo>
                    <a:pt x="187" y="116"/>
                  </a:lnTo>
                  <a:lnTo>
                    <a:pt x="187" y="113"/>
                  </a:lnTo>
                  <a:lnTo>
                    <a:pt x="189" y="110"/>
                  </a:lnTo>
                  <a:lnTo>
                    <a:pt x="192" y="108"/>
                  </a:lnTo>
                  <a:lnTo>
                    <a:pt x="193" y="104"/>
                  </a:lnTo>
                  <a:lnTo>
                    <a:pt x="195" y="102"/>
                  </a:lnTo>
                  <a:lnTo>
                    <a:pt x="195" y="98"/>
                  </a:lnTo>
                  <a:lnTo>
                    <a:pt x="196" y="96"/>
                  </a:lnTo>
                  <a:lnTo>
                    <a:pt x="199" y="90"/>
                  </a:lnTo>
                  <a:lnTo>
                    <a:pt x="199" y="89"/>
                  </a:lnTo>
                  <a:lnTo>
                    <a:pt x="199" y="89"/>
                  </a:lnTo>
                  <a:lnTo>
                    <a:pt x="199" y="89"/>
                  </a:lnTo>
                  <a:close/>
                </a:path>
              </a:pathLst>
            </a:custGeom>
            <a:grp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277" name="Freeform 100"/>
            <p:cNvSpPr/>
            <p:nvPr/>
          </p:nvSpPr>
          <p:spPr bwMode="auto">
            <a:xfrm>
              <a:off x="5692550" y="3009507"/>
              <a:ext cx="365875" cy="284597"/>
            </a:xfrm>
            <a:custGeom>
              <a:avLst/>
              <a:gdLst>
                <a:gd name="T0" fmla="*/ 210 w 221"/>
                <a:gd name="T1" fmla="*/ 57 h 173"/>
                <a:gd name="T2" fmla="*/ 212 w 221"/>
                <a:gd name="T3" fmla="*/ 27 h 173"/>
                <a:gd name="T4" fmla="*/ 210 w 221"/>
                <a:gd name="T5" fmla="*/ 23 h 173"/>
                <a:gd name="T6" fmla="*/ 203 w 221"/>
                <a:gd name="T7" fmla="*/ 15 h 173"/>
                <a:gd name="T8" fmla="*/ 185 w 221"/>
                <a:gd name="T9" fmla="*/ 12 h 173"/>
                <a:gd name="T10" fmla="*/ 180 w 221"/>
                <a:gd name="T11" fmla="*/ 12 h 173"/>
                <a:gd name="T12" fmla="*/ 170 w 221"/>
                <a:gd name="T13" fmla="*/ 11 h 173"/>
                <a:gd name="T14" fmla="*/ 162 w 221"/>
                <a:gd name="T15" fmla="*/ 14 h 173"/>
                <a:gd name="T16" fmla="*/ 147 w 221"/>
                <a:gd name="T17" fmla="*/ 1 h 173"/>
                <a:gd name="T18" fmla="*/ 138 w 221"/>
                <a:gd name="T19" fmla="*/ 0 h 173"/>
                <a:gd name="T20" fmla="*/ 135 w 221"/>
                <a:gd name="T21" fmla="*/ 7 h 173"/>
                <a:gd name="T22" fmla="*/ 128 w 221"/>
                <a:gd name="T23" fmla="*/ 27 h 173"/>
                <a:gd name="T24" fmla="*/ 117 w 221"/>
                <a:gd name="T25" fmla="*/ 42 h 173"/>
                <a:gd name="T26" fmla="*/ 107 w 221"/>
                <a:gd name="T27" fmla="*/ 45 h 173"/>
                <a:gd name="T28" fmla="*/ 99 w 221"/>
                <a:gd name="T29" fmla="*/ 48 h 173"/>
                <a:gd name="T30" fmla="*/ 85 w 221"/>
                <a:gd name="T31" fmla="*/ 53 h 173"/>
                <a:gd name="T32" fmla="*/ 84 w 221"/>
                <a:gd name="T33" fmla="*/ 60 h 173"/>
                <a:gd name="T34" fmla="*/ 75 w 221"/>
                <a:gd name="T35" fmla="*/ 69 h 173"/>
                <a:gd name="T36" fmla="*/ 69 w 221"/>
                <a:gd name="T37" fmla="*/ 84 h 173"/>
                <a:gd name="T38" fmla="*/ 63 w 221"/>
                <a:gd name="T39" fmla="*/ 105 h 173"/>
                <a:gd name="T40" fmla="*/ 60 w 221"/>
                <a:gd name="T41" fmla="*/ 108 h 173"/>
                <a:gd name="T42" fmla="*/ 66 w 221"/>
                <a:gd name="T43" fmla="*/ 124 h 173"/>
                <a:gd name="T44" fmla="*/ 49 w 221"/>
                <a:gd name="T45" fmla="*/ 142 h 173"/>
                <a:gd name="T46" fmla="*/ 42 w 221"/>
                <a:gd name="T47" fmla="*/ 146 h 173"/>
                <a:gd name="T48" fmla="*/ 34 w 221"/>
                <a:gd name="T49" fmla="*/ 154 h 173"/>
                <a:gd name="T50" fmla="*/ 21 w 221"/>
                <a:gd name="T51" fmla="*/ 164 h 173"/>
                <a:gd name="T52" fmla="*/ 12 w 221"/>
                <a:gd name="T53" fmla="*/ 166 h 173"/>
                <a:gd name="T54" fmla="*/ 1 w 221"/>
                <a:gd name="T55" fmla="*/ 169 h 173"/>
                <a:gd name="T56" fmla="*/ 81 w 221"/>
                <a:gd name="T57" fmla="*/ 173 h 173"/>
                <a:gd name="T58" fmla="*/ 85 w 221"/>
                <a:gd name="T59" fmla="*/ 148 h 173"/>
                <a:gd name="T60" fmla="*/ 97 w 221"/>
                <a:gd name="T61" fmla="*/ 137 h 173"/>
                <a:gd name="T62" fmla="*/ 111 w 221"/>
                <a:gd name="T63" fmla="*/ 131 h 173"/>
                <a:gd name="T64" fmla="*/ 119 w 221"/>
                <a:gd name="T65" fmla="*/ 134 h 173"/>
                <a:gd name="T66" fmla="*/ 126 w 221"/>
                <a:gd name="T67" fmla="*/ 128 h 173"/>
                <a:gd name="T68" fmla="*/ 134 w 221"/>
                <a:gd name="T69" fmla="*/ 127 h 173"/>
                <a:gd name="T70" fmla="*/ 147 w 221"/>
                <a:gd name="T71" fmla="*/ 116 h 173"/>
                <a:gd name="T72" fmla="*/ 161 w 221"/>
                <a:gd name="T73" fmla="*/ 111 h 173"/>
                <a:gd name="T74" fmla="*/ 168 w 221"/>
                <a:gd name="T75" fmla="*/ 105 h 173"/>
                <a:gd name="T76" fmla="*/ 171 w 221"/>
                <a:gd name="T77" fmla="*/ 96 h 173"/>
                <a:gd name="T78" fmla="*/ 168 w 221"/>
                <a:gd name="T79" fmla="*/ 87 h 173"/>
                <a:gd name="T80" fmla="*/ 180 w 221"/>
                <a:gd name="T81" fmla="*/ 84 h 173"/>
                <a:gd name="T82" fmla="*/ 188 w 221"/>
                <a:gd name="T83" fmla="*/ 80 h 173"/>
                <a:gd name="T84" fmla="*/ 192 w 221"/>
                <a:gd name="T85" fmla="*/ 80 h 173"/>
                <a:gd name="T86" fmla="*/ 198 w 221"/>
                <a:gd name="T87" fmla="*/ 77 h 173"/>
                <a:gd name="T88" fmla="*/ 216 w 221"/>
                <a:gd name="T89" fmla="*/ 74 h 173"/>
                <a:gd name="T90" fmla="*/ 215 w 221"/>
                <a:gd name="T91" fmla="*/ 65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1" h="173">
                  <a:moveTo>
                    <a:pt x="215" y="65"/>
                  </a:moveTo>
                  <a:lnTo>
                    <a:pt x="215" y="57"/>
                  </a:lnTo>
                  <a:lnTo>
                    <a:pt x="210" y="57"/>
                  </a:lnTo>
                  <a:lnTo>
                    <a:pt x="213" y="48"/>
                  </a:lnTo>
                  <a:lnTo>
                    <a:pt x="210" y="44"/>
                  </a:lnTo>
                  <a:lnTo>
                    <a:pt x="212" y="27"/>
                  </a:lnTo>
                  <a:lnTo>
                    <a:pt x="207" y="27"/>
                  </a:lnTo>
                  <a:lnTo>
                    <a:pt x="207" y="24"/>
                  </a:lnTo>
                  <a:lnTo>
                    <a:pt x="210" y="23"/>
                  </a:lnTo>
                  <a:lnTo>
                    <a:pt x="206" y="21"/>
                  </a:lnTo>
                  <a:lnTo>
                    <a:pt x="204" y="17"/>
                  </a:lnTo>
                  <a:lnTo>
                    <a:pt x="203" y="15"/>
                  </a:lnTo>
                  <a:lnTo>
                    <a:pt x="194" y="11"/>
                  </a:lnTo>
                  <a:lnTo>
                    <a:pt x="188" y="11"/>
                  </a:lnTo>
                  <a:lnTo>
                    <a:pt x="185" y="12"/>
                  </a:lnTo>
                  <a:lnTo>
                    <a:pt x="183" y="14"/>
                  </a:lnTo>
                  <a:lnTo>
                    <a:pt x="182" y="14"/>
                  </a:lnTo>
                  <a:lnTo>
                    <a:pt x="180" y="12"/>
                  </a:lnTo>
                  <a:lnTo>
                    <a:pt x="177" y="12"/>
                  </a:lnTo>
                  <a:lnTo>
                    <a:pt x="174" y="11"/>
                  </a:lnTo>
                  <a:lnTo>
                    <a:pt x="170" y="11"/>
                  </a:lnTo>
                  <a:lnTo>
                    <a:pt x="167" y="12"/>
                  </a:lnTo>
                  <a:lnTo>
                    <a:pt x="165" y="14"/>
                  </a:lnTo>
                  <a:lnTo>
                    <a:pt x="162" y="14"/>
                  </a:lnTo>
                  <a:lnTo>
                    <a:pt x="153" y="9"/>
                  </a:lnTo>
                  <a:lnTo>
                    <a:pt x="149" y="4"/>
                  </a:lnTo>
                  <a:lnTo>
                    <a:pt x="147" y="1"/>
                  </a:lnTo>
                  <a:lnTo>
                    <a:pt x="146" y="1"/>
                  </a:lnTo>
                  <a:lnTo>
                    <a:pt x="144" y="0"/>
                  </a:lnTo>
                  <a:lnTo>
                    <a:pt x="138" y="0"/>
                  </a:lnTo>
                  <a:lnTo>
                    <a:pt x="138" y="1"/>
                  </a:lnTo>
                  <a:lnTo>
                    <a:pt x="135" y="3"/>
                  </a:lnTo>
                  <a:lnTo>
                    <a:pt x="135" y="7"/>
                  </a:lnTo>
                  <a:lnTo>
                    <a:pt x="134" y="12"/>
                  </a:lnTo>
                  <a:lnTo>
                    <a:pt x="129" y="23"/>
                  </a:lnTo>
                  <a:lnTo>
                    <a:pt x="128" y="27"/>
                  </a:lnTo>
                  <a:lnTo>
                    <a:pt x="122" y="36"/>
                  </a:lnTo>
                  <a:lnTo>
                    <a:pt x="120" y="39"/>
                  </a:lnTo>
                  <a:lnTo>
                    <a:pt x="117" y="42"/>
                  </a:lnTo>
                  <a:lnTo>
                    <a:pt x="114" y="44"/>
                  </a:lnTo>
                  <a:lnTo>
                    <a:pt x="110" y="44"/>
                  </a:lnTo>
                  <a:lnTo>
                    <a:pt x="107" y="45"/>
                  </a:lnTo>
                  <a:lnTo>
                    <a:pt x="105" y="45"/>
                  </a:lnTo>
                  <a:lnTo>
                    <a:pt x="104" y="47"/>
                  </a:lnTo>
                  <a:lnTo>
                    <a:pt x="99" y="48"/>
                  </a:lnTo>
                  <a:lnTo>
                    <a:pt x="97" y="51"/>
                  </a:lnTo>
                  <a:lnTo>
                    <a:pt x="93" y="50"/>
                  </a:lnTo>
                  <a:lnTo>
                    <a:pt x="85" y="53"/>
                  </a:lnTo>
                  <a:lnTo>
                    <a:pt x="85" y="56"/>
                  </a:lnTo>
                  <a:lnTo>
                    <a:pt x="84" y="57"/>
                  </a:lnTo>
                  <a:lnTo>
                    <a:pt x="84" y="60"/>
                  </a:lnTo>
                  <a:lnTo>
                    <a:pt x="82" y="63"/>
                  </a:lnTo>
                  <a:lnTo>
                    <a:pt x="81" y="63"/>
                  </a:lnTo>
                  <a:lnTo>
                    <a:pt x="75" y="69"/>
                  </a:lnTo>
                  <a:lnTo>
                    <a:pt x="75" y="75"/>
                  </a:lnTo>
                  <a:lnTo>
                    <a:pt x="72" y="81"/>
                  </a:lnTo>
                  <a:lnTo>
                    <a:pt x="69" y="84"/>
                  </a:lnTo>
                  <a:lnTo>
                    <a:pt x="67" y="87"/>
                  </a:lnTo>
                  <a:lnTo>
                    <a:pt x="63" y="93"/>
                  </a:lnTo>
                  <a:lnTo>
                    <a:pt x="63" y="105"/>
                  </a:lnTo>
                  <a:lnTo>
                    <a:pt x="61" y="107"/>
                  </a:lnTo>
                  <a:lnTo>
                    <a:pt x="60" y="107"/>
                  </a:lnTo>
                  <a:lnTo>
                    <a:pt x="60" y="108"/>
                  </a:lnTo>
                  <a:lnTo>
                    <a:pt x="61" y="110"/>
                  </a:lnTo>
                  <a:lnTo>
                    <a:pt x="66" y="110"/>
                  </a:lnTo>
                  <a:lnTo>
                    <a:pt x="66" y="124"/>
                  </a:lnTo>
                  <a:lnTo>
                    <a:pt x="61" y="124"/>
                  </a:lnTo>
                  <a:lnTo>
                    <a:pt x="58" y="127"/>
                  </a:lnTo>
                  <a:lnTo>
                    <a:pt x="49" y="142"/>
                  </a:lnTo>
                  <a:lnTo>
                    <a:pt x="46" y="145"/>
                  </a:lnTo>
                  <a:lnTo>
                    <a:pt x="43" y="145"/>
                  </a:lnTo>
                  <a:lnTo>
                    <a:pt x="42" y="146"/>
                  </a:lnTo>
                  <a:lnTo>
                    <a:pt x="39" y="148"/>
                  </a:lnTo>
                  <a:lnTo>
                    <a:pt x="37" y="151"/>
                  </a:lnTo>
                  <a:lnTo>
                    <a:pt x="34" y="154"/>
                  </a:lnTo>
                  <a:lnTo>
                    <a:pt x="33" y="157"/>
                  </a:lnTo>
                  <a:lnTo>
                    <a:pt x="31" y="158"/>
                  </a:lnTo>
                  <a:lnTo>
                    <a:pt x="21" y="164"/>
                  </a:lnTo>
                  <a:lnTo>
                    <a:pt x="16" y="164"/>
                  </a:lnTo>
                  <a:lnTo>
                    <a:pt x="13" y="166"/>
                  </a:lnTo>
                  <a:lnTo>
                    <a:pt x="12" y="166"/>
                  </a:lnTo>
                  <a:lnTo>
                    <a:pt x="10" y="167"/>
                  </a:lnTo>
                  <a:lnTo>
                    <a:pt x="3" y="167"/>
                  </a:lnTo>
                  <a:lnTo>
                    <a:pt x="1" y="169"/>
                  </a:lnTo>
                  <a:lnTo>
                    <a:pt x="1" y="172"/>
                  </a:lnTo>
                  <a:lnTo>
                    <a:pt x="0" y="173"/>
                  </a:lnTo>
                  <a:lnTo>
                    <a:pt x="81" y="173"/>
                  </a:lnTo>
                  <a:lnTo>
                    <a:pt x="81" y="157"/>
                  </a:lnTo>
                  <a:lnTo>
                    <a:pt x="82" y="149"/>
                  </a:lnTo>
                  <a:lnTo>
                    <a:pt x="85" y="148"/>
                  </a:lnTo>
                  <a:lnTo>
                    <a:pt x="87" y="146"/>
                  </a:lnTo>
                  <a:lnTo>
                    <a:pt x="90" y="145"/>
                  </a:lnTo>
                  <a:lnTo>
                    <a:pt x="97" y="137"/>
                  </a:lnTo>
                  <a:lnTo>
                    <a:pt x="97" y="136"/>
                  </a:lnTo>
                  <a:lnTo>
                    <a:pt x="104" y="136"/>
                  </a:lnTo>
                  <a:lnTo>
                    <a:pt x="111" y="131"/>
                  </a:lnTo>
                  <a:lnTo>
                    <a:pt x="114" y="133"/>
                  </a:lnTo>
                  <a:lnTo>
                    <a:pt x="116" y="134"/>
                  </a:lnTo>
                  <a:lnTo>
                    <a:pt x="119" y="134"/>
                  </a:lnTo>
                  <a:lnTo>
                    <a:pt x="120" y="131"/>
                  </a:lnTo>
                  <a:lnTo>
                    <a:pt x="120" y="130"/>
                  </a:lnTo>
                  <a:lnTo>
                    <a:pt x="126" y="128"/>
                  </a:lnTo>
                  <a:lnTo>
                    <a:pt x="128" y="124"/>
                  </a:lnTo>
                  <a:lnTo>
                    <a:pt x="131" y="124"/>
                  </a:lnTo>
                  <a:lnTo>
                    <a:pt x="134" y="127"/>
                  </a:lnTo>
                  <a:lnTo>
                    <a:pt x="141" y="127"/>
                  </a:lnTo>
                  <a:lnTo>
                    <a:pt x="144" y="122"/>
                  </a:lnTo>
                  <a:lnTo>
                    <a:pt x="147" y="116"/>
                  </a:lnTo>
                  <a:lnTo>
                    <a:pt x="149" y="114"/>
                  </a:lnTo>
                  <a:lnTo>
                    <a:pt x="150" y="111"/>
                  </a:lnTo>
                  <a:lnTo>
                    <a:pt x="161" y="111"/>
                  </a:lnTo>
                  <a:lnTo>
                    <a:pt x="162" y="110"/>
                  </a:lnTo>
                  <a:lnTo>
                    <a:pt x="165" y="108"/>
                  </a:lnTo>
                  <a:lnTo>
                    <a:pt x="168" y="105"/>
                  </a:lnTo>
                  <a:lnTo>
                    <a:pt x="168" y="104"/>
                  </a:lnTo>
                  <a:lnTo>
                    <a:pt x="176" y="101"/>
                  </a:lnTo>
                  <a:lnTo>
                    <a:pt x="171" y="96"/>
                  </a:lnTo>
                  <a:lnTo>
                    <a:pt x="170" y="93"/>
                  </a:lnTo>
                  <a:lnTo>
                    <a:pt x="168" y="92"/>
                  </a:lnTo>
                  <a:lnTo>
                    <a:pt x="168" y="87"/>
                  </a:lnTo>
                  <a:lnTo>
                    <a:pt x="170" y="86"/>
                  </a:lnTo>
                  <a:lnTo>
                    <a:pt x="177" y="86"/>
                  </a:lnTo>
                  <a:lnTo>
                    <a:pt x="180" y="84"/>
                  </a:lnTo>
                  <a:lnTo>
                    <a:pt x="186" y="84"/>
                  </a:lnTo>
                  <a:lnTo>
                    <a:pt x="186" y="81"/>
                  </a:lnTo>
                  <a:lnTo>
                    <a:pt x="188" y="80"/>
                  </a:lnTo>
                  <a:lnTo>
                    <a:pt x="188" y="78"/>
                  </a:lnTo>
                  <a:lnTo>
                    <a:pt x="191" y="78"/>
                  </a:lnTo>
                  <a:lnTo>
                    <a:pt x="192" y="80"/>
                  </a:lnTo>
                  <a:lnTo>
                    <a:pt x="194" y="78"/>
                  </a:lnTo>
                  <a:lnTo>
                    <a:pt x="194" y="77"/>
                  </a:lnTo>
                  <a:lnTo>
                    <a:pt x="198" y="77"/>
                  </a:lnTo>
                  <a:lnTo>
                    <a:pt x="201" y="78"/>
                  </a:lnTo>
                  <a:lnTo>
                    <a:pt x="216" y="77"/>
                  </a:lnTo>
                  <a:lnTo>
                    <a:pt x="216" y="74"/>
                  </a:lnTo>
                  <a:lnTo>
                    <a:pt x="221" y="69"/>
                  </a:lnTo>
                  <a:lnTo>
                    <a:pt x="215" y="65"/>
                  </a:lnTo>
                  <a:lnTo>
                    <a:pt x="215" y="65"/>
                  </a:lnTo>
                  <a:lnTo>
                    <a:pt x="215" y="65"/>
                  </a:lnTo>
                  <a:close/>
                </a:path>
              </a:pathLst>
            </a:custGeom>
            <a:grp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278" name="Freeform 101"/>
            <p:cNvSpPr/>
            <p:nvPr/>
          </p:nvSpPr>
          <p:spPr bwMode="auto">
            <a:xfrm>
              <a:off x="5561762" y="3311373"/>
              <a:ext cx="369184" cy="434299"/>
            </a:xfrm>
            <a:custGeom>
              <a:avLst/>
              <a:gdLst>
                <a:gd name="T0" fmla="*/ 5 w 223"/>
                <a:gd name="T1" fmla="*/ 131 h 264"/>
                <a:gd name="T2" fmla="*/ 6 w 223"/>
                <a:gd name="T3" fmla="*/ 140 h 264"/>
                <a:gd name="T4" fmla="*/ 8 w 223"/>
                <a:gd name="T5" fmla="*/ 139 h 264"/>
                <a:gd name="T6" fmla="*/ 12 w 223"/>
                <a:gd name="T7" fmla="*/ 146 h 264"/>
                <a:gd name="T8" fmla="*/ 8 w 223"/>
                <a:gd name="T9" fmla="*/ 158 h 264"/>
                <a:gd name="T10" fmla="*/ 6 w 223"/>
                <a:gd name="T11" fmla="*/ 166 h 264"/>
                <a:gd name="T12" fmla="*/ 9 w 223"/>
                <a:gd name="T13" fmla="*/ 171 h 264"/>
                <a:gd name="T14" fmla="*/ 15 w 223"/>
                <a:gd name="T15" fmla="*/ 181 h 264"/>
                <a:gd name="T16" fmla="*/ 14 w 223"/>
                <a:gd name="T17" fmla="*/ 195 h 264"/>
                <a:gd name="T18" fmla="*/ 12 w 223"/>
                <a:gd name="T19" fmla="*/ 199 h 264"/>
                <a:gd name="T20" fmla="*/ 11 w 223"/>
                <a:gd name="T21" fmla="*/ 214 h 264"/>
                <a:gd name="T22" fmla="*/ 6 w 223"/>
                <a:gd name="T23" fmla="*/ 222 h 264"/>
                <a:gd name="T24" fmla="*/ 5 w 223"/>
                <a:gd name="T25" fmla="*/ 228 h 264"/>
                <a:gd name="T26" fmla="*/ 3 w 223"/>
                <a:gd name="T27" fmla="*/ 238 h 264"/>
                <a:gd name="T28" fmla="*/ 9 w 223"/>
                <a:gd name="T29" fmla="*/ 228 h 264"/>
                <a:gd name="T30" fmla="*/ 14 w 223"/>
                <a:gd name="T31" fmla="*/ 225 h 264"/>
                <a:gd name="T32" fmla="*/ 17 w 223"/>
                <a:gd name="T33" fmla="*/ 226 h 264"/>
                <a:gd name="T34" fmla="*/ 23 w 223"/>
                <a:gd name="T35" fmla="*/ 225 h 264"/>
                <a:gd name="T36" fmla="*/ 30 w 223"/>
                <a:gd name="T37" fmla="*/ 222 h 264"/>
                <a:gd name="T38" fmla="*/ 42 w 223"/>
                <a:gd name="T39" fmla="*/ 225 h 264"/>
                <a:gd name="T40" fmla="*/ 47 w 223"/>
                <a:gd name="T41" fmla="*/ 226 h 264"/>
                <a:gd name="T42" fmla="*/ 51 w 223"/>
                <a:gd name="T43" fmla="*/ 232 h 264"/>
                <a:gd name="T44" fmla="*/ 56 w 223"/>
                <a:gd name="T45" fmla="*/ 234 h 264"/>
                <a:gd name="T46" fmla="*/ 62 w 223"/>
                <a:gd name="T47" fmla="*/ 235 h 264"/>
                <a:gd name="T48" fmla="*/ 64 w 223"/>
                <a:gd name="T49" fmla="*/ 240 h 264"/>
                <a:gd name="T50" fmla="*/ 70 w 223"/>
                <a:gd name="T51" fmla="*/ 247 h 264"/>
                <a:gd name="T52" fmla="*/ 71 w 223"/>
                <a:gd name="T53" fmla="*/ 256 h 264"/>
                <a:gd name="T54" fmla="*/ 82 w 223"/>
                <a:gd name="T55" fmla="*/ 264 h 264"/>
                <a:gd name="T56" fmla="*/ 89 w 223"/>
                <a:gd name="T57" fmla="*/ 262 h 264"/>
                <a:gd name="T58" fmla="*/ 91 w 223"/>
                <a:gd name="T59" fmla="*/ 250 h 264"/>
                <a:gd name="T60" fmla="*/ 98 w 223"/>
                <a:gd name="T61" fmla="*/ 246 h 264"/>
                <a:gd name="T62" fmla="*/ 106 w 223"/>
                <a:gd name="T63" fmla="*/ 256 h 264"/>
                <a:gd name="T64" fmla="*/ 119 w 223"/>
                <a:gd name="T65" fmla="*/ 250 h 264"/>
                <a:gd name="T66" fmla="*/ 128 w 223"/>
                <a:gd name="T67" fmla="*/ 252 h 264"/>
                <a:gd name="T68" fmla="*/ 133 w 223"/>
                <a:gd name="T69" fmla="*/ 250 h 264"/>
                <a:gd name="T70" fmla="*/ 134 w 223"/>
                <a:gd name="T71" fmla="*/ 244 h 264"/>
                <a:gd name="T72" fmla="*/ 136 w 223"/>
                <a:gd name="T73" fmla="*/ 247 h 264"/>
                <a:gd name="T74" fmla="*/ 208 w 223"/>
                <a:gd name="T75" fmla="*/ 237 h 264"/>
                <a:gd name="T76" fmla="*/ 210 w 223"/>
                <a:gd name="T77" fmla="*/ 232 h 264"/>
                <a:gd name="T78" fmla="*/ 204 w 223"/>
                <a:gd name="T79" fmla="*/ 228 h 264"/>
                <a:gd name="T80" fmla="*/ 223 w 223"/>
                <a:gd name="T81" fmla="*/ 47 h 264"/>
                <a:gd name="T82" fmla="*/ 155 w 223"/>
                <a:gd name="T83" fmla="*/ 12 h 264"/>
                <a:gd name="T84" fmla="*/ 152 w 223"/>
                <a:gd name="T85" fmla="*/ 24 h 264"/>
                <a:gd name="T86" fmla="*/ 95 w 223"/>
                <a:gd name="T87" fmla="*/ 29 h 264"/>
                <a:gd name="T88" fmla="*/ 92 w 223"/>
                <a:gd name="T89" fmla="*/ 80 h 264"/>
                <a:gd name="T90" fmla="*/ 88 w 223"/>
                <a:gd name="T91" fmla="*/ 85 h 264"/>
                <a:gd name="T92" fmla="*/ 74 w 223"/>
                <a:gd name="T93" fmla="*/ 88 h 264"/>
                <a:gd name="T94" fmla="*/ 73 w 223"/>
                <a:gd name="T95" fmla="*/ 95 h 264"/>
                <a:gd name="T96" fmla="*/ 73 w 223"/>
                <a:gd name="T97" fmla="*/ 125 h 264"/>
                <a:gd name="T98" fmla="*/ 0 w 223"/>
                <a:gd name="T99" fmla="*/ 131 h 264"/>
                <a:gd name="T100" fmla="*/ 0 w 223"/>
                <a:gd name="T101" fmla="*/ 131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3" h="264">
                  <a:moveTo>
                    <a:pt x="0" y="131"/>
                  </a:moveTo>
                  <a:lnTo>
                    <a:pt x="5" y="131"/>
                  </a:lnTo>
                  <a:lnTo>
                    <a:pt x="5" y="139"/>
                  </a:lnTo>
                  <a:lnTo>
                    <a:pt x="6" y="140"/>
                  </a:lnTo>
                  <a:lnTo>
                    <a:pt x="8" y="140"/>
                  </a:lnTo>
                  <a:lnTo>
                    <a:pt x="8" y="139"/>
                  </a:lnTo>
                  <a:lnTo>
                    <a:pt x="9" y="137"/>
                  </a:lnTo>
                  <a:lnTo>
                    <a:pt x="12" y="146"/>
                  </a:lnTo>
                  <a:lnTo>
                    <a:pt x="11" y="158"/>
                  </a:lnTo>
                  <a:lnTo>
                    <a:pt x="8" y="158"/>
                  </a:lnTo>
                  <a:lnTo>
                    <a:pt x="9" y="164"/>
                  </a:lnTo>
                  <a:lnTo>
                    <a:pt x="6" y="166"/>
                  </a:lnTo>
                  <a:lnTo>
                    <a:pt x="8" y="169"/>
                  </a:lnTo>
                  <a:lnTo>
                    <a:pt x="9" y="171"/>
                  </a:lnTo>
                  <a:lnTo>
                    <a:pt x="12" y="175"/>
                  </a:lnTo>
                  <a:lnTo>
                    <a:pt x="15" y="181"/>
                  </a:lnTo>
                  <a:lnTo>
                    <a:pt x="15" y="190"/>
                  </a:lnTo>
                  <a:lnTo>
                    <a:pt x="14" y="195"/>
                  </a:lnTo>
                  <a:lnTo>
                    <a:pt x="14" y="198"/>
                  </a:lnTo>
                  <a:lnTo>
                    <a:pt x="12" y="199"/>
                  </a:lnTo>
                  <a:lnTo>
                    <a:pt x="12" y="211"/>
                  </a:lnTo>
                  <a:lnTo>
                    <a:pt x="11" y="214"/>
                  </a:lnTo>
                  <a:lnTo>
                    <a:pt x="8" y="217"/>
                  </a:lnTo>
                  <a:lnTo>
                    <a:pt x="6" y="222"/>
                  </a:lnTo>
                  <a:lnTo>
                    <a:pt x="5" y="225"/>
                  </a:lnTo>
                  <a:lnTo>
                    <a:pt x="5" y="228"/>
                  </a:lnTo>
                  <a:lnTo>
                    <a:pt x="3" y="231"/>
                  </a:lnTo>
                  <a:lnTo>
                    <a:pt x="3" y="238"/>
                  </a:lnTo>
                  <a:lnTo>
                    <a:pt x="5" y="237"/>
                  </a:lnTo>
                  <a:lnTo>
                    <a:pt x="9" y="228"/>
                  </a:lnTo>
                  <a:lnTo>
                    <a:pt x="11" y="226"/>
                  </a:lnTo>
                  <a:lnTo>
                    <a:pt x="14" y="225"/>
                  </a:lnTo>
                  <a:lnTo>
                    <a:pt x="15" y="225"/>
                  </a:lnTo>
                  <a:lnTo>
                    <a:pt x="17" y="226"/>
                  </a:lnTo>
                  <a:lnTo>
                    <a:pt x="18" y="226"/>
                  </a:lnTo>
                  <a:lnTo>
                    <a:pt x="23" y="225"/>
                  </a:lnTo>
                  <a:lnTo>
                    <a:pt x="30" y="226"/>
                  </a:lnTo>
                  <a:lnTo>
                    <a:pt x="30" y="222"/>
                  </a:lnTo>
                  <a:lnTo>
                    <a:pt x="36" y="225"/>
                  </a:lnTo>
                  <a:lnTo>
                    <a:pt x="42" y="225"/>
                  </a:lnTo>
                  <a:lnTo>
                    <a:pt x="45" y="226"/>
                  </a:lnTo>
                  <a:lnTo>
                    <a:pt x="47" y="226"/>
                  </a:lnTo>
                  <a:lnTo>
                    <a:pt x="48" y="229"/>
                  </a:lnTo>
                  <a:lnTo>
                    <a:pt x="51" y="232"/>
                  </a:lnTo>
                  <a:lnTo>
                    <a:pt x="53" y="235"/>
                  </a:lnTo>
                  <a:lnTo>
                    <a:pt x="56" y="234"/>
                  </a:lnTo>
                  <a:lnTo>
                    <a:pt x="61" y="234"/>
                  </a:lnTo>
                  <a:lnTo>
                    <a:pt x="62" y="235"/>
                  </a:lnTo>
                  <a:lnTo>
                    <a:pt x="62" y="237"/>
                  </a:lnTo>
                  <a:lnTo>
                    <a:pt x="64" y="240"/>
                  </a:lnTo>
                  <a:lnTo>
                    <a:pt x="64" y="247"/>
                  </a:lnTo>
                  <a:lnTo>
                    <a:pt x="70" y="247"/>
                  </a:lnTo>
                  <a:lnTo>
                    <a:pt x="71" y="250"/>
                  </a:lnTo>
                  <a:lnTo>
                    <a:pt x="71" y="256"/>
                  </a:lnTo>
                  <a:lnTo>
                    <a:pt x="79" y="258"/>
                  </a:lnTo>
                  <a:lnTo>
                    <a:pt x="82" y="264"/>
                  </a:lnTo>
                  <a:lnTo>
                    <a:pt x="86" y="264"/>
                  </a:lnTo>
                  <a:lnTo>
                    <a:pt x="89" y="262"/>
                  </a:lnTo>
                  <a:lnTo>
                    <a:pt x="91" y="262"/>
                  </a:lnTo>
                  <a:lnTo>
                    <a:pt x="91" y="250"/>
                  </a:lnTo>
                  <a:lnTo>
                    <a:pt x="94" y="246"/>
                  </a:lnTo>
                  <a:lnTo>
                    <a:pt x="98" y="246"/>
                  </a:lnTo>
                  <a:lnTo>
                    <a:pt x="104" y="253"/>
                  </a:lnTo>
                  <a:lnTo>
                    <a:pt x="106" y="256"/>
                  </a:lnTo>
                  <a:lnTo>
                    <a:pt x="110" y="250"/>
                  </a:lnTo>
                  <a:lnTo>
                    <a:pt x="119" y="250"/>
                  </a:lnTo>
                  <a:lnTo>
                    <a:pt x="121" y="252"/>
                  </a:lnTo>
                  <a:lnTo>
                    <a:pt x="128" y="252"/>
                  </a:lnTo>
                  <a:lnTo>
                    <a:pt x="131" y="250"/>
                  </a:lnTo>
                  <a:lnTo>
                    <a:pt x="133" y="250"/>
                  </a:lnTo>
                  <a:lnTo>
                    <a:pt x="133" y="246"/>
                  </a:lnTo>
                  <a:lnTo>
                    <a:pt x="134" y="244"/>
                  </a:lnTo>
                  <a:lnTo>
                    <a:pt x="136" y="244"/>
                  </a:lnTo>
                  <a:lnTo>
                    <a:pt x="136" y="247"/>
                  </a:lnTo>
                  <a:lnTo>
                    <a:pt x="205" y="247"/>
                  </a:lnTo>
                  <a:lnTo>
                    <a:pt x="208" y="237"/>
                  </a:lnTo>
                  <a:lnTo>
                    <a:pt x="210" y="235"/>
                  </a:lnTo>
                  <a:lnTo>
                    <a:pt x="210" y="232"/>
                  </a:lnTo>
                  <a:lnTo>
                    <a:pt x="205" y="228"/>
                  </a:lnTo>
                  <a:lnTo>
                    <a:pt x="204" y="228"/>
                  </a:lnTo>
                  <a:lnTo>
                    <a:pt x="192" y="45"/>
                  </a:lnTo>
                  <a:lnTo>
                    <a:pt x="223" y="47"/>
                  </a:lnTo>
                  <a:lnTo>
                    <a:pt x="157" y="0"/>
                  </a:lnTo>
                  <a:lnTo>
                    <a:pt x="155" y="12"/>
                  </a:lnTo>
                  <a:lnTo>
                    <a:pt x="152" y="14"/>
                  </a:lnTo>
                  <a:lnTo>
                    <a:pt x="152" y="24"/>
                  </a:lnTo>
                  <a:lnTo>
                    <a:pt x="95" y="26"/>
                  </a:lnTo>
                  <a:lnTo>
                    <a:pt x="95" y="29"/>
                  </a:lnTo>
                  <a:lnTo>
                    <a:pt x="92" y="30"/>
                  </a:lnTo>
                  <a:lnTo>
                    <a:pt x="92" y="80"/>
                  </a:lnTo>
                  <a:lnTo>
                    <a:pt x="91" y="82"/>
                  </a:lnTo>
                  <a:lnTo>
                    <a:pt x="88" y="85"/>
                  </a:lnTo>
                  <a:lnTo>
                    <a:pt x="80" y="85"/>
                  </a:lnTo>
                  <a:lnTo>
                    <a:pt x="74" y="88"/>
                  </a:lnTo>
                  <a:lnTo>
                    <a:pt x="73" y="91"/>
                  </a:lnTo>
                  <a:lnTo>
                    <a:pt x="73" y="95"/>
                  </a:lnTo>
                  <a:lnTo>
                    <a:pt x="74" y="98"/>
                  </a:lnTo>
                  <a:lnTo>
                    <a:pt x="73" y="125"/>
                  </a:lnTo>
                  <a:lnTo>
                    <a:pt x="0" y="125"/>
                  </a:lnTo>
                  <a:lnTo>
                    <a:pt x="0" y="131"/>
                  </a:lnTo>
                  <a:lnTo>
                    <a:pt x="0" y="131"/>
                  </a:lnTo>
                  <a:lnTo>
                    <a:pt x="0" y="131"/>
                  </a:lnTo>
                  <a:close/>
                </a:path>
              </a:pathLst>
            </a:custGeom>
            <a:grp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279" name="Freeform 102"/>
            <p:cNvSpPr/>
            <p:nvPr/>
          </p:nvSpPr>
          <p:spPr bwMode="auto">
            <a:xfrm>
              <a:off x="5702482" y="3385404"/>
              <a:ext cx="503284" cy="518200"/>
            </a:xfrm>
            <a:custGeom>
              <a:avLst/>
              <a:gdLst>
                <a:gd name="T0" fmla="*/ 165 w 304"/>
                <a:gd name="T1" fmla="*/ 240 h 315"/>
                <a:gd name="T2" fmla="*/ 173 w 304"/>
                <a:gd name="T3" fmla="*/ 237 h 315"/>
                <a:gd name="T4" fmla="*/ 179 w 304"/>
                <a:gd name="T5" fmla="*/ 229 h 315"/>
                <a:gd name="T6" fmla="*/ 185 w 304"/>
                <a:gd name="T7" fmla="*/ 231 h 315"/>
                <a:gd name="T8" fmla="*/ 189 w 304"/>
                <a:gd name="T9" fmla="*/ 228 h 315"/>
                <a:gd name="T10" fmla="*/ 200 w 304"/>
                <a:gd name="T11" fmla="*/ 217 h 315"/>
                <a:gd name="T12" fmla="*/ 224 w 304"/>
                <a:gd name="T13" fmla="*/ 211 h 315"/>
                <a:gd name="T14" fmla="*/ 250 w 304"/>
                <a:gd name="T15" fmla="*/ 207 h 315"/>
                <a:gd name="T16" fmla="*/ 278 w 304"/>
                <a:gd name="T17" fmla="*/ 205 h 315"/>
                <a:gd name="T18" fmla="*/ 293 w 304"/>
                <a:gd name="T19" fmla="*/ 202 h 315"/>
                <a:gd name="T20" fmla="*/ 298 w 304"/>
                <a:gd name="T21" fmla="*/ 193 h 315"/>
                <a:gd name="T22" fmla="*/ 304 w 304"/>
                <a:gd name="T23" fmla="*/ 181 h 315"/>
                <a:gd name="T24" fmla="*/ 296 w 304"/>
                <a:gd name="T25" fmla="*/ 129 h 315"/>
                <a:gd name="T26" fmla="*/ 283 w 304"/>
                <a:gd name="T27" fmla="*/ 126 h 315"/>
                <a:gd name="T28" fmla="*/ 289 w 304"/>
                <a:gd name="T29" fmla="*/ 115 h 315"/>
                <a:gd name="T30" fmla="*/ 274 w 304"/>
                <a:gd name="T31" fmla="*/ 106 h 315"/>
                <a:gd name="T32" fmla="*/ 269 w 304"/>
                <a:gd name="T33" fmla="*/ 100 h 315"/>
                <a:gd name="T34" fmla="*/ 257 w 304"/>
                <a:gd name="T35" fmla="*/ 92 h 315"/>
                <a:gd name="T36" fmla="*/ 250 w 304"/>
                <a:gd name="T37" fmla="*/ 85 h 315"/>
                <a:gd name="T38" fmla="*/ 122 w 304"/>
                <a:gd name="T39" fmla="*/ 183 h 315"/>
                <a:gd name="T40" fmla="*/ 128 w 304"/>
                <a:gd name="T41" fmla="*/ 190 h 315"/>
                <a:gd name="T42" fmla="*/ 54 w 304"/>
                <a:gd name="T43" fmla="*/ 202 h 315"/>
                <a:gd name="T44" fmla="*/ 51 w 304"/>
                <a:gd name="T45" fmla="*/ 201 h 315"/>
                <a:gd name="T46" fmla="*/ 46 w 304"/>
                <a:gd name="T47" fmla="*/ 205 h 315"/>
                <a:gd name="T48" fmla="*/ 28 w 304"/>
                <a:gd name="T49" fmla="*/ 204 h 315"/>
                <a:gd name="T50" fmla="*/ 16 w 304"/>
                <a:gd name="T51" fmla="*/ 201 h 315"/>
                <a:gd name="T52" fmla="*/ 9 w 304"/>
                <a:gd name="T53" fmla="*/ 217 h 315"/>
                <a:gd name="T54" fmla="*/ 0 w 304"/>
                <a:gd name="T55" fmla="*/ 219 h 315"/>
                <a:gd name="T56" fmla="*/ 3 w 304"/>
                <a:gd name="T57" fmla="*/ 231 h 315"/>
                <a:gd name="T58" fmla="*/ 4 w 304"/>
                <a:gd name="T59" fmla="*/ 240 h 315"/>
                <a:gd name="T60" fmla="*/ 9 w 304"/>
                <a:gd name="T61" fmla="*/ 248 h 315"/>
                <a:gd name="T62" fmla="*/ 12 w 304"/>
                <a:gd name="T63" fmla="*/ 248 h 315"/>
                <a:gd name="T64" fmla="*/ 15 w 304"/>
                <a:gd name="T65" fmla="*/ 275 h 315"/>
                <a:gd name="T66" fmla="*/ 19 w 304"/>
                <a:gd name="T67" fmla="*/ 276 h 315"/>
                <a:gd name="T68" fmla="*/ 27 w 304"/>
                <a:gd name="T69" fmla="*/ 273 h 315"/>
                <a:gd name="T70" fmla="*/ 30 w 304"/>
                <a:gd name="T71" fmla="*/ 276 h 315"/>
                <a:gd name="T72" fmla="*/ 36 w 304"/>
                <a:gd name="T73" fmla="*/ 270 h 315"/>
                <a:gd name="T74" fmla="*/ 42 w 304"/>
                <a:gd name="T75" fmla="*/ 273 h 315"/>
                <a:gd name="T76" fmla="*/ 51 w 304"/>
                <a:gd name="T77" fmla="*/ 272 h 315"/>
                <a:gd name="T78" fmla="*/ 57 w 304"/>
                <a:gd name="T79" fmla="*/ 266 h 315"/>
                <a:gd name="T80" fmla="*/ 64 w 304"/>
                <a:gd name="T81" fmla="*/ 275 h 315"/>
                <a:gd name="T82" fmla="*/ 64 w 304"/>
                <a:gd name="T83" fmla="*/ 297 h 315"/>
                <a:gd name="T84" fmla="*/ 78 w 304"/>
                <a:gd name="T85" fmla="*/ 314 h 315"/>
                <a:gd name="T86" fmla="*/ 82 w 304"/>
                <a:gd name="T87" fmla="*/ 309 h 315"/>
                <a:gd name="T88" fmla="*/ 96 w 304"/>
                <a:gd name="T89" fmla="*/ 315 h 315"/>
                <a:gd name="T90" fmla="*/ 104 w 304"/>
                <a:gd name="T91" fmla="*/ 305 h 315"/>
                <a:gd name="T92" fmla="*/ 110 w 304"/>
                <a:gd name="T93" fmla="*/ 312 h 315"/>
                <a:gd name="T94" fmla="*/ 119 w 304"/>
                <a:gd name="T95" fmla="*/ 309 h 315"/>
                <a:gd name="T96" fmla="*/ 122 w 304"/>
                <a:gd name="T97" fmla="*/ 294 h 315"/>
                <a:gd name="T98" fmla="*/ 125 w 304"/>
                <a:gd name="T99" fmla="*/ 279 h 315"/>
                <a:gd name="T100" fmla="*/ 134 w 304"/>
                <a:gd name="T101" fmla="*/ 275 h 315"/>
                <a:gd name="T102" fmla="*/ 141 w 304"/>
                <a:gd name="T103" fmla="*/ 270 h 315"/>
                <a:gd name="T104" fmla="*/ 144 w 304"/>
                <a:gd name="T105" fmla="*/ 261 h 315"/>
                <a:gd name="T106" fmla="*/ 147 w 304"/>
                <a:gd name="T107" fmla="*/ 252 h 315"/>
                <a:gd name="T108" fmla="*/ 159 w 304"/>
                <a:gd name="T109" fmla="*/ 25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4" h="315">
                  <a:moveTo>
                    <a:pt x="159" y="252"/>
                  </a:moveTo>
                  <a:lnTo>
                    <a:pt x="165" y="251"/>
                  </a:lnTo>
                  <a:lnTo>
                    <a:pt x="165" y="240"/>
                  </a:lnTo>
                  <a:lnTo>
                    <a:pt x="171" y="240"/>
                  </a:lnTo>
                  <a:lnTo>
                    <a:pt x="171" y="239"/>
                  </a:lnTo>
                  <a:lnTo>
                    <a:pt x="173" y="237"/>
                  </a:lnTo>
                  <a:lnTo>
                    <a:pt x="174" y="234"/>
                  </a:lnTo>
                  <a:lnTo>
                    <a:pt x="177" y="232"/>
                  </a:lnTo>
                  <a:lnTo>
                    <a:pt x="179" y="229"/>
                  </a:lnTo>
                  <a:lnTo>
                    <a:pt x="180" y="228"/>
                  </a:lnTo>
                  <a:lnTo>
                    <a:pt x="182" y="228"/>
                  </a:lnTo>
                  <a:lnTo>
                    <a:pt x="185" y="231"/>
                  </a:lnTo>
                  <a:lnTo>
                    <a:pt x="188" y="231"/>
                  </a:lnTo>
                  <a:lnTo>
                    <a:pt x="188" y="229"/>
                  </a:lnTo>
                  <a:lnTo>
                    <a:pt x="189" y="228"/>
                  </a:lnTo>
                  <a:lnTo>
                    <a:pt x="189" y="223"/>
                  </a:lnTo>
                  <a:lnTo>
                    <a:pt x="195" y="223"/>
                  </a:lnTo>
                  <a:lnTo>
                    <a:pt x="200" y="217"/>
                  </a:lnTo>
                  <a:lnTo>
                    <a:pt x="206" y="217"/>
                  </a:lnTo>
                  <a:lnTo>
                    <a:pt x="212" y="211"/>
                  </a:lnTo>
                  <a:lnTo>
                    <a:pt x="224" y="211"/>
                  </a:lnTo>
                  <a:lnTo>
                    <a:pt x="230" y="216"/>
                  </a:lnTo>
                  <a:lnTo>
                    <a:pt x="242" y="211"/>
                  </a:lnTo>
                  <a:lnTo>
                    <a:pt x="250" y="207"/>
                  </a:lnTo>
                  <a:lnTo>
                    <a:pt x="266" y="208"/>
                  </a:lnTo>
                  <a:lnTo>
                    <a:pt x="266" y="204"/>
                  </a:lnTo>
                  <a:lnTo>
                    <a:pt x="278" y="205"/>
                  </a:lnTo>
                  <a:lnTo>
                    <a:pt x="281" y="204"/>
                  </a:lnTo>
                  <a:lnTo>
                    <a:pt x="289" y="204"/>
                  </a:lnTo>
                  <a:lnTo>
                    <a:pt x="293" y="202"/>
                  </a:lnTo>
                  <a:lnTo>
                    <a:pt x="296" y="201"/>
                  </a:lnTo>
                  <a:lnTo>
                    <a:pt x="298" y="198"/>
                  </a:lnTo>
                  <a:lnTo>
                    <a:pt x="298" y="193"/>
                  </a:lnTo>
                  <a:lnTo>
                    <a:pt x="299" y="190"/>
                  </a:lnTo>
                  <a:lnTo>
                    <a:pt x="299" y="187"/>
                  </a:lnTo>
                  <a:lnTo>
                    <a:pt x="304" y="181"/>
                  </a:lnTo>
                  <a:lnTo>
                    <a:pt x="304" y="127"/>
                  </a:lnTo>
                  <a:lnTo>
                    <a:pt x="298" y="127"/>
                  </a:lnTo>
                  <a:lnTo>
                    <a:pt x="296" y="129"/>
                  </a:lnTo>
                  <a:lnTo>
                    <a:pt x="289" y="129"/>
                  </a:lnTo>
                  <a:lnTo>
                    <a:pt x="286" y="127"/>
                  </a:lnTo>
                  <a:lnTo>
                    <a:pt x="283" y="126"/>
                  </a:lnTo>
                  <a:lnTo>
                    <a:pt x="283" y="124"/>
                  </a:lnTo>
                  <a:lnTo>
                    <a:pt x="289" y="119"/>
                  </a:lnTo>
                  <a:lnTo>
                    <a:pt x="289" y="115"/>
                  </a:lnTo>
                  <a:lnTo>
                    <a:pt x="286" y="107"/>
                  </a:lnTo>
                  <a:lnTo>
                    <a:pt x="281" y="106"/>
                  </a:lnTo>
                  <a:lnTo>
                    <a:pt x="274" y="106"/>
                  </a:lnTo>
                  <a:lnTo>
                    <a:pt x="272" y="107"/>
                  </a:lnTo>
                  <a:lnTo>
                    <a:pt x="271" y="107"/>
                  </a:lnTo>
                  <a:lnTo>
                    <a:pt x="269" y="100"/>
                  </a:lnTo>
                  <a:lnTo>
                    <a:pt x="260" y="100"/>
                  </a:lnTo>
                  <a:lnTo>
                    <a:pt x="257" y="97"/>
                  </a:lnTo>
                  <a:lnTo>
                    <a:pt x="257" y="92"/>
                  </a:lnTo>
                  <a:lnTo>
                    <a:pt x="256" y="91"/>
                  </a:lnTo>
                  <a:lnTo>
                    <a:pt x="250" y="91"/>
                  </a:lnTo>
                  <a:lnTo>
                    <a:pt x="250" y="85"/>
                  </a:lnTo>
                  <a:lnTo>
                    <a:pt x="143" y="2"/>
                  </a:lnTo>
                  <a:lnTo>
                    <a:pt x="111" y="0"/>
                  </a:lnTo>
                  <a:lnTo>
                    <a:pt x="122" y="183"/>
                  </a:lnTo>
                  <a:lnTo>
                    <a:pt x="123" y="183"/>
                  </a:lnTo>
                  <a:lnTo>
                    <a:pt x="128" y="187"/>
                  </a:lnTo>
                  <a:lnTo>
                    <a:pt x="128" y="190"/>
                  </a:lnTo>
                  <a:lnTo>
                    <a:pt x="126" y="192"/>
                  </a:lnTo>
                  <a:lnTo>
                    <a:pt x="123" y="202"/>
                  </a:lnTo>
                  <a:lnTo>
                    <a:pt x="54" y="202"/>
                  </a:lnTo>
                  <a:lnTo>
                    <a:pt x="54" y="199"/>
                  </a:lnTo>
                  <a:lnTo>
                    <a:pt x="52" y="199"/>
                  </a:lnTo>
                  <a:lnTo>
                    <a:pt x="51" y="201"/>
                  </a:lnTo>
                  <a:lnTo>
                    <a:pt x="51" y="204"/>
                  </a:lnTo>
                  <a:lnTo>
                    <a:pt x="49" y="204"/>
                  </a:lnTo>
                  <a:lnTo>
                    <a:pt x="46" y="205"/>
                  </a:lnTo>
                  <a:lnTo>
                    <a:pt x="39" y="205"/>
                  </a:lnTo>
                  <a:lnTo>
                    <a:pt x="37" y="204"/>
                  </a:lnTo>
                  <a:lnTo>
                    <a:pt x="28" y="204"/>
                  </a:lnTo>
                  <a:lnTo>
                    <a:pt x="25" y="210"/>
                  </a:lnTo>
                  <a:lnTo>
                    <a:pt x="24" y="207"/>
                  </a:lnTo>
                  <a:lnTo>
                    <a:pt x="16" y="201"/>
                  </a:lnTo>
                  <a:lnTo>
                    <a:pt x="12" y="201"/>
                  </a:lnTo>
                  <a:lnTo>
                    <a:pt x="9" y="204"/>
                  </a:lnTo>
                  <a:lnTo>
                    <a:pt x="9" y="217"/>
                  </a:lnTo>
                  <a:lnTo>
                    <a:pt x="7" y="217"/>
                  </a:lnTo>
                  <a:lnTo>
                    <a:pt x="4" y="219"/>
                  </a:lnTo>
                  <a:lnTo>
                    <a:pt x="0" y="219"/>
                  </a:lnTo>
                  <a:lnTo>
                    <a:pt x="0" y="225"/>
                  </a:lnTo>
                  <a:lnTo>
                    <a:pt x="3" y="229"/>
                  </a:lnTo>
                  <a:lnTo>
                    <a:pt x="3" y="231"/>
                  </a:lnTo>
                  <a:lnTo>
                    <a:pt x="6" y="234"/>
                  </a:lnTo>
                  <a:lnTo>
                    <a:pt x="6" y="239"/>
                  </a:lnTo>
                  <a:lnTo>
                    <a:pt x="4" y="240"/>
                  </a:lnTo>
                  <a:lnTo>
                    <a:pt x="4" y="246"/>
                  </a:lnTo>
                  <a:lnTo>
                    <a:pt x="6" y="248"/>
                  </a:lnTo>
                  <a:lnTo>
                    <a:pt x="9" y="248"/>
                  </a:lnTo>
                  <a:lnTo>
                    <a:pt x="9" y="246"/>
                  </a:lnTo>
                  <a:lnTo>
                    <a:pt x="10" y="246"/>
                  </a:lnTo>
                  <a:lnTo>
                    <a:pt x="12" y="248"/>
                  </a:lnTo>
                  <a:lnTo>
                    <a:pt x="13" y="252"/>
                  </a:lnTo>
                  <a:lnTo>
                    <a:pt x="13" y="272"/>
                  </a:lnTo>
                  <a:lnTo>
                    <a:pt x="15" y="275"/>
                  </a:lnTo>
                  <a:lnTo>
                    <a:pt x="15" y="276"/>
                  </a:lnTo>
                  <a:lnTo>
                    <a:pt x="16" y="278"/>
                  </a:lnTo>
                  <a:lnTo>
                    <a:pt x="19" y="276"/>
                  </a:lnTo>
                  <a:lnTo>
                    <a:pt x="21" y="273"/>
                  </a:lnTo>
                  <a:lnTo>
                    <a:pt x="24" y="270"/>
                  </a:lnTo>
                  <a:lnTo>
                    <a:pt x="27" y="273"/>
                  </a:lnTo>
                  <a:lnTo>
                    <a:pt x="28" y="276"/>
                  </a:lnTo>
                  <a:lnTo>
                    <a:pt x="28" y="279"/>
                  </a:lnTo>
                  <a:lnTo>
                    <a:pt x="30" y="276"/>
                  </a:lnTo>
                  <a:lnTo>
                    <a:pt x="33" y="273"/>
                  </a:lnTo>
                  <a:lnTo>
                    <a:pt x="34" y="270"/>
                  </a:lnTo>
                  <a:lnTo>
                    <a:pt x="36" y="270"/>
                  </a:lnTo>
                  <a:lnTo>
                    <a:pt x="37" y="272"/>
                  </a:lnTo>
                  <a:lnTo>
                    <a:pt x="39" y="272"/>
                  </a:lnTo>
                  <a:lnTo>
                    <a:pt x="42" y="273"/>
                  </a:lnTo>
                  <a:lnTo>
                    <a:pt x="43" y="275"/>
                  </a:lnTo>
                  <a:lnTo>
                    <a:pt x="46" y="276"/>
                  </a:lnTo>
                  <a:lnTo>
                    <a:pt x="51" y="272"/>
                  </a:lnTo>
                  <a:lnTo>
                    <a:pt x="51" y="267"/>
                  </a:lnTo>
                  <a:lnTo>
                    <a:pt x="52" y="266"/>
                  </a:lnTo>
                  <a:lnTo>
                    <a:pt x="57" y="266"/>
                  </a:lnTo>
                  <a:lnTo>
                    <a:pt x="60" y="267"/>
                  </a:lnTo>
                  <a:lnTo>
                    <a:pt x="60" y="272"/>
                  </a:lnTo>
                  <a:lnTo>
                    <a:pt x="64" y="275"/>
                  </a:lnTo>
                  <a:lnTo>
                    <a:pt x="61" y="282"/>
                  </a:lnTo>
                  <a:lnTo>
                    <a:pt x="70" y="288"/>
                  </a:lnTo>
                  <a:lnTo>
                    <a:pt x="64" y="297"/>
                  </a:lnTo>
                  <a:lnTo>
                    <a:pt x="70" y="297"/>
                  </a:lnTo>
                  <a:lnTo>
                    <a:pt x="70" y="306"/>
                  </a:lnTo>
                  <a:lnTo>
                    <a:pt x="78" y="314"/>
                  </a:lnTo>
                  <a:lnTo>
                    <a:pt x="81" y="315"/>
                  </a:lnTo>
                  <a:lnTo>
                    <a:pt x="81" y="311"/>
                  </a:lnTo>
                  <a:lnTo>
                    <a:pt x="82" y="309"/>
                  </a:lnTo>
                  <a:lnTo>
                    <a:pt x="85" y="309"/>
                  </a:lnTo>
                  <a:lnTo>
                    <a:pt x="90" y="311"/>
                  </a:lnTo>
                  <a:lnTo>
                    <a:pt x="96" y="315"/>
                  </a:lnTo>
                  <a:lnTo>
                    <a:pt x="98" y="311"/>
                  </a:lnTo>
                  <a:lnTo>
                    <a:pt x="102" y="311"/>
                  </a:lnTo>
                  <a:lnTo>
                    <a:pt x="104" y="305"/>
                  </a:lnTo>
                  <a:lnTo>
                    <a:pt x="107" y="309"/>
                  </a:lnTo>
                  <a:lnTo>
                    <a:pt x="110" y="303"/>
                  </a:lnTo>
                  <a:lnTo>
                    <a:pt x="110" y="312"/>
                  </a:lnTo>
                  <a:lnTo>
                    <a:pt x="116" y="314"/>
                  </a:lnTo>
                  <a:lnTo>
                    <a:pt x="117" y="312"/>
                  </a:lnTo>
                  <a:lnTo>
                    <a:pt x="119" y="309"/>
                  </a:lnTo>
                  <a:lnTo>
                    <a:pt x="120" y="308"/>
                  </a:lnTo>
                  <a:lnTo>
                    <a:pt x="123" y="308"/>
                  </a:lnTo>
                  <a:lnTo>
                    <a:pt x="122" y="294"/>
                  </a:lnTo>
                  <a:lnTo>
                    <a:pt x="128" y="294"/>
                  </a:lnTo>
                  <a:lnTo>
                    <a:pt x="131" y="288"/>
                  </a:lnTo>
                  <a:lnTo>
                    <a:pt x="125" y="279"/>
                  </a:lnTo>
                  <a:lnTo>
                    <a:pt x="129" y="276"/>
                  </a:lnTo>
                  <a:lnTo>
                    <a:pt x="131" y="276"/>
                  </a:lnTo>
                  <a:lnTo>
                    <a:pt x="134" y="275"/>
                  </a:lnTo>
                  <a:lnTo>
                    <a:pt x="143" y="275"/>
                  </a:lnTo>
                  <a:lnTo>
                    <a:pt x="143" y="272"/>
                  </a:lnTo>
                  <a:lnTo>
                    <a:pt x="141" y="270"/>
                  </a:lnTo>
                  <a:lnTo>
                    <a:pt x="143" y="270"/>
                  </a:lnTo>
                  <a:lnTo>
                    <a:pt x="144" y="269"/>
                  </a:lnTo>
                  <a:lnTo>
                    <a:pt x="144" y="261"/>
                  </a:lnTo>
                  <a:lnTo>
                    <a:pt x="149" y="261"/>
                  </a:lnTo>
                  <a:lnTo>
                    <a:pt x="149" y="254"/>
                  </a:lnTo>
                  <a:lnTo>
                    <a:pt x="147" y="252"/>
                  </a:lnTo>
                  <a:lnTo>
                    <a:pt x="152" y="243"/>
                  </a:lnTo>
                  <a:lnTo>
                    <a:pt x="159" y="252"/>
                  </a:lnTo>
                  <a:lnTo>
                    <a:pt x="159" y="252"/>
                  </a:lnTo>
                  <a:lnTo>
                    <a:pt x="159" y="252"/>
                  </a:lnTo>
                  <a:close/>
                </a:path>
              </a:pathLst>
            </a:custGeom>
            <a:grp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280" name="Freeform 103"/>
            <p:cNvSpPr/>
            <p:nvPr/>
          </p:nvSpPr>
          <p:spPr bwMode="auto">
            <a:xfrm>
              <a:off x="7076576" y="4583013"/>
              <a:ext cx="100989" cy="269792"/>
            </a:xfrm>
            <a:custGeom>
              <a:avLst/>
              <a:gdLst>
                <a:gd name="T0" fmla="*/ 58 w 61"/>
                <a:gd name="T1" fmla="*/ 110 h 164"/>
                <a:gd name="T2" fmla="*/ 54 w 61"/>
                <a:gd name="T3" fmla="*/ 103 h 164"/>
                <a:gd name="T4" fmla="*/ 49 w 61"/>
                <a:gd name="T5" fmla="*/ 95 h 164"/>
                <a:gd name="T6" fmla="*/ 40 w 61"/>
                <a:gd name="T7" fmla="*/ 88 h 164"/>
                <a:gd name="T8" fmla="*/ 39 w 61"/>
                <a:gd name="T9" fmla="*/ 86 h 164"/>
                <a:gd name="T10" fmla="*/ 40 w 61"/>
                <a:gd name="T11" fmla="*/ 89 h 164"/>
                <a:gd name="T12" fmla="*/ 45 w 61"/>
                <a:gd name="T13" fmla="*/ 97 h 164"/>
                <a:gd name="T14" fmla="*/ 46 w 61"/>
                <a:gd name="T15" fmla="*/ 103 h 164"/>
                <a:gd name="T16" fmla="*/ 42 w 61"/>
                <a:gd name="T17" fmla="*/ 104 h 164"/>
                <a:gd name="T18" fmla="*/ 40 w 61"/>
                <a:gd name="T19" fmla="*/ 101 h 164"/>
                <a:gd name="T20" fmla="*/ 37 w 61"/>
                <a:gd name="T21" fmla="*/ 101 h 164"/>
                <a:gd name="T22" fmla="*/ 34 w 61"/>
                <a:gd name="T23" fmla="*/ 95 h 164"/>
                <a:gd name="T24" fmla="*/ 33 w 61"/>
                <a:gd name="T25" fmla="*/ 89 h 164"/>
                <a:gd name="T26" fmla="*/ 31 w 61"/>
                <a:gd name="T27" fmla="*/ 74 h 164"/>
                <a:gd name="T28" fmla="*/ 24 w 61"/>
                <a:gd name="T29" fmla="*/ 63 h 164"/>
                <a:gd name="T30" fmla="*/ 25 w 61"/>
                <a:gd name="T31" fmla="*/ 54 h 164"/>
                <a:gd name="T32" fmla="*/ 31 w 61"/>
                <a:gd name="T33" fmla="*/ 47 h 164"/>
                <a:gd name="T34" fmla="*/ 33 w 61"/>
                <a:gd name="T35" fmla="*/ 41 h 164"/>
                <a:gd name="T36" fmla="*/ 31 w 61"/>
                <a:gd name="T37" fmla="*/ 27 h 164"/>
                <a:gd name="T38" fmla="*/ 30 w 61"/>
                <a:gd name="T39" fmla="*/ 15 h 164"/>
                <a:gd name="T40" fmla="*/ 22 w 61"/>
                <a:gd name="T41" fmla="*/ 11 h 164"/>
                <a:gd name="T42" fmla="*/ 24 w 61"/>
                <a:gd name="T43" fmla="*/ 6 h 164"/>
                <a:gd name="T44" fmla="*/ 16 w 61"/>
                <a:gd name="T45" fmla="*/ 5 h 164"/>
                <a:gd name="T46" fmla="*/ 7 w 61"/>
                <a:gd name="T47" fmla="*/ 0 h 164"/>
                <a:gd name="T48" fmla="*/ 12 w 61"/>
                <a:gd name="T49" fmla="*/ 3 h 164"/>
                <a:gd name="T50" fmla="*/ 15 w 61"/>
                <a:gd name="T51" fmla="*/ 17 h 164"/>
                <a:gd name="T52" fmla="*/ 18 w 61"/>
                <a:gd name="T53" fmla="*/ 15 h 164"/>
                <a:gd name="T54" fmla="*/ 21 w 61"/>
                <a:gd name="T55" fmla="*/ 21 h 164"/>
                <a:gd name="T56" fmla="*/ 15 w 61"/>
                <a:gd name="T57" fmla="*/ 29 h 164"/>
                <a:gd name="T58" fmla="*/ 12 w 61"/>
                <a:gd name="T59" fmla="*/ 30 h 164"/>
                <a:gd name="T60" fmla="*/ 15 w 61"/>
                <a:gd name="T61" fmla="*/ 36 h 164"/>
                <a:gd name="T62" fmla="*/ 13 w 61"/>
                <a:gd name="T63" fmla="*/ 60 h 164"/>
                <a:gd name="T64" fmla="*/ 16 w 61"/>
                <a:gd name="T65" fmla="*/ 62 h 164"/>
                <a:gd name="T66" fmla="*/ 7 w 61"/>
                <a:gd name="T67" fmla="*/ 68 h 164"/>
                <a:gd name="T68" fmla="*/ 4 w 61"/>
                <a:gd name="T69" fmla="*/ 70 h 164"/>
                <a:gd name="T70" fmla="*/ 4 w 61"/>
                <a:gd name="T71" fmla="*/ 82 h 164"/>
                <a:gd name="T72" fmla="*/ 1 w 61"/>
                <a:gd name="T73" fmla="*/ 86 h 164"/>
                <a:gd name="T74" fmla="*/ 0 w 61"/>
                <a:gd name="T75" fmla="*/ 89 h 164"/>
                <a:gd name="T76" fmla="*/ 6 w 61"/>
                <a:gd name="T77" fmla="*/ 95 h 164"/>
                <a:gd name="T78" fmla="*/ 18 w 61"/>
                <a:gd name="T79" fmla="*/ 109 h 164"/>
                <a:gd name="T80" fmla="*/ 27 w 61"/>
                <a:gd name="T81" fmla="*/ 107 h 164"/>
                <a:gd name="T82" fmla="*/ 33 w 61"/>
                <a:gd name="T83" fmla="*/ 109 h 164"/>
                <a:gd name="T84" fmla="*/ 34 w 61"/>
                <a:gd name="T85" fmla="*/ 118 h 164"/>
                <a:gd name="T86" fmla="*/ 30 w 61"/>
                <a:gd name="T87" fmla="*/ 128 h 164"/>
                <a:gd name="T88" fmla="*/ 31 w 61"/>
                <a:gd name="T89" fmla="*/ 134 h 164"/>
                <a:gd name="T90" fmla="*/ 27 w 61"/>
                <a:gd name="T91" fmla="*/ 137 h 164"/>
                <a:gd name="T92" fmla="*/ 30 w 61"/>
                <a:gd name="T93" fmla="*/ 139 h 164"/>
                <a:gd name="T94" fmla="*/ 33 w 61"/>
                <a:gd name="T95" fmla="*/ 148 h 164"/>
                <a:gd name="T96" fmla="*/ 37 w 61"/>
                <a:gd name="T97" fmla="*/ 151 h 164"/>
                <a:gd name="T98" fmla="*/ 42 w 61"/>
                <a:gd name="T99" fmla="*/ 154 h 164"/>
                <a:gd name="T100" fmla="*/ 40 w 61"/>
                <a:gd name="T101" fmla="*/ 158 h 164"/>
                <a:gd name="T102" fmla="*/ 42 w 61"/>
                <a:gd name="T103" fmla="*/ 164 h 164"/>
                <a:gd name="T104" fmla="*/ 48 w 61"/>
                <a:gd name="T105" fmla="*/ 161 h 164"/>
                <a:gd name="T106" fmla="*/ 46 w 61"/>
                <a:gd name="T107" fmla="*/ 151 h 164"/>
                <a:gd name="T108" fmla="*/ 45 w 61"/>
                <a:gd name="T109" fmla="*/ 146 h 164"/>
                <a:gd name="T110" fmla="*/ 49 w 61"/>
                <a:gd name="T111" fmla="*/ 142 h 164"/>
                <a:gd name="T112" fmla="*/ 57 w 61"/>
                <a:gd name="T113" fmla="*/ 140 h 164"/>
                <a:gd name="T114" fmla="*/ 58 w 61"/>
                <a:gd name="T115" fmla="*/ 122 h 164"/>
                <a:gd name="T116" fmla="*/ 61 w 61"/>
                <a:gd name="T117" fmla="*/ 118 h 164"/>
                <a:gd name="T118" fmla="*/ 61 w 61"/>
                <a:gd name="T119" fmla="*/ 113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1" h="164">
                  <a:moveTo>
                    <a:pt x="61" y="113"/>
                  </a:moveTo>
                  <a:lnTo>
                    <a:pt x="58" y="110"/>
                  </a:lnTo>
                  <a:lnTo>
                    <a:pt x="55" y="106"/>
                  </a:lnTo>
                  <a:lnTo>
                    <a:pt x="54" y="103"/>
                  </a:lnTo>
                  <a:lnTo>
                    <a:pt x="52" y="101"/>
                  </a:lnTo>
                  <a:lnTo>
                    <a:pt x="49" y="95"/>
                  </a:lnTo>
                  <a:lnTo>
                    <a:pt x="42" y="88"/>
                  </a:lnTo>
                  <a:lnTo>
                    <a:pt x="40" y="88"/>
                  </a:lnTo>
                  <a:lnTo>
                    <a:pt x="40" y="86"/>
                  </a:lnTo>
                  <a:lnTo>
                    <a:pt x="39" y="86"/>
                  </a:lnTo>
                  <a:lnTo>
                    <a:pt x="39" y="89"/>
                  </a:lnTo>
                  <a:lnTo>
                    <a:pt x="40" y="89"/>
                  </a:lnTo>
                  <a:lnTo>
                    <a:pt x="45" y="94"/>
                  </a:lnTo>
                  <a:lnTo>
                    <a:pt x="45" y="97"/>
                  </a:lnTo>
                  <a:lnTo>
                    <a:pt x="46" y="100"/>
                  </a:lnTo>
                  <a:lnTo>
                    <a:pt x="46" y="103"/>
                  </a:lnTo>
                  <a:lnTo>
                    <a:pt x="45" y="104"/>
                  </a:lnTo>
                  <a:lnTo>
                    <a:pt x="42" y="104"/>
                  </a:lnTo>
                  <a:lnTo>
                    <a:pt x="42" y="103"/>
                  </a:lnTo>
                  <a:lnTo>
                    <a:pt x="40" y="101"/>
                  </a:lnTo>
                  <a:lnTo>
                    <a:pt x="40" y="100"/>
                  </a:lnTo>
                  <a:lnTo>
                    <a:pt x="37" y="101"/>
                  </a:lnTo>
                  <a:lnTo>
                    <a:pt x="34" y="101"/>
                  </a:lnTo>
                  <a:lnTo>
                    <a:pt x="34" y="95"/>
                  </a:lnTo>
                  <a:lnTo>
                    <a:pt x="33" y="94"/>
                  </a:lnTo>
                  <a:lnTo>
                    <a:pt x="33" y="89"/>
                  </a:lnTo>
                  <a:lnTo>
                    <a:pt x="31" y="86"/>
                  </a:lnTo>
                  <a:lnTo>
                    <a:pt x="31" y="74"/>
                  </a:lnTo>
                  <a:lnTo>
                    <a:pt x="22" y="65"/>
                  </a:lnTo>
                  <a:lnTo>
                    <a:pt x="24" y="63"/>
                  </a:lnTo>
                  <a:lnTo>
                    <a:pt x="24" y="59"/>
                  </a:lnTo>
                  <a:lnTo>
                    <a:pt x="25" y="54"/>
                  </a:lnTo>
                  <a:lnTo>
                    <a:pt x="30" y="50"/>
                  </a:lnTo>
                  <a:lnTo>
                    <a:pt x="31" y="47"/>
                  </a:lnTo>
                  <a:lnTo>
                    <a:pt x="33" y="45"/>
                  </a:lnTo>
                  <a:lnTo>
                    <a:pt x="33" y="41"/>
                  </a:lnTo>
                  <a:lnTo>
                    <a:pt x="31" y="39"/>
                  </a:lnTo>
                  <a:lnTo>
                    <a:pt x="31" y="27"/>
                  </a:lnTo>
                  <a:lnTo>
                    <a:pt x="30" y="20"/>
                  </a:lnTo>
                  <a:lnTo>
                    <a:pt x="30" y="15"/>
                  </a:lnTo>
                  <a:lnTo>
                    <a:pt x="27" y="15"/>
                  </a:lnTo>
                  <a:lnTo>
                    <a:pt x="22" y="11"/>
                  </a:lnTo>
                  <a:lnTo>
                    <a:pt x="22" y="9"/>
                  </a:lnTo>
                  <a:lnTo>
                    <a:pt x="24" y="6"/>
                  </a:lnTo>
                  <a:lnTo>
                    <a:pt x="24" y="5"/>
                  </a:lnTo>
                  <a:lnTo>
                    <a:pt x="16" y="5"/>
                  </a:lnTo>
                  <a:lnTo>
                    <a:pt x="15" y="0"/>
                  </a:lnTo>
                  <a:lnTo>
                    <a:pt x="7" y="0"/>
                  </a:lnTo>
                  <a:lnTo>
                    <a:pt x="7" y="3"/>
                  </a:lnTo>
                  <a:lnTo>
                    <a:pt x="12" y="3"/>
                  </a:lnTo>
                  <a:lnTo>
                    <a:pt x="15" y="6"/>
                  </a:lnTo>
                  <a:lnTo>
                    <a:pt x="15" y="17"/>
                  </a:lnTo>
                  <a:lnTo>
                    <a:pt x="16" y="17"/>
                  </a:lnTo>
                  <a:lnTo>
                    <a:pt x="18" y="15"/>
                  </a:lnTo>
                  <a:lnTo>
                    <a:pt x="18" y="21"/>
                  </a:lnTo>
                  <a:lnTo>
                    <a:pt x="21" y="21"/>
                  </a:lnTo>
                  <a:lnTo>
                    <a:pt x="21" y="26"/>
                  </a:lnTo>
                  <a:lnTo>
                    <a:pt x="15" y="29"/>
                  </a:lnTo>
                  <a:lnTo>
                    <a:pt x="13" y="30"/>
                  </a:lnTo>
                  <a:lnTo>
                    <a:pt x="12" y="30"/>
                  </a:lnTo>
                  <a:lnTo>
                    <a:pt x="12" y="35"/>
                  </a:lnTo>
                  <a:lnTo>
                    <a:pt x="15" y="36"/>
                  </a:lnTo>
                  <a:lnTo>
                    <a:pt x="13" y="41"/>
                  </a:lnTo>
                  <a:lnTo>
                    <a:pt x="13" y="60"/>
                  </a:lnTo>
                  <a:lnTo>
                    <a:pt x="16" y="60"/>
                  </a:lnTo>
                  <a:lnTo>
                    <a:pt x="16" y="62"/>
                  </a:lnTo>
                  <a:lnTo>
                    <a:pt x="12" y="66"/>
                  </a:lnTo>
                  <a:lnTo>
                    <a:pt x="7" y="68"/>
                  </a:lnTo>
                  <a:lnTo>
                    <a:pt x="6" y="70"/>
                  </a:lnTo>
                  <a:lnTo>
                    <a:pt x="4" y="70"/>
                  </a:lnTo>
                  <a:lnTo>
                    <a:pt x="6" y="79"/>
                  </a:lnTo>
                  <a:lnTo>
                    <a:pt x="4" y="82"/>
                  </a:lnTo>
                  <a:lnTo>
                    <a:pt x="3" y="83"/>
                  </a:lnTo>
                  <a:lnTo>
                    <a:pt x="1" y="86"/>
                  </a:lnTo>
                  <a:lnTo>
                    <a:pt x="0" y="88"/>
                  </a:lnTo>
                  <a:lnTo>
                    <a:pt x="0" y="89"/>
                  </a:lnTo>
                  <a:lnTo>
                    <a:pt x="3" y="91"/>
                  </a:lnTo>
                  <a:lnTo>
                    <a:pt x="6" y="95"/>
                  </a:lnTo>
                  <a:lnTo>
                    <a:pt x="9" y="97"/>
                  </a:lnTo>
                  <a:lnTo>
                    <a:pt x="18" y="109"/>
                  </a:lnTo>
                  <a:lnTo>
                    <a:pt x="25" y="109"/>
                  </a:lnTo>
                  <a:lnTo>
                    <a:pt x="27" y="107"/>
                  </a:lnTo>
                  <a:lnTo>
                    <a:pt x="31" y="107"/>
                  </a:lnTo>
                  <a:lnTo>
                    <a:pt x="33" y="109"/>
                  </a:lnTo>
                  <a:lnTo>
                    <a:pt x="33" y="118"/>
                  </a:lnTo>
                  <a:lnTo>
                    <a:pt x="34" y="118"/>
                  </a:lnTo>
                  <a:lnTo>
                    <a:pt x="33" y="127"/>
                  </a:lnTo>
                  <a:lnTo>
                    <a:pt x="30" y="128"/>
                  </a:lnTo>
                  <a:lnTo>
                    <a:pt x="33" y="133"/>
                  </a:lnTo>
                  <a:lnTo>
                    <a:pt x="31" y="134"/>
                  </a:lnTo>
                  <a:lnTo>
                    <a:pt x="28" y="136"/>
                  </a:lnTo>
                  <a:lnTo>
                    <a:pt x="27" y="137"/>
                  </a:lnTo>
                  <a:lnTo>
                    <a:pt x="27" y="139"/>
                  </a:lnTo>
                  <a:lnTo>
                    <a:pt x="30" y="139"/>
                  </a:lnTo>
                  <a:lnTo>
                    <a:pt x="30" y="146"/>
                  </a:lnTo>
                  <a:lnTo>
                    <a:pt x="33" y="148"/>
                  </a:lnTo>
                  <a:lnTo>
                    <a:pt x="34" y="149"/>
                  </a:lnTo>
                  <a:lnTo>
                    <a:pt x="37" y="151"/>
                  </a:lnTo>
                  <a:lnTo>
                    <a:pt x="39" y="152"/>
                  </a:lnTo>
                  <a:lnTo>
                    <a:pt x="42" y="154"/>
                  </a:lnTo>
                  <a:lnTo>
                    <a:pt x="42" y="157"/>
                  </a:lnTo>
                  <a:lnTo>
                    <a:pt x="40" y="158"/>
                  </a:lnTo>
                  <a:lnTo>
                    <a:pt x="40" y="163"/>
                  </a:lnTo>
                  <a:lnTo>
                    <a:pt x="42" y="164"/>
                  </a:lnTo>
                  <a:lnTo>
                    <a:pt x="45" y="163"/>
                  </a:lnTo>
                  <a:lnTo>
                    <a:pt x="48" y="161"/>
                  </a:lnTo>
                  <a:lnTo>
                    <a:pt x="48" y="152"/>
                  </a:lnTo>
                  <a:lnTo>
                    <a:pt x="46" y="151"/>
                  </a:lnTo>
                  <a:lnTo>
                    <a:pt x="45" y="151"/>
                  </a:lnTo>
                  <a:lnTo>
                    <a:pt x="45" y="146"/>
                  </a:lnTo>
                  <a:lnTo>
                    <a:pt x="46" y="143"/>
                  </a:lnTo>
                  <a:lnTo>
                    <a:pt x="49" y="142"/>
                  </a:lnTo>
                  <a:lnTo>
                    <a:pt x="55" y="142"/>
                  </a:lnTo>
                  <a:lnTo>
                    <a:pt x="57" y="140"/>
                  </a:lnTo>
                  <a:lnTo>
                    <a:pt x="57" y="124"/>
                  </a:lnTo>
                  <a:lnTo>
                    <a:pt x="58" y="122"/>
                  </a:lnTo>
                  <a:lnTo>
                    <a:pt x="60" y="119"/>
                  </a:lnTo>
                  <a:lnTo>
                    <a:pt x="61" y="118"/>
                  </a:lnTo>
                  <a:lnTo>
                    <a:pt x="61" y="113"/>
                  </a:lnTo>
                  <a:lnTo>
                    <a:pt x="61" y="113"/>
                  </a:lnTo>
                  <a:lnTo>
                    <a:pt x="61" y="113"/>
                  </a:lnTo>
                  <a:close/>
                </a:path>
              </a:pathLst>
            </a:custGeom>
            <a:grp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281" name="Freeform 104"/>
            <p:cNvSpPr/>
            <p:nvPr/>
          </p:nvSpPr>
          <p:spPr bwMode="auto">
            <a:xfrm>
              <a:off x="7372919" y="4681717"/>
              <a:ext cx="256609" cy="472135"/>
            </a:xfrm>
            <a:custGeom>
              <a:avLst/>
              <a:gdLst>
                <a:gd name="T0" fmla="*/ 37 w 155"/>
                <a:gd name="T1" fmla="*/ 85 h 287"/>
                <a:gd name="T2" fmla="*/ 50 w 155"/>
                <a:gd name="T3" fmla="*/ 79 h 287"/>
                <a:gd name="T4" fmla="*/ 71 w 155"/>
                <a:gd name="T5" fmla="*/ 74 h 287"/>
                <a:gd name="T6" fmla="*/ 81 w 155"/>
                <a:gd name="T7" fmla="*/ 68 h 287"/>
                <a:gd name="T8" fmla="*/ 84 w 155"/>
                <a:gd name="T9" fmla="*/ 68 h 287"/>
                <a:gd name="T10" fmla="*/ 90 w 155"/>
                <a:gd name="T11" fmla="*/ 64 h 287"/>
                <a:gd name="T12" fmla="*/ 92 w 155"/>
                <a:gd name="T13" fmla="*/ 50 h 287"/>
                <a:gd name="T14" fmla="*/ 93 w 155"/>
                <a:gd name="T15" fmla="*/ 49 h 287"/>
                <a:gd name="T16" fmla="*/ 96 w 155"/>
                <a:gd name="T17" fmla="*/ 53 h 287"/>
                <a:gd name="T18" fmla="*/ 105 w 155"/>
                <a:gd name="T19" fmla="*/ 47 h 287"/>
                <a:gd name="T20" fmla="*/ 104 w 155"/>
                <a:gd name="T21" fmla="*/ 40 h 287"/>
                <a:gd name="T22" fmla="*/ 105 w 155"/>
                <a:gd name="T23" fmla="*/ 34 h 287"/>
                <a:gd name="T24" fmla="*/ 110 w 155"/>
                <a:gd name="T25" fmla="*/ 35 h 287"/>
                <a:gd name="T26" fmla="*/ 113 w 155"/>
                <a:gd name="T27" fmla="*/ 34 h 287"/>
                <a:gd name="T28" fmla="*/ 117 w 155"/>
                <a:gd name="T29" fmla="*/ 28 h 287"/>
                <a:gd name="T30" fmla="*/ 120 w 155"/>
                <a:gd name="T31" fmla="*/ 19 h 287"/>
                <a:gd name="T32" fmla="*/ 128 w 155"/>
                <a:gd name="T33" fmla="*/ 0 h 287"/>
                <a:gd name="T34" fmla="*/ 143 w 155"/>
                <a:gd name="T35" fmla="*/ 23 h 287"/>
                <a:gd name="T36" fmla="*/ 146 w 155"/>
                <a:gd name="T37" fmla="*/ 31 h 287"/>
                <a:gd name="T38" fmla="*/ 152 w 155"/>
                <a:gd name="T39" fmla="*/ 41 h 287"/>
                <a:gd name="T40" fmla="*/ 147 w 155"/>
                <a:gd name="T41" fmla="*/ 56 h 287"/>
                <a:gd name="T42" fmla="*/ 155 w 155"/>
                <a:gd name="T43" fmla="*/ 76 h 287"/>
                <a:gd name="T44" fmla="*/ 150 w 155"/>
                <a:gd name="T45" fmla="*/ 77 h 287"/>
                <a:gd name="T46" fmla="*/ 146 w 155"/>
                <a:gd name="T47" fmla="*/ 74 h 287"/>
                <a:gd name="T48" fmla="*/ 137 w 155"/>
                <a:gd name="T49" fmla="*/ 76 h 287"/>
                <a:gd name="T50" fmla="*/ 137 w 155"/>
                <a:gd name="T51" fmla="*/ 88 h 287"/>
                <a:gd name="T52" fmla="*/ 131 w 155"/>
                <a:gd name="T53" fmla="*/ 92 h 287"/>
                <a:gd name="T54" fmla="*/ 126 w 155"/>
                <a:gd name="T55" fmla="*/ 106 h 287"/>
                <a:gd name="T56" fmla="*/ 131 w 155"/>
                <a:gd name="T57" fmla="*/ 118 h 287"/>
                <a:gd name="T58" fmla="*/ 126 w 155"/>
                <a:gd name="T59" fmla="*/ 133 h 287"/>
                <a:gd name="T60" fmla="*/ 113 w 155"/>
                <a:gd name="T61" fmla="*/ 168 h 287"/>
                <a:gd name="T62" fmla="*/ 84 w 155"/>
                <a:gd name="T63" fmla="*/ 223 h 287"/>
                <a:gd name="T64" fmla="*/ 80 w 155"/>
                <a:gd name="T65" fmla="*/ 239 h 287"/>
                <a:gd name="T66" fmla="*/ 77 w 155"/>
                <a:gd name="T67" fmla="*/ 258 h 287"/>
                <a:gd name="T68" fmla="*/ 68 w 155"/>
                <a:gd name="T69" fmla="*/ 270 h 287"/>
                <a:gd name="T70" fmla="*/ 57 w 155"/>
                <a:gd name="T71" fmla="*/ 278 h 287"/>
                <a:gd name="T72" fmla="*/ 54 w 155"/>
                <a:gd name="T73" fmla="*/ 279 h 287"/>
                <a:gd name="T74" fmla="*/ 39 w 155"/>
                <a:gd name="T75" fmla="*/ 285 h 287"/>
                <a:gd name="T76" fmla="*/ 19 w 155"/>
                <a:gd name="T77" fmla="*/ 282 h 287"/>
                <a:gd name="T78" fmla="*/ 12 w 155"/>
                <a:gd name="T79" fmla="*/ 272 h 287"/>
                <a:gd name="T80" fmla="*/ 9 w 155"/>
                <a:gd name="T81" fmla="*/ 267 h 287"/>
                <a:gd name="T82" fmla="*/ 12 w 155"/>
                <a:gd name="T83" fmla="*/ 260 h 287"/>
                <a:gd name="T84" fmla="*/ 6 w 155"/>
                <a:gd name="T85" fmla="*/ 249 h 287"/>
                <a:gd name="T86" fmla="*/ 0 w 155"/>
                <a:gd name="T87" fmla="*/ 219 h 287"/>
                <a:gd name="T88" fmla="*/ 1 w 155"/>
                <a:gd name="T89" fmla="*/ 198 h 287"/>
                <a:gd name="T90" fmla="*/ 15 w 155"/>
                <a:gd name="T91" fmla="*/ 183 h 287"/>
                <a:gd name="T92" fmla="*/ 22 w 155"/>
                <a:gd name="T93" fmla="*/ 177 h 287"/>
                <a:gd name="T94" fmla="*/ 27 w 155"/>
                <a:gd name="T95" fmla="*/ 172 h 287"/>
                <a:gd name="T96" fmla="*/ 25 w 155"/>
                <a:gd name="T97" fmla="*/ 157 h 287"/>
                <a:gd name="T98" fmla="*/ 24 w 155"/>
                <a:gd name="T99" fmla="*/ 138 h 287"/>
                <a:gd name="T100" fmla="*/ 22 w 155"/>
                <a:gd name="T101" fmla="*/ 107 h 287"/>
                <a:gd name="T102" fmla="*/ 34 w 155"/>
                <a:gd name="T103" fmla="*/ 94 h 287"/>
                <a:gd name="T104" fmla="*/ 31 w 155"/>
                <a:gd name="T105" fmla="*/ 8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5" h="287">
                  <a:moveTo>
                    <a:pt x="31" y="86"/>
                  </a:moveTo>
                  <a:lnTo>
                    <a:pt x="37" y="85"/>
                  </a:lnTo>
                  <a:lnTo>
                    <a:pt x="50" y="85"/>
                  </a:lnTo>
                  <a:lnTo>
                    <a:pt x="50" y="79"/>
                  </a:lnTo>
                  <a:lnTo>
                    <a:pt x="66" y="82"/>
                  </a:lnTo>
                  <a:lnTo>
                    <a:pt x="71" y="74"/>
                  </a:lnTo>
                  <a:lnTo>
                    <a:pt x="81" y="76"/>
                  </a:lnTo>
                  <a:lnTo>
                    <a:pt x="81" y="68"/>
                  </a:lnTo>
                  <a:lnTo>
                    <a:pt x="84" y="59"/>
                  </a:lnTo>
                  <a:lnTo>
                    <a:pt x="84" y="68"/>
                  </a:lnTo>
                  <a:lnTo>
                    <a:pt x="87" y="73"/>
                  </a:lnTo>
                  <a:lnTo>
                    <a:pt x="90" y="64"/>
                  </a:lnTo>
                  <a:lnTo>
                    <a:pt x="90" y="55"/>
                  </a:lnTo>
                  <a:lnTo>
                    <a:pt x="92" y="50"/>
                  </a:lnTo>
                  <a:lnTo>
                    <a:pt x="92" y="49"/>
                  </a:lnTo>
                  <a:lnTo>
                    <a:pt x="93" y="49"/>
                  </a:lnTo>
                  <a:lnTo>
                    <a:pt x="96" y="52"/>
                  </a:lnTo>
                  <a:lnTo>
                    <a:pt x="96" y="53"/>
                  </a:lnTo>
                  <a:lnTo>
                    <a:pt x="99" y="53"/>
                  </a:lnTo>
                  <a:lnTo>
                    <a:pt x="105" y="47"/>
                  </a:lnTo>
                  <a:lnTo>
                    <a:pt x="104" y="44"/>
                  </a:lnTo>
                  <a:lnTo>
                    <a:pt x="104" y="40"/>
                  </a:lnTo>
                  <a:lnTo>
                    <a:pt x="102" y="37"/>
                  </a:lnTo>
                  <a:lnTo>
                    <a:pt x="105" y="34"/>
                  </a:lnTo>
                  <a:lnTo>
                    <a:pt x="108" y="34"/>
                  </a:lnTo>
                  <a:lnTo>
                    <a:pt x="110" y="35"/>
                  </a:lnTo>
                  <a:lnTo>
                    <a:pt x="111" y="35"/>
                  </a:lnTo>
                  <a:lnTo>
                    <a:pt x="113" y="34"/>
                  </a:lnTo>
                  <a:lnTo>
                    <a:pt x="114" y="31"/>
                  </a:lnTo>
                  <a:lnTo>
                    <a:pt x="117" y="28"/>
                  </a:lnTo>
                  <a:lnTo>
                    <a:pt x="119" y="23"/>
                  </a:lnTo>
                  <a:lnTo>
                    <a:pt x="120" y="19"/>
                  </a:lnTo>
                  <a:lnTo>
                    <a:pt x="120" y="11"/>
                  </a:lnTo>
                  <a:lnTo>
                    <a:pt x="128" y="0"/>
                  </a:lnTo>
                  <a:lnTo>
                    <a:pt x="143" y="16"/>
                  </a:lnTo>
                  <a:lnTo>
                    <a:pt x="143" y="23"/>
                  </a:lnTo>
                  <a:lnTo>
                    <a:pt x="144" y="26"/>
                  </a:lnTo>
                  <a:lnTo>
                    <a:pt x="146" y="31"/>
                  </a:lnTo>
                  <a:lnTo>
                    <a:pt x="150" y="40"/>
                  </a:lnTo>
                  <a:lnTo>
                    <a:pt x="152" y="41"/>
                  </a:lnTo>
                  <a:lnTo>
                    <a:pt x="152" y="43"/>
                  </a:lnTo>
                  <a:lnTo>
                    <a:pt x="147" y="56"/>
                  </a:lnTo>
                  <a:lnTo>
                    <a:pt x="155" y="73"/>
                  </a:lnTo>
                  <a:lnTo>
                    <a:pt x="155" y="76"/>
                  </a:lnTo>
                  <a:lnTo>
                    <a:pt x="153" y="77"/>
                  </a:lnTo>
                  <a:lnTo>
                    <a:pt x="150" y="77"/>
                  </a:lnTo>
                  <a:lnTo>
                    <a:pt x="147" y="76"/>
                  </a:lnTo>
                  <a:lnTo>
                    <a:pt x="146" y="74"/>
                  </a:lnTo>
                  <a:lnTo>
                    <a:pt x="144" y="74"/>
                  </a:lnTo>
                  <a:lnTo>
                    <a:pt x="137" y="76"/>
                  </a:lnTo>
                  <a:lnTo>
                    <a:pt x="138" y="86"/>
                  </a:lnTo>
                  <a:lnTo>
                    <a:pt x="137" y="88"/>
                  </a:lnTo>
                  <a:lnTo>
                    <a:pt x="135" y="91"/>
                  </a:lnTo>
                  <a:lnTo>
                    <a:pt x="131" y="92"/>
                  </a:lnTo>
                  <a:lnTo>
                    <a:pt x="126" y="103"/>
                  </a:lnTo>
                  <a:lnTo>
                    <a:pt x="126" y="106"/>
                  </a:lnTo>
                  <a:lnTo>
                    <a:pt x="128" y="109"/>
                  </a:lnTo>
                  <a:lnTo>
                    <a:pt x="131" y="118"/>
                  </a:lnTo>
                  <a:lnTo>
                    <a:pt x="129" y="123"/>
                  </a:lnTo>
                  <a:lnTo>
                    <a:pt x="126" y="133"/>
                  </a:lnTo>
                  <a:lnTo>
                    <a:pt x="120" y="150"/>
                  </a:lnTo>
                  <a:lnTo>
                    <a:pt x="113" y="168"/>
                  </a:lnTo>
                  <a:lnTo>
                    <a:pt x="102" y="189"/>
                  </a:lnTo>
                  <a:lnTo>
                    <a:pt x="84" y="223"/>
                  </a:lnTo>
                  <a:lnTo>
                    <a:pt x="81" y="234"/>
                  </a:lnTo>
                  <a:lnTo>
                    <a:pt x="80" y="239"/>
                  </a:lnTo>
                  <a:lnTo>
                    <a:pt x="80" y="249"/>
                  </a:lnTo>
                  <a:lnTo>
                    <a:pt x="77" y="258"/>
                  </a:lnTo>
                  <a:lnTo>
                    <a:pt x="72" y="266"/>
                  </a:lnTo>
                  <a:lnTo>
                    <a:pt x="68" y="270"/>
                  </a:lnTo>
                  <a:lnTo>
                    <a:pt x="62" y="273"/>
                  </a:lnTo>
                  <a:lnTo>
                    <a:pt x="57" y="278"/>
                  </a:lnTo>
                  <a:lnTo>
                    <a:pt x="56" y="278"/>
                  </a:lnTo>
                  <a:lnTo>
                    <a:pt x="54" y="279"/>
                  </a:lnTo>
                  <a:lnTo>
                    <a:pt x="48" y="279"/>
                  </a:lnTo>
                  <a:lnTo>
                    <a:pt x="39" y="285"/>
                  </a:lnTo>
                  <a:lnTo>
                    <a:pt x="28" y="287"/>
                  </a:lnTo>
                  <a:lnTo>
                    <a:pt x="19" y="282"/>
                  </a:lnTo>
                  <a:lnTo>
                    <a:pt x="15" y="276"/>
                  </a:lnTo>
                  <a:lnTo>
                    <a:pt x="12" y="272"/>
                  </a:lnTo>
                  <a:lnTo>
                    <a:pt x="9" y="269"/>
                  </a:lnTo>
                  <a:lnTo>
                    <a:pt x="9" y="267"/>
                  </a:lnTo>
                  <a:lnTo>
                    <a:pt x="7" y="266"/>
                  </a:lnTo>
                  <a:lnTo>
                    <a:pt x="12" y="260"/>
                  </a:lnTo>
                  <a:lnTo>
                    <a:pt x="10" y="257"/>
                  </a:lnTo>
                  <a:lnTo>
                    <a:pt x="6" y="249"/>
                  </a:lnTo>
                  <a:lnTo>
                    <a:pt x="3" y="236"/>
                  </a:lnTo>
                  <a:lnTo>
                    <a:pt x="0" y="219"/>
                  </a:lnTo>
                  <a:lnTo>
                    <a:pt x="0" y="205"/>
                  </a:lnTo>
                  <a:lnTo>
                    <a:pt x="1" y="198"/>
                  </a:lnTo>
                  <a:lnTo>
                    <a:pt x="4" y="193"/>
                  </a:lnTo>
                  <a:lnTo>
                    <a:pt x="15" y="183"/>
                  </a:lnTo>
                  <a:lnTo>
                    <a:pt x="18" y="178"/>
                  </a:lnTo>
                  <a:lnTo>
                    <a:pt x="22" y="177"/>
                  </a:lnTo>
                  <a:lnTo>
                    <a:pt x="24" y="174"/>
                  </a:lnTo>
                  <a:lnTo>
                    <a:pt x="27" y="172"/>
                  </a:lnTo>
                  <a:lnTo>
                    <a:pt x="27" y="166"/>
                  </a:lnTo>
                  <a:lnTo>
                    <a:pt x="25" y="157"/>
                  </a:lnTo>
                  <a:lnTo>
                    <a:pt x="24" y="147"/>
                  </a:lnTo>
                  <a:lnTo>
                    <a:pt x="24" y="138"/>
                  </a:lnTo>
                  <a:lnTo>
                    <a:pt x="19" y="113"/>
                  </a:lnTo>
                  <a:lnTo>
                    <a:pt x="22" y="107"/>
                  </a:lnTo>
                  <a:lnTo>
                    <a:pt x="34" y="95"/>
                  </a:lnTo>
                  <a:lnTo>
                    <a:pt x="34" y="94"/>
                  </a:lnTo>
                  <a:lnTo>
                    <a:pt x="31" y="86"/>
                  </a:lnTo>
                  <a:lnTo>
                    <a:pt x="31" y="86"/>
                  </a:lnTo>
                  <a:lnTo>
                    <a:pt x="31" y="86"/>
                  </a:lnTo>
                  <a:close/>
                </a:path>
              </a:pathLst>
            </a:custGeom>
            <a:grp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282" name="Freeform 105"/>
            <p:cNvSpPr/>
            <p:nvPr/>
          </p:nvSpPr>
          <p:spPr bwMode="auto">
            <a:xfrm>
              <a:off x="6365524" y="3101628"/>
              <a:ext cx="473482" cy="477071"/>
            </a:xfrm>
            <a:custGeom>
              <a:avLst/>
              <a:gdLst>
                <a:gd name="T0" fmla="*/ 33 w 286"/>
                <a:gd name="T1" fmla="*/ 19 h 290"/>
                <a:gd name="T2" fmla="*/ 24 w 286"/>
                <a:gd name="T3" fmla="*/ 22 h 290"/>
                <a:gd name="T4" fmla="*/ 19 w 286"/>
                <a:gd name="T5" fmla="*/ 30 h 290"/>
                <a:gd name="T6" fmla="*/ 13 w 286"/>
                <a:gd name="T7" fmla="*/ 40 h 290"/>
                <a:gd name="T8" fmla="*/ 9 w 286"/>
                <a:gd name="T9" fmla="*/ 60 h 290"/>
                <a:gd name="T10" fmla="*/ 3 w 286"/>
                <a:gd name="T11" fmla="*/ 63 h 290"/>
                <a:gd name="T12" fmla="*/ 3 w 286"/>
                <a:gd name="T13" fmla="*/ 71 h 290"/>
                <a:gd name="T14" fmla="*/ 12 w 286"/>
                <a:gd name="T15" fmla="*/ 93 h 290"/>
                <a:gd name="T16" fmla="*/ 9 w 286"/>
                <a:gd name="T17" fmla="*/ 107 h 290"/>
                <a:gd name="T18" fmla="*/ 7 w 286"/>
                <a:gd name="T19" fmla="*/ 119 h 290"/>
                <a:gd name="T20" fmla="*/ 10 w 286"/>
                <a:gd name="T21" fmla="*/ 135 h 290"/>
                <a:gd name="T22" fmla="*/ 7 w 286"/>
                <a:gd name="T23" fmla="*/ 144 h 290"/>
                <a:gd name="T24" fmla="*/ 0 w 286"/>
                <a:gd name="T25" fmla="*/ 147 h 290"/>
                <a:gd name="T26" fmla="*/ 4 w 286"/>
                <a:gd name="T27" fmla="*/ 155 h 290"/>
                <a:gd name="T28" fmla="*/ 10 w 286"/>
                <a:gd name="T29" fmla="*/ 165 h 290"/>
                <a:gd name="T30" fmla="*/ 18 w 286"/>
                <a:gd name="T31" fmla="*/ 185 h 290"/>
                <a:gd name="T32" fmla="*/ 36 w 286"/>
                <a:gd name="T33" fmla="*/ 187 h 290"/>
                <a:gd name="T34" fmla="*/ 42 w 286"/>
                <a:gd name="T35" fmla="*/ 191 h 290"/>
                <a:gd name="T36" fmla="*/ 46 w 286"/>
                <a:gd name="T37" fmla="*/ 202 h 290"/>
                <a:gd name="T38" fmla="*/ 57 w 286"/>
                <a:gd name="T39" fmla="*/ 206 h 290"/>
                <a:gd name="T40" fmla="*/ 68 w 286"/>
                <a:gd name="T41" fmla="*/ 208 h 290"/>
                <a:gd name="T42" fmla="*/ 77 w 286"/>
                <a:gd name="T43" fmla="*/ 212 h 290"/>
                <a:gd name="T44" fmla="*/ 83 w 286"/>
                <a:gd name="T45" fmla="*/ 217 h 290"/>
                <a:gd name="T46" fmla="*/ 89 w 286"/>
                <a:gd name="T47" fmla="*/ 223 h 290"/>
                <a:gd name="T48" fmla="*/ 119 w 286"/>
                <a:gd name="T49" fmla="*/ 206 h 290"/>
                <a:gd name="T50" fmla="*/ 268 w 286"/>
                <a:gd name="T51" fmla="*/ 277 h 290"/>
                <a:gd name="T52" fmla="*/ 284 w 286"/>
                <a:gd name="T53" fmla="*/ 196 h 290"/>
                <a:gd name="T54" fmla="*/ 283 w 286"/>
                <a:gd name="T55" fmla="*/ 122 h 290"/>
                <a:gd name="T56" fmla="*/ 278 w 286"/>
                <a:gd name="T57" fmla="*/ 71 h 290"/>
                <a:gd name="T58" fmla="*/ 274 w 286"/>
                <a:gd name="T59" fmla="*/ 61 h 290"/>
                <a:gd name="T60" fmla="*/ 278 w 286"/>
                <a:gd name="T61" fmla="*/ 54 h 290"/>
                <a:gd name="T62" fmla="*/ 278 w 286"/>
                <a:gd name="T63" fmla="*/ 48 h 290"/>
                <a:gd name="T64" fmla="*/ 281 w 286"/>
                <a:gd name="T65" fmla="*/ 31 h 290"/>
                <a:gd name="T66" fmla="*/ 275 w 286"/>
                <a:gd name="T67" fmla="*/ 25 h 290"/>
                <a:gd name="T68" fmla="*/ 268 w 286"/>
                <a:gd name="T69" fmla="*/ 25 h 290"/>
                <a:gd name="T70" fmla="*/ 262 w 286"/>
                <a:gd name="T71" fmla="*/ 21 h 290"/>
                <a:gd name="T72" fmla="*/ 251 w 286"/>
                <a:gd name="T73" fmla="*/ 21 h 290"/>
                <a:gd name="T74" fmla="*/ 244 w 286"/>
                <a:gd name="T75" fmla="*/ 18 h 290"/>
                <a:gd name="T76" fmla="*/ 239 w 286"/>
                <a:gd name="T77" fmla="*/ 9 h 290"/>
                <a:gd name="T78" fmla="*/ 226 w 286"/>
                <a:gd name="T79" fmla="*/ 7 h 290"/>
                <a:gd name="T80" fmla="*/ 218 w 286"/>
                <a:gd name="T81" fmla="*/ 7 h 290"/>
                <a:gd name="T82" fmla="*/ 203 w 286"/>
                <a:gd name="T83" fmla="*/ 10 h 290"/>
                <a:gd name="T84" fmla="*/ 188 w 286"/>
                <a:gd name="T85" fmla="*/ 27 h 290"/>
                <a:gd name="T86" fmla="*/ 193 w 286"/>
                <a:gd name="T87" fmla="*/ 39 h 290"/>
                <a:gd name="T88" fmla="*/ 193 w 286"/>
                <a:gd name="T89" fmla="*/ 49 h 290"/>
                <a:gd name="T90" fmla="*/ 182 w 286"/>
                <a:gd name="T91" fmla="*/ 60 h 290"/>
                <a:gd name="T92" fmla="*/ 164 w 286"/>
                <a:gd name="T93" fmla="*/ 55 h 290"/>
                <a:gd name="T94" fmla="*/ 144 w 286"/>
                <a:gd name="T95" fmla="*/ 43 h 290"/>
                <a:gd name="T96" fmla="*/ 114 w 286"/>
                <a:gd name="T97" fmla="*/ 39 h 290"/>
                <a:gd name="T98" fmla="*/ 108 w 286"/>
                <a:gd name="T99" fmla="*/ 27 h 290"/>
                <a:gd name="T100" fmla="*/ 98 w 286"/>
                <a:gd name="T101" fmla="*/ 15 h 290"/>
                <a:gd name="T102" fmla="*/ 90 w 286"/>
                <a:gd name="T103" fmla="*/ 12 h 290"/>
                <a:gd name="T104" fmla="*/ 80 w 286"/>
                <a:gd name="T105" fmla="*/ 7 h 290"/>
                <a:gd name="T106" fmla="*/ 55 w 286"/>
                <a:gd name="T107" fmla="*/ 9 h 290"/>
                <a:gd name="T108" fmla="*/ 43 w 286"/>
                <a:gd name="T109" fmla="*/ 1 h 290"/>
                <a:gd name="T110" fmla="*/ 36 w 286"/>
                <a:gd name="T111" fmla="*/ 10 h 290"/>
                <a:gd name="T112" fmla="*/ 40 w 286"/>
                <a:gd name="T113" fmla="*/ 15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6" h="290">
                  <a:moveTo>
                    <a:pt x="40" y="15"/>
                  </a:moveTo>
                  <a:lnTo>
                    <a:pt x="39" y="16"/>
                  </a:lnTo>
                  <a:lnTo>
                    <a:pt x="33" y="19"/>
                  </a:lnTo>
                  <a:lnTo>
                    <a:pt x="30" y="19"/>
                  </a:lnTo>
                  <a:lnTo>
                    <a:pt x="25" y="21"/>
                  </a:lnTo>
                  <a:lnTo>
                    <a:pt x="24" y="22"/>
                  </a:lnTo>
                  <a:lnTo>
                    <a:pt x="22" y="25"/>
                  </a:lnTo>
                  <a:lnTo>
                    <a:pt x="21" y="27"/>
                  </a:lnTo>
                  <a:lnTo>
                    <a:pt x="19" y="30"/>
                  </a:lnTo>
                  <a:lnTo>
                    <a:pt x="18" y="30"/>
                  </a:lnTo>
                  <a:lnTo>
                    <a:pt x="13" y="36"/>
                  </a:lnTo>
                  <a:lnTo>
                    <a:pt x="13" y="40"/>
                  </a:lnTo>
                  <a:lnTo>
                    <a:pt x="16" y="46"/>
                  </a:lnTo>
                  <a:lnTo>
                    <a:pt x="16" y="52"/>
                  </a:lnTo>
                  <a:lnTo>
                    <a:pt x="9" y="60"/>
                  </a:lnTo>
                  <a:lnTo>
                    <a:pt x="7" y="60"/>
                  </a:lnTo>
                  <a:lnTo>
                    <a:pt x="6" y="61"/>
                  </a:lnTo>
                  <a:lnTo>
                    <a:pt x="3" y="63"/>
                  </a:lnTo>
                  <a:lnTo>
                    <a:pt x="1" y="63"/>
                  </a:lnTo>
                  <a:lnTo>
                    <a:pt x="0" y="64"/>
                  </a:lnTo>
                  <a:lnTo>
                    <a:pt x="3" y="71"/>
                  </a:lnTo>
                  <a:lnTo>
                    <a:pt x="9" y="86"/>
                  </a:lnTo>
                  <a:lnTo>
                    <a:pt x="12" y="92"/>
                  </a:lnTo>
                  <a:lnTo>
                    <a:pt x="12" y="93"/>
                  </a:lnTo>
                  <a:lnTo>
                    <a:pt x="10" y="96"/>
                  </a:lnTo>
                  <a:lnTo>
                    <a:pt x="10" y="105"/>
                  </a:lnTo>
                  <a:lnTo>
                    <a:pt x="9" y="107"/>
                  </a:lnTo>
                  <a:lnTo>
                    <a:pt x="9" y="108"/>
                  </a:lnTo>
                  <a:lnTo>
                    <a:pt x="10" y="113"/>
                  </a:lnTo>
                  <a:lnTo>
                    <a:pt x="7" y="119"/>
                  </a:lnTo>
                  <a:lnTo>
                    <a:pt x="9" y="132"/>
                  </a:lnTo>
                  <a:lnTo>
                    <a:pt x="9" y="134"/>
                  </a:lnTo>
                  <a:lnTo>
                    <a:pt x="10" y="135"/>
                  </a:lnTo>
                  <a:lnTo>
                    <a:pt x="10" y="138"/>
                  </a:lnTo>
                  <a:lnTo>
                    <a:pt x="9" y="143"/>
                  </a:lnTo>
                  <a:lnTo>
                    <a:pt x="7" y="144"/>
                  </a:lnTo>
                  <a:lnTo>
                    <a:pt x="4" y="146"/>
                  </a:lnTo>
                  <a:lnTo>
                    <a:pt x="1" y="146"/>
                  </a:lnTo>
                  <a:lnTo>
                    <a:pt x="0" y="147"/>
                  </a:lnTo>
                  <a:lnTo>
                    <a:pt x="0" y="149"/>
                  </a:lnTo>
                  <a:lnTo>
                    <a:pt x="1" y="152"/>
                  </a:lnTo>
                  <a:lnTo>
                    <a:pt x="4" y="155"/>
                  </a:lnTo>
                  <a:lnTo>
                    <a:pt x="6" y="159"/>
                  </a:lnTo>
                  <a:lnTo>
                    <a:pt x="9" y="162"/>
                  </a:lnTo>
                  <a:lnTo>
                    <a:pt x="10" y="165"/>
                  </a:lnTo>
                  <a:lnTo>
                    <a:pt x="12" y="167"/>
                  </a:lnTo>
                  <a:lnTo>
                    <a:pt x="12" y="179"/>
                  </a:lnTo>
                  <a:lnTo>
                    <a:pt x="18" y="185"/>
                  </a:lnTo>
                  <a:lnTo>
                    <a:pt x="24" y="182"/>
                  </a:lnTo>
                  <a:lnTo>
                    <a:pt x="25" y="182"/>
                  </a:lnTo>
                  <a:lnTo>
                    <a:pt x="36" y="187"/>
                  </a:lnTo>
                  <a:lnTo>
                    <a:pt x="39" y="187"/>
                  </a:lnTo>
                  <a:lnTo>
                    <a:pt x="42" y="190"/>
                  </a:lnTo>
                  <a:lnTo>
                    <a:pt x="42" y="191"/>
                  </a:lnTo>
                  <a:lnTo>
                    <a:pt x="43" y="194"/>
                  </a:lnTo>
                  <a:lnTo>
                    <a:pt x="45" y="199"/>
                  </a:lnTo>
                  <a:lnTo>
                    <a:pt x="46" y="202"/>
                  </a:lnTo>
                  <a:lnTo>
                    <a:pt x="48" y="203"/>
                  </a:lnTo>
                  <a:lnTo>
                    <a:pt x="48" y="205"/>
                  </a:lnTo>
                  <a:lnTo>
                    <a:pt x="57" y="206"/>
                  </a:lnTo>
                  <a:lnTo>
                    <a:pt x="60" y="206"/>
                  </a:lnTo>
                  <a:lnTo>
                    <a:pt x="63" y="208"/>
                  </a:lnTo>
                  <a:lnTo>
                    <a:pt x="68" y="208"/>
                  </a:lnTo>
                  <a:lnTo>
                    <a:pt x="72" y="211"/>
                  </a:lnTo>
                  <a:lnTo>
                    <a:pt x="75" y="212"/>
                  </a:lnTo>
                  <a:lnTo>
                    <a:pt x="77" y="212"/>
                  </a:lnTo>
                  <a:lnTo>
                    <a:pt x="78" y="214"/>
                  </a:lnTo>
                  <a:lnTo>
                    <a:pt x="81" y="215"/>
                  </a:lnTo>
                  <a:lnTo>
                    <a:pt x="83" y="217"/>
                  </a:lnTo>
                  <a:lnTo>
                    <a:pt x="84" y="220"/>
                  </a:lnTo>
                  <a:lnTo>
                    <a:pt x="87" y="221"/>
                  </a:lnTo>
                  <a:lnTo>
                    <a:pt x="89" y="223"/>
                  </a:lnTo>
                  <a:lnTo>
                    <a:pt x="93" y="221"/>
                  </a:lnTo>
                  <a:lnTo>
                    <a:pt x="102" y="217"/>
                  </a:lnTo>
                  <a:lnTo>
                    <a:pt x="119" y="206"/>
                  </a:lnTo>
                  <a:lnTo>
                    <a:pt x="122" y="205"/>
                  </a:lnTo>
                  <a:lnTo>
                    <a:pt x="268" y="290"/>
                  </a:lnTo>
                  <a:lnTo>
                    <a:pt x="268" y="277"/>
                  </a:lnTo>
                  <a:lnTo>
                    <a:pt x="286" y="277"/>
                  </a:lnTo>
                  <a:lnTo>
                    <a:pt x="286" y="217"/>
                  </a:lnTo>
                  <a:lnTo>
                    <a:pt x="284" y="196"/>
                  </a:lnTo>
                  <a:lnTo>
                    <a:pt x="284" y="171"/>
                  </a:lnTo>
                  <a:lnTo>
                    <a:pt x="283" y="147"/>
                  </a:lnTo>
                  <a:lnTo>
                    <a:pt x="283" y="122"/>
                  </a:lnTo>
                  <a:lnTo>
                    <a:pt x="281" y="101"/>
                  </a:lnTo>
                  <a:lnTo>
                    <a:pt x="281" y="80"/>
                  </a:lnTo>
                  <a:lnTo>
                    <a:pt x="278" y="71"/>
                  </a:lnTo>
                  <a:lnTo>
                    <a:pt x="275" y="66"/>
                  </a:lnTo>
                  <a:lnTo>
                    <a:pt x="274" y="63"/>
                  </a:lnTo>
                  <a:lnTo>
                    <a:pt x="274" y="61"/>
                  </a:lnTo>
                  <a:lnTo>
                    <a:pt x="275" y="58"/>
                  </a:lnTo>
                  <a:lnTo>
                    <a:pt x="277" y="57"/>
                  </a:lnTo>
                  <a:lnTo>
                    <a:pt x="278" y="54"/>
                  </a:lnTo>
                  <a:lnTo>
                    <a:pt x="280" y="52"/>
                  </a:lnTo>
                  <a:lnTo>
                    <a:pt x="280" y="51"/>
                  </a:lnTo>
                  <a:lnTo>
                    <a:pt x="278" y="48"/>
                  </a:lnTo>
                  <a:lnTo>
                    <a:pt x="275" y="46"/>
                  </a:lnTo>
                  <a:lnTo>
                    <a:pt x="275" y="39"/>
                  </a:lnTo>
                  <a:lnTo>
                    <a:pt x="281" y="31"/>
                  </a:lnTo>
                  <a:lnTo>
                    <a:pt x="280" y="28"/>
                  </a:lnTo>
                  <a:lnTo>
                    <a:pt x="280" y="24"/>
                  </a:lnTo>
                  <a:lnTo>
                    <a:pt x="275" y="25"/>
                  </a:lnTo>
                  <a:lnTo>
                    <a:pt x="272" y="22"/>
                  </a:lnTo>
                  <a:lnTo>
                    <a:pt x="269" y="25"/>
                  </a:lnTo>
                  <a:lnTo>
                    <a:pt x="268" y="25"/>
                  </a:lnTo>
                  <a:lnTo>
                    <a:pt x="266" y="24"/>
                  </a:lnTo>
                  <a:lnTo>
                    <a:pt x="263" y="22"/>
                  </a:lnTo>
                  <a:lnTo>
                    <a:pt x="262" y="21"/>
                  </a:lnTo>
                  <a:lnTo>
                    <a:pt x="259" y="19"/>
                  </a:lnTo>
                  <a:lnTo>
                    <a:pt x="256" y="19"/>
                  </a:lnTo>
                  <a:lnTo>
                    <a:pt x="251" y="21"/>
                  </a:lnTo>
                  <a:lnTo>
                    <a:pt x="248" y="21"/>
                  </a:lnTo>
                  <a:lnTo>
                    <a:pt x="245" y="19"/>
                  </a:lnTo>
                  <a:lnTo>
                    <a:pt x="244" y="18"/>
                  </a:lnTo>
                  <a:lnTo>
                    <a:pt x="244" y="12"/>
                  </a:lnTo>
                  <a:lnTo>
                    <a:pt x="242" y="10"/>
                  </a:lnTo>
                  <a:lnTo>
                    <a:pt x="239" y="9"/>
                  </a:lnTo>
                  <a:lnTo>
                    <a:pt x="230" y="9"/>
                  </a:lnTo>
                  <a:lnTo>
                    <a:pt x="229" y="7"/>
                  </a:lnTo>
                  <a:lnTo>
                    <a:pt x="226" y="7"/>
                  </a:lnTo>
                  <a:lnTo>
                    <a:pt x="223" y="6"/>
                  </a:lnTo>
                  <a:lnTo>
                    <a:pt x="220" y="6"/>
                  </a:lnTo>
                  <a:lnTo>
                    <a:pt x="218" y="7"/>
                  </a:lnTo>
                  <a:lnTo>
                    <a:pt x="218" y="9"/>
                  </a:lnTo>
                  <a:lnTo>
                    <a:pt x="208" y="9"/>
                  </a:lnTo>
                  <a:lnTo>
                    <a:pt x="203" y="10"/>
                  </a:lnTo>
                  <a:lnTo>
                    <a:pt x="200" y="12"/>
                  </a:lnTo>
                  <a:lnTo>
                    <a:pt x="191" y="21"/>
                  </a:lnTo>
                  <a:lnTo>
                    <a:pt x="188" y="27"/>
                  </a:lnTo>
                  <a:lnTo>
                    <a:pt x="188" y="30"/>
                  </a:lnTo>
                  <a:lnTo>
                    <a:pt x="190" y="36"/>
                  </a:lnTo>
                  <a:lnTo>
                    <a:pt x="193" y="39"/>
                  </a:lnTo>
                  <a:lnTo>
                    <a:pt x="194" y="42"/>
                  </a:lnTo>
                  <a:lnTo>
                    <a:pt x="194" y="46"/>
                  </a:lnTo>
                  <a:lnTo>
                    <a:pt x="193" y="49"/>
                  </a:lnTo>
                  <a:lnTo>
                    <a:pt x="187" y="55"/>
                  </a:lnTo>
                  <a:lnTo>
                    <a:pt x="185" y="58"/>
                  </a:lnTo>
                  <a:lnTo>
                    <a:pt x="182" y="60"/>
                  </a:lnTo>
                  <a:lnTo>
                    <a:pt x="173" y="60"/>
                  </a:lnTo>
                  <a:lnTo>
                    <a:pt x="168" y="58"/>
                  </a:lnTo>
                  <a:lnTo>
                    <a:pt x="164" y="55"/>
                  </a:lnTo>
                  <a:lnTo>
                    <a:pt x="159" y="51"/>
                  </a:lnTo>
                  <a:lnTo>
                    <a:pt x="152" y="46"/>
                  </a:lnTo>
                  <a:lnTo>
                    <a:pt x="144" y="43"/>
                  </a:lnTo>
                  <a:lnTo>
                    <a:pt x="137" y="42"/>
                  </a:lnTo>
                  <a:lnTo>
                    <a:pt x="120" y="42"/>
                  </a:lnTo>
                  <a:lnTo>
                    <a:pt x="114" y="39"/>
                  </a:lnTo>
                  <a:lnTo>
                    <a:pt x="111" y="36"/>
                  </a:lnTo>
                  <a:lnTo>
                    <a:pt x="110" y="31"/>
                  </a:lnTo>
                  <a:lnTo>
                    <a:pt x="108" y="27"/>
                  </a:lnTo>
                  <a:lnTo>
                    <a:pt x="108" y="24"/>
                  </a:lnTo>
                  <a:lnTo>
                    <a:pt x="105" y="18"/>
                  </a:lnTo>
                  <a:lnTo>
                    <a:pt x="98" y="15"/>
                  </a:lnTo>
                  <a:lnTo>
                    <a:pt x="95" y="15"/>
                  </a:lnTo>
                  <a:lnTo>
                    <a:pt x="92" y="13"/>
                  </a:lnTo>
                  <a:lnTo>
                    <a:pt x="90" y="12"/>
                  </a:lnTo>
                  <a:lnTo>
                    <a:pt x="84" y="9"/>
                  </a:lnTo>
                  <a:lnTo>
                    <a:pt x="83" y="9"/>
                  </a:lnTo>
                  <a:lnTo>
                    <a:pt x="80" y="7"/>
                  </a:lnTo>
                  <a:lnTo>
                    <a:pt x="69" y="7"/>
                  </a:lnTo>
                  <a:lnTo>
                    <a:pt x="65" y="9"/>
                  </a:lnTo>
                  <a:lnTo>
                    <a:pt x="55" y="9"/>
                  </a:lnTo>
                  <a:lnTo>
                    <a:pt x="49" y="6"/>
                  </a:lnTo>
                  <a:lnTo>
                    <a:pt x="46" y="3"/>
                  </a:lnTo>
                  <a:lnTo>
                    <a:pt x="43" y="1"/>
                  </a:lnTo>
                  <a:lnTo>
                    <a:pt x="39" y="1"/>
                  </a:lnTo>
                  <a:lnTo>
                    <a:pt x="37" y="0"/>
                  </a:lnTo>
                  <a:lnTo>
                    <a:pt x="36" y="10"/>
                  </a:lnTo>
                  <a:lnTo>
                    <a:pt x="37" y="10"/>
                  </a:lnTo>
                  <a:lnTo>
                    <a:pt x="40" y="13"/>
                  </a:lnTo>
                  <a:lnTo>
                    <a:pt x="40" y="15"/>
                  </a:lnTo>
                  <a:lnTo>
                    <a:pt x="40" y="15"/>
                  </a:lnTo>
                  <a:lnTo>
                    <a:pt x="40" y="15"/>
                  </a:lnTo>
                  <a:close/>
                </a:path>
              </a:pathLst>
            </a:custGeom>
            <a:grp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283" name="Freeform 106"/>
            <p:cNvSpPr/>
            <p:nvPr/>
          </p:nvSpPr>
          <p:spPr bwMode="auto">
            <a:xfrm>
              <a:off x="5709931" y="3959534"/>
              <a:ext cx="130788" cy="144765"/>
            </a:xfrm>
            <a:custGeom>
              <a:avLst/>
              <a:gdLst>
                <a:gd name="T0" fmla="*/ 79 w 79"/>
                <a:gd name="T1" fmla="*/ 66 h 88"/>
                <a:gd name="T2" fmla="*/ 79 w 79"/>
                <a:gd name="T3" fmla="*/ 63 h 88"/>
                <a:gd name="T4" fmla="*/ 72 w 79"/>
                <a:gd name="T5" fmla="*/ 55 h 88"/>
                <a:gd name="T6" fmla="*/ 72 w 79"/>
                <a:gd name="T7" fmla="*/ 46 h 88"/>
                <a:gd name="T8" fmla="*/ 63 w 79"/>
                <a:gd name="T9" fmla="*/ 48 h 88"/>
                <a:gd name="T10" fmla="*/ 63 w 79"/>
                <a:gd name="T11" fmla="*/ 45 h 88"/>
                <a:gd name="T12" fmla="*/ 58 w 79"/>
                <a:gd name="T13" fmla="*/ 45 h 88"/>
                <a:gd name="T14" fmla="*/ 57 w 79"/>
                <a:gd name="T15" fmla="*/ 43 h 88"/>
                <a:gd name="T16" fmla="*/ 58 w 79"/>
                <a:gd name="T17" fmla="*/ 40 h 88"/>
                <a:gd name="T18" fmla="*/ 61 w 79"/>
                <a:gd name="T19" fmla="*/ 39 h 88"/>
                <a:gd name="T20" fmla="*/ 63 w 79"/>
                <a:gd name="T21" fmla="*/ 34 h 88"/>
                <a:gd name="T22" fmla="*/ 63 w 79"/>
                <a:gd name="T23" fmla="*/ 28 h 88"/>
                <a:gd name="T24" fmla="*/ 58 w 79"/>
                <a:gd name="T25" fmla="*/ 19 h 88"/>
                <a:gd name="T26" fmla="*/ 57 w 79"/>
                <a:gd name="T27" fmla="*/ 19 h 88"/>
                <a:gd name="T28" fmla="*/ 55 w 79"/>
                <a:gd name="T29" fmla="*/ 21 h 88"/>
                <a:gd name="T30" fmla="*/ 54 w 79"/>
                <a:gd name="T31" fmla="*/ 24 h 88"/>
                <a:gd name="T32" fmla="*/ 54 w 79"/>
                <a:gd name="T33" fmla="*/ 27 h 88"/>
                <a:gd name="T34" fmla="*/ 51 w 79"/>
                <a:gd name="T35" fmla="*/ 30 h 88"/>
                <a:gd name="T36" fmla="*/ 49 w 79"/>
                <a:gd name="T37" fmla="*/ 30 h 88"/>
                <a:gd name="T38" fmla="*/ 46 w 79"/>
                <a:gd name="T39" fmla="*/ 27 h 88"/>
                <a:gd name="T40" fmla="*/ 46 w 79"/>
                <a:gd name="T41" fmla="*/ 25 h 88"/>
                <a:gd name="T42" fmla="*/ 43 w 79"/>
                <a:gd name="T43" fmla="*/ 25 h 88"/>
                <a:gd name="T44" fmla="*/ 43 w 79"/>
                <a:gd name="T45" fmla="*/ 9 h 88"/>
                <a:gd name="T46" fmla="*/ 42 w 79"/>
                <a:gd name="T47" fmla="*/ 4 h 88"/>
                <a:gd name="T48" fmla="*/ 39 w 79"/>
                <a:gd name="T49" fmla="*/ 1 h 88"/>
                <a:gd name="T50" fmla="*/ 36 w 79"/>
                <a:gd name="T51" fmla="*/ 0 h 88"/>
                <a:gd name="T52" fmla="*/ 34 w 79"/>
                <a:gd name="T53" fmla="*/ 0 h 88"/>
                <a:gd name="T54" fmla="*/ 33 w 79"/>
                <a:gd name="T55" fmla="*/ 1 h 88"/>
                <a:gd name="T56" fmla="*/ 33 w 79"/>
                <a:gd name="T57" fmla="*/ 4 h 88"/>
                <a:gd name="T58" fmla="*/ 27 w 79"/>
                <a:gd name="T59" fmla="*/ 3 h 88"/>
                <a:gd name="T60" fmla="*/ 28 w 79"/>
                <a:gd name="T61" fmla="*/ 9 h 88"/>
                <a:gd name="T62" fmla="*/ 22 w 79"/>
                <a:gd name="T63" fmla="*/ 10 h 88"/>
                <a:gd name="T64" fmla="*/ 22 w 79"/>
                <a:gd name="T65" fmla="*/ 16 h 88"/>
                <a:gd name="T66" fmla="*/ 21 w 79"/>
                <a:gd name="T67" fmla="*/ 19 h 88"/>
                <a:gd name="T68" fmla="*/ 18 w 79"/>
                <a:gd name="T69" fmla="*/ 21 h 88"/>
                <a:gd name="T70" fmla="*/ 15 w 79"/>
                <a:gd name="T71" fmla="*/ 24 h 88"/>
                <a:gd name="T72" fmla="*/ 12 w 79"/>
                <a:gd name="T73" fmla="*/ 25 h 88"/>
                <a:gd name="T74" fmla="*/ 6 w 79"/>
                <a:gd name="T75" fmla="*/ 30 h 88"/>
                <a:gd name="T76" fmla="*/ 6 w 79"/>
                <a:gd name="T77" fmla="*/ 39 h 88"/>
                <a:gd name="T78" fmla="*/ 0 w 79"/>
                <a:gd name="T79" fmla="*/ 33 h 88"/>
                <a:gd name="T80" fmla="*/ 10 w 79"/>
                <a:gd name="T81" fmla="*/ 42 h 88"/>
                <a:gd name="T82" fmla="*/ 16 w 79"/>
                <a:gd name="T83" fmla="*/ 42 h 88"/>
                <a:gd name="T84" fmla="*/ 19 w 79"/>
                <a:gd name="T85" fmla="*/ 49 h 88"/>
                <a:gd name="T86" fmla="*/ 27 w 79"/>
                <a:gd name="T87" fmla="*/ 49 h 88"/>
                <a:gd name="T88" fmla="*/ 28 w 79"/>
                <a:gd name="T89" fmla="*/ 51 h 88"/>
                <a:gd name="T90" fmla="*/ 31 w 79"/>
                <a:gd name="T91" fmla="*/ 58 h 88"/>
                <a:gd name="T92" fmla="*/ 34 w 79"/>
                <a:gd name="T93" fmla="*/ 63 h 88"/>
                <a:gd name="T94" fmla="*/ 39 w 79"/>
                <a:gd name="T95" fmla="*/ 66 h 88"/>
                <a:gd name="T96" fmla="*/ 42 w 79"/>
                <a:gd name="T97" fmla="*/ 70 h 88"/>
                <a:gd name="T98" fmla="*/ 46 w 79"/>
                <a:gd name="T99" fmla="*/ 73 h 88"/>
                <a:gd name="T100" fmla="*/ 51 w 79"/>
                <a:gd name="T101" fmla="*/ 75 h 88"/>
                <a:gd name="T102" fmla="*/ 54 w 79"/>
                <a:gd name="T103" fmla="*/ 76 h 88"/>
                <a:gd name="T104" fmla="*/ 58 w 79"/>
                <a:gd name="T105" fmla="*/ 78 h 88"/>
                <a:gd name="T106" fmla="*/ 66 w 79"/>
                <a:gd name="T107" fmla="*/ 85 h 88"/>
                <a:gd name="T108" fmla="*/ 75 w 79"/>
                <a:gd name="T109" fmla="*/ 88 h 88"/>
                <a:gd name="T110" fmla="*/ 76 w 79"/>
                <a:gd name="T111" fmla="*/ 88 h 88"/>
                <a:gd name="T112" fmla="*/ 76 w 79"/>
                <a:gd name="T113" fmla="*/ 76 h 88"/>
                <a:gd name="T114" fmla="*/ 78 w 79"/>
                <a:gd name="T115" fmla="*/ 75 h 88"/>
                <a:gd name="T116" fmla="*/ 78 w 79"/>
                <a:gd name="T117" fmla="*/ 72 h 88"/>
                <a:gd name="T118" fmla="*/ 79 w 79"/>
                <a:gd name="T119" fmla="*/ 69 h 88"/>
                <a:gd name="T120" fmla="*/ 79 w 79"/>
                <a:gd name="T121" fmla="*/ 66 h 88"/>
                <a:gd name="T122" fmla="*/ 79 w 79"/>
                <a:gd name="T123" fmla="*/ 66 h 88"/>
                <a:gd name="T124" fmla="*/ 79 w 79"/>
                <a:gd name="T125" fmla="*/ 6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9" h="88">
                  <a:moveTo>
                    <a:pt x="79" y="66"/>
                  </a:moveTo>
                  <a:lnTo>
                    <a:pt x="79" y="63"/>
                  </a:lnTo>
                  <a:lnTo>
                    <a:pt x="72" y="55"/>
                  </a:lnTo>
                  <a:lnTo>
                    <a:pt x="72" y="46"/>
                  </a:lnTo>
                  <a:lnTo>
                    <a:pt x="63" y="48"/>
                  </a:lnTo>
                  <a:lnTo>
                    <a:pt x="63" y="45"/>
                  </a:lnTo>
                  <a:lnTo>
                    <a:pt x="58" y="45"/>
                  </a:lnTo>
                  <a:lnTo>
                    <a:pt x="57" y="43"/>
                  </a:lnTo>
                  <a:lnTo>
                    <a:pt x="58" y="40"/>
                  </a:lnTo>
                  <a:lnTo>
                    <a:pt x="61" y="39"/>
                  </a:lnTo>
                  <a:lnTo>
                    <a:pt x="63" y="34"/>
                  </a:lnTo>
                  <a:lnTo>
                    <a:pt x="63" y="28"/>
                  </a:lnTo>
                  <a:lnTo>
                    <a:pt x="58" y="19"/>
                  </a:lnTo>
                  <a:lnTo>
                    <a:pt x="57" y="19"/>
                  </a:lnTo>
                  <a:lnTo>
                    <a:pt x="55" y="21"/>
                  </a:lnTo>
                  <a:lnTo>
                    <a:pt x="54" y="24"/>
                  </a:lnTo>
                  <a:lnTo>
                    <a:pt x="54" y="27"/>
                  </a:lnTo>
                  <a:lnTo>
                    <a:pt x="51" y="30"/>
                  </a:lnTo>
                  <a:lnTo>
                    <a:pt x="49" y="30"/>
                  </a:lnTo>
                  <a:lnTo>
                    <a:pt x="46" y="27"/>
                  </a:lnTo>
                  <a:lnTo>
                    <a:pt x="46" y="25"/>
                  </a:lnTo>
                  <a:lnTo>
                    <a:pt x="43" y="25"/>
                  </a:lnTo>
                  <a:lnTo>
                    <a:pt x="43" y="9"/>
                  </a:lnTo>
                  <a:lnTo>
                    <a:pt x="42" y="4"/>
                  </a:lnTo>
                  <a:lnTo>
                    <a:pt x="39" y="1"/>
                  </a:lnTo>
                  <a:lnTo>
                    <a:pt x="36" y="0"/>
                  </a:lnTo>
                  <a:lnTo>
                    <a:pt x="34" y="0"/>
                  </a:lnTo>
                  <a:lnTo>
                    <a:pt x="33" y="1"/>
                  </a:lnTo>
                  <a:lnTo>
                    <a:pt x="33" y="4"/>
                  </a:lnTo>
                  <a:lnTo>
                    <a:pt x="27" y="3"/>
                  </a:lnTo>
                  <a:lnTo>
                    <a:pt x="28" y="9"/>
                  </a:lnTo>
                  <a:lnTo>
                    <a:pt x="22" y="10"/>
                  </a:lnTo>
                  <a:lnTo>
                    <a:pt x="22" y="16"/>
                  </a:lnTo>
                  <a:lnTo>
                    <a:pt x="21" y="19"/>
                  </a:lnTo>
                  <a:lnTo>
                    <a:pt x="18" y="21"/>
                  </a:lnTo>
                  <a:lnTo>
                    <a:pt x="15" y="24"/>
                  </a:lnTo>
                  <a:lnTo>
                    <a:pt x="12" y="25"/>
                  </a:lnTo>
                  <a:lnTo>
                    <a:pt x="6" y="30"/>
                  </a:lnTo>
                  <a:lnTo>
                    <a:pt x="6" y="39"/>
                  </a:lnTo>
                  <a:lnTo>
                    <a:pt x="0" y="33"/>
                  </a:lnTo>
                  <a:lnTo>
                    <a:pt x="10" y="42"/>
                  </a:lnTo>
                  <a:lnTo>
                    <a:pt x="16" y="42"/>
                  </a:lnTo>
                  <a:lnTo>
                    <a:pt x="19" y="49"/>
                  </a:lnTo>
                  <a:lnTo>
                    <a:pt x="27" y="49"/>
                  </a:lnTo>
                  <a:lnTo>
                    <a:pt x="28" y="51"/>
                  </a:lnTo>
                  <a:lnTo>
                    <a:pt x="31" y="58"/>
                  </a:lnTo>
                  <a:lnTo>
                    <a:pt x="34" y="63"/>
                  </a:lnTo>
                  <a:lnTo>
                    <a:pt x="39" y="66"/>
                  </a:lnTo>
                  <a:lnTo>
                    <a:pt x="42" y="70"/>
                  </a:lnTo>
                  <a:lnTo>
                    <a:pt x="46" y="73"/>
                  </a:lnTo>
                  <a:lnTo>
                    <a:pt x="51" y="75"/>
                  </a:lnTo>
                  <a:lnTo>
                    <a:pt x="54" y="76"/>
                  </a:lnTo>
                  <a:lnTo>
                    <a:pt x="58" y="78"/>
                  </a:lnTo>
                  <a:lnTo>
                    <a:pt x="66" y="85"/>
                  </a:lnTo>
                  <a:lnTo>
                    <a:pt x="75" y="88"/>
                  </a:lnTo>
                  <a:lnTo>
                    <a:pt x="76" y="88"/>
                  </a:lnTo>
                  <a:lnTo>
                    <a:pt x="76" y="76"/>
                  </a:lnTo>
                  <a:lnTo>
                    <a:pt x="78" y="75"/>
                  </a:lnTo>
                  <a:lnTo>
                    <a:pt x="78" y="72"/>
                  </a:lnTo>
                  <a:lnTo>
                    <a:pt x="79" y="69"/>
                  </a:lnTo>
                  <a:lnTo>
                    <a:pt x="79" y="66"/>
                  </a:lnTo>
                  <a:lnTo>
                    <a:pt x="79" y="66"/>
                  </a:lnTo>
                  <a:lnTo>
                    <a:pt x="79" y="66"/>
                  </a:lnTo>
                  <a:close/>
                </a:path>
              </a:pathLst>
            </a:custGeom>
            <a:grp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284" name="Freeform 107"/>
            <p:cNvSpPr/>
            <p:nvPr/>
          </p:nvSpPr>
          <p:spPr bwMode="auto">
            <a:xfrm>
              <a:off x="6886190" y="5250912"/>
              <a:ext cx="72844" cy="70738"/>
            </a:xfrm>
            <a:custGeom>
              <a:avLst/>
              <a:gdLst>
                <a:gd name="T0" fmla="*/ 0 w 44"/>
                <a:gd name="T1" fmla="*/ 21 h 43"/>
                <a:gd name="T2" fmla="*/ 6 w 44"/>
                <a:gd name="T3" fmla="*/ 30 h 43"/>
                <a:gd name="T4" fmla="*/ 6 w 44"/>
                <a:gd name="T5" fmla="*/ 34 h 43"/>
                <a:gd name="T6" fmla="*/ 14 w 44"/>
                <a:gd name="T7" fmla="*/ 43 h 43"/>
                <a:gd name="T8" fmla="*/ 18 w 44"/>
                <a:gd name="T9" fmla="*/ 43 h 43"/>
                <a:gd name="T10" fmla="*/ 18 w 44"/>
                <a:gd name="T11" fmla="*/ 39 h 43"/>
                <a:gd name="T12" fmla="*/ 20 w 44"/>
                <a:gd name="T13" fmla="*/ 37 h 43"/>
                <a:gd name="T14" fmla="*/ 21 w 44"/>
                <a:gd name="T15" fmla="*/ 34 h 43"/>
                <a:gd name="T16" fmla="*/ 23 w 44"/>
                <a:gd name="T17" fmla="*/ 33 h 43"/>
                <a:gd name="T18" fmla="*/ 27 w 44"/>
                <a:gd name="T19" fmla="*/ 31 h 43"/>
                <a:gd name="T20" fmla="*/ 32 w 44"/>
                <a:gd name="T21" fmla="*/ 31 h 43"/>
                <a:gd name="T22" fmla="*/ 35 w 44"/>
                <a:gd name="T23" fmla="*/ 30 h 43"/>
                <a:gd name="T24" fmla="*/ 36 w 44"/>
                <a:gd name="T25" fmla="*/ 28 h 43"/>
                <a:gd name="T26" fmla="*/ 39 w 44"/>
                <a:gd name="T27" fmla="*/ 27 h 43"/>
                <a:gd name="T28" fmla="*/ 38 w 44"/>
                <a:gd name="T29" fmla="*/ 22 h 43"/>
                <a:gd name="T30" fmla="*/ 44 w 44"/>
                <a:gd name="T31" fmla="*/ 18 h 43"/>
                <a:gd name="T32" fmla="*/ 42 w 44"/>
                <a:gd name="T33" fmla="*/ 10 h 43"/>
                <a:gd name="T34" fmla="*/ 39 w 44"/>
                <a:gd name="T35" fmla="*/ 9 h 43"/>
                <a:gd name="T36" fmla="*/ 38 w 44"/>
                <a:gd name="T37" fmla="*/ 6 h 43"/>
                <a:gd name="T38" fmla="*/ 36 w 44"/>
                <a:gd name="T39" fmla="*/ 4 h 43"/>
                <a:gd name="T40" fmla="*/ 35 w 44"/>
                <a:gd name="T41" fmla="*/ 1 h 43"/>
                <a:gd name="T42" fmla="*/ 33 w 44"/>
                <a:gd name="T43" fmla="*/ 0 h 43"/>
                <a:gd name="T44" fmla="*/ 23 w 44"/>
                <a:gd name="T45" fmla="*/ 0 h 43"/>
                <a:gd name="T46" fmla="*/ 20 w 44"/>
                <a:gd name="T47" fmla="*/ 1 h 43"/>
                <a:gd name="T48" fmla="*/ 20 w 44"/>
                <a:gd name="T49" fmla="*/ 4 h 43"/>
                <a:gd name="T50" fmla="*/ 14 w 44"/>
                <a:gd name="T51" fmla="*/ 4 h 43"/>
                <a:gd name="T52" fmla="*/ 12 w 44"/>
                <a:gd name="T53" fmla="*/ 6 h 43"/>
                <a:gd name="T54" fmla="*/ 12 w 44"/>
                <a:gd name="T55" fmla="*/ 10 h 43"/>
                <a:gd name="T56" fmla="*/ 8 w 44"/>
                <a:gd name="T57" fmla="*/ 15 h 43"/>
                <a:gd name="T58" fmla="*/ 6 w 44"/>
                <a:gd name="T59" fmla="*/ 21 h 43"/>
                <a:gd name="T60" fmla="*/ 0 w 44"/>
                <a:gd name="T61" fmla="*/ 21 h 43"/>
                <a:gd name="T62" fmla="*/ 0 w 44"/>
                <a:gd name="T63" fmla="*/ 21 h 43"/>
                <a:gd name="T64" fmla="*/ 0 w 44"/>
                <a:gd name="T65" fmla="*/ 2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43">
                  <a:moveTo>
                    <a:pt x="0" y="21"/>
                  </a:moveTo>
                  <a:lnTo>
                    <a:pt x="6" y="30"/>
                  </a:lnTo>
                  <a:lnTo>
                    <a:pt x="6" y="34"/>
                  </a:lnTo>
                  <a:lnTo>
                    <a:pt x="14" y="43"/>
                  </a:lnTo>
                  <a:lnTo>
                    <a:pt x="18" y="43"/>
                  </a:lnTo>
                  <a:lnTo>
                    <a:pt x="18" y="39"/>
                  </a:lnTo>
                  <a:lnTo>
                    <a:pt x="20" y="37"/>
                  </a:lnTo>
                  <a:lnTo>
                    <a:pt x="21" y="34"/>
                  </a:lnTo>
                  <a:lnTo>
                    <a:pt x="23" y="33"/>
                  </a:lnTo>
                  <a:lnTo>
                    <a:pt x="27" y="31"/>
                  </a:lnTo>
                  <a:lnTo>
                    <a:pt x="32" y="31"/>
                  </a:lnTo>
                  <a:lnTo>
                    <a:pt x="35" y="30"/>
                  </a:lnTo>
                  <a:lnTo>
                    <a:pt x="36" y="28"/>
                  </a:lnTo>
                  <a:lnTo>
                    <a:pt x="39" y="27"/>
                  </a:lnTo>
                  <a:lnTo>
                    <a:pt x="38" y="22"/>
                  </a:lnTo>
                  <a:lnTo>
                    <a:pt x="44" y="18"/>
                  </a:lnTo>
                  <a:lnTo>
                    <a:pt x="42" y="10"/>
                  </a:lnTo>
                  <a:lnTo>
                    <a:pt x="39" y="9"/>
                  </a:lnTo>
                  <a:lnTo>
                    <a:pt x="38" y="6"/>
                  </a:lnTo>
                  <a:lnTo>
                    <a:pt x="36" y="4"/>
                  </a:lnTo>
                  <a:lnTo>
                    <a:pt x="35" y="1"/>
                  </a:lnTo>
                  <a:lnTo>
                    <a:pt x="33" y="0"/>
                  </a:lnTo>
                  <a:lnTo>
                    <a:pt x="23" y="0"/>
                  </a:lnTo>
                  <a:lnTo>
                    <a:pt x="20" y="1"/>
                  </a:lnTo>
                  <a:lnTo>
                    <a:pt x="20" y="4"/>
                  </a:lnTo>
                  <a:lnTo>
                    <a:pt x="14" y="4"/>
                  </a:lnTo>
                  <a:lnTo>
                    <a:pt x="12" y="6"/>
                  </a:lnTo>
                  <a:lnTo>
                    <a:pt x="12" y="10"/>
                  </a:lnTo>
                  <a:lnTo>
                    <a:pt x="8" y="15"/>
                  </a:lnTo>
                  <a:lnTo>
                    <a:pt x="6" y="21"/>
                  </a:lnTo>
                  <a:lnTo>
                    <a:pt x="0" y="21"/>
                  </a:lnTo>
                  <a:lnTo>
                    <a:pt x="0" y="21"/>
                  </a:lnTo>
                  <a:lnTo>
                    <a:pt x="0" y="21"/>
                  </a:lnTo>
                  <a:close/>
                </a:path>
              </a:pathLst>
            </a:custGeom>
            <a:grp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285" name="Freeform 108"/>
            <p:cNvSpPr/>
            <p:nvPr/>
          </p:nvSpPr>
          <p:spPr bwMode="auto">
            <a:xfrm>
              <a:off x="7129553" y="4089492"/>
              <a:ext cx="245018" cy="327368"/>
            </a:xfrm>
            <a:custGeom>
              <a:avLst/>
              <a:gdLst>
                <a:gd name="T0" fmla="*/ 142 w 148"/>
                <a:gd name="T1" fmla="*/ 29 h 199"/>
                <a:gd name="T2" fmla="*/ 148 w 148"/>
                <a:gd name="T3" fmla="*/ 18 h 199"/>
                <a:gd name="T4" fmla="*/ 142 w 148"/>
                <a:gd name="T5" fmla="*/ 15 h 199"/>
                <a:gd name="T6" fmla="*/ 131 w 148"/>
                <a:gd name="T7" fmla="*/ 16 h 199"/>
                <a:gd name="T8" fmla="*/ 121 w 148"/>
                <a:gd name="T9" fmla="*/ 12 h 199"/>
                <a:gd name="T10" fmla="*/ 118 w 148"/>
                <a:gd name="T11" fmla="*/ 15 h 199"/>
                <a:gd name="T12" fmla="*/ 112 w 148"/>
                <a:gd name="T13" fmla="*/ 16 h 199"/>
                <a:gd name="T14" fmla="*/ 109 w 148"/>
                <a:gd name="T15" fmla="*/ 22 h 199"/>
                <a:gd name="T16" fmla="*/ 100 w 148"/>
                <a:gd name="T17" fmla="*/ 25 h 199"/>
                <a:gd name="T18" fmla="*/ 95 w 148"/>
                <a:gd name="T19" fmla="*/ 24 h 199"/>
                <a:gd name="T20" fmla="*/ 83 w 148"/>
                <a:gd name="T21" fmla="*/ 22 h 199"/>
                <a:gd name="T22" fmla="*/ 56 w 148"/>
                <a:gd name="T23" fmla="*/ 6 h 199"/>
                <a:gd name="T24" fmla="*/ 35 w 148"/>
                <a:gd name="T25" fmla="*/ 0 h 199"/>
                <a:gd name="T26" fmla="*/ 5 w 148"/>
                <a:gd name="T27" fmla="*/ 3 h 199"/>
                <a:gd name="T28" fmla="*/ 2 w 148"/>
                <a:gd name="T29" fmla="*/ 12 h 199"/>
                <a:gd name="T30" fmla="*/ 3 w 148"/>
                <a:gd name="T31" fmla="*/ 22 h 199"/>
                <a:gd name="T32" fmla="*/ 6 w 148"/>
                <a:gd name="T33" fmla="*/ 24 h 199"/>
                <a:gd name="T34" fmla="*/ 9 w 148"/>
                <a:gd name="T35" fmla="*/ 22 h 199"/>
                <a:gd name="T36" fmla="*/ 6 w 148"/>
                <a:gd name="T37" fmla="*/ 27 h 199"/>
                <a:gd name="T38" fmla="*/ 12 w 148"/>
                <a:gd name="T39" fmla="*/ 33 h 199"/>
                <a:gd name="T40" fmla="*/ 20 w 148"/>
                <a:gd name="T41" fmla="*/ 45 h 199"/>
                <a:gd name="T42" fmla="*/ 17 w 148"/>
                <a:gd name="T43" fmla="*/ 47 h 199"/>
                <a:gd name="T44" fmla="*/ 15 w 148"/>
                <a:gd name="T45" fmla="*/ 50 h 199"/>
                <a:gd name="T46" fmla="*/ 20 w 148"/>
                <a:gd name="T47" fmla="*/ 59 h 199"/>
                <a:gd name="T48" fmla="*/ 21 w 148"/>
                <a:gd name="T49" fmla="*/ 65 h 199"/>
                <a:gd name="T50" fmla="*/ 17 w 148"/>
                <a:gd name="T51" fmla="*/ 74 h 199"/>
                <a:gd name="T52" fmla="*/ 11 w 148"/>
                <a:gd name="T53" fmla="*/ 75 h 199"/>
                <a:gd name="T54" fmla="*/ 5 w 148"/>
                <a:gd name="T55" fmla="*/ 84 h 199"/>
                <a:gd name="T56" fmla="*/ 2 w 148"/>
                <a:gd name="T57" fmla="*/ 92 h 199"/>
                <a:gd name="T58" fmla="*/ 0 w 148"/>
                <a:gd name="T59" fmla="*/ 101 h 199"/>
                <a:gd name="T60" fmla="*/ 9 w 148"/>
                <a:gd name="T61" fmla="*/ 105 h 199"/>
                <a:gd name="T62" fmla="*/ 15 w 148"/>
                <a:gd name="T63" fmla="*/ 102 h 199"/>
                <a:gd name="T64" fmla="*/ 12 w 148"/>
                <a:gd name="T65" fmla="*/ 107 h 199"/>
                <a:gd name="T66" fmla="*/ 6 w 148"/>
                <a:gd name="T67" fmla="*/ 108 h 199"/>
                <a:gd name="T68" fmla="*/ 2 w 148"/>
                <a:gd name="T69" fmla="*/ 110 h 199"/>
                <a:gd name="T70" fmla="*/ 0 w 148"/>
                <a:gd name="T71" fmla="*/ 114 h 199"/>
                <a:gd name="T72" fmla="*/ 2 w 148"/>
                <a:gd name="T73" fmla="*/ 122 h 199"/>
                <a:gd name="T74" fmla="*/ 71 w 148"/>
                <a:gd name="T75" fmla="*/ 167 h 199"/>
                <a:gd name="T76" fmla="*/ 69 w 148"/>
                <a:gd name="T77" fmla="*/ 170 h 199"/>
                <a:gd name="T78" fmla="*/ 66 w 148"/>
                <a:gd name="T79" fmla="*/ 172 h 199"/>
                <a:gd name="T80" fmla="*/ 101 w 148"/>
                <a:gd name="T81" fmla="*/ 197 h 199"/>
                <a:gd name="T82" fmla="*/ 109 w 148"/>
                <a:gd name="T83" fmla="*/ 173 h 199"/>
                <a:gd name="T84" fmla="*/ 113 w 148"/>
                <a:gd name="T85" fmla="*/ 170 h 199"/>
                <a:gd name="T86" fmla="*/ 116 w 148"/>
                <a:gd name="T87" fmla="*/ 164 h 199"/>
                <a:gd name="T88" fmla="*/ 115 w 148"/>
                <a:gd name="T89" fmla="*/ 157 h 199"/>
                <a:gd name="T90" fmla="*/ 119 w 148"/>
                <a:gd name="T91" fmla="*/ 154 h 199"/>
                <a:gd name="T92" fmla="*/ 124 w 148"/>
                <a:gd name="T93" fmla="*/ 152 h 199"/>
                <a:gd name="T94" fmla="*/ 127 w 148"/>
                <a:gd name="T95" fmla="*/ 142 h 199"/>
                <a:gd name="T96" fmla="*/ 139 w 148"/>
                <a:gd name="T97" fmla="*/ 140 h 199"/>
                <a:gd name="T98" fmla="*/ 142 w 148"/>
                <a:gd name="T99" fmla="*/ 135 h 199"/>
                <a:gd name="T100" fmla="*/ 130 w 148"/>
                <a:gd name="T101" fmla="*/ 39 h 199"/>
                <a:gd name="T102" fmla="*/ 130 w 148"/>
                <a:gd name="T103" fmla="*/ 3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99">
                  <a:moveTo>
                    <a:pt x="130" y="39"/>
                  </a:moveTo>
                  <a:lnTo>
                    <a:pt x="142" y="29"/>
                  </a:lnTo>
                  <a:lnTo>
                    <a:pt x="146" y="19"/>
                  </a:lnTo>
                  <a:lnTo>
                    <a:pt x="148" y="18"/>
                  </a:lnTo>
                  <a:lnTo>
                    <a:pt x="148" y="16"/>
                  </a:lnTo>
                  <a:lnTo>
                    <a:pt x="142" y="15"/>
                  </a:lnTo>
                  <a:lnTo>
                    <a:pt x="140" y="16"/>
                  </a:lnTo>
                  <a:lnTo>
                    <a:pt x="131" y="16"/>
                  </a:lnTo>
                  <a:lnTo>
                    <a:pt x="125" y="7"/>
                  </a:lnTo>
                  <a:lnTo>
                    <a:pt x="121" y="12"/>
                  </a:lnTo>
                  <a:lnTo>
                    <a:pt x="119" y="12"/>
                  </a:lnTo>
                  <a:lnTo>
                    <a:pt x="118" y="15"/>
                  </a:lnTo>
                  <a:lnTo>
                    <a:pt x="115" y="16"/>
                  </a:lnTo>
                  <a:lnTo>
                    <a:pt x="112" y="16"/>
                  </a:lnTo>
                  <a:lnTo>
                    <a:pt x="109" y="19"/>
                  </a:lnTo>
                  <a:lnTo>
                    <a:pt x="109" y="22"/>
                  </a:lnTo>
                  <a:lnTo>
                    <a:pt x="103" y="27"/>
                  </a:lnTo>
                  <a:lnTo>
                    <a:pt x="100" y="25"/>
                  </a:lnTo>
                  <a:lnTo>
                    <a:pt x="98" y="25"/>
                  </a:lnTo>
                  <a:lnTo>
                    <a:pt x="95" y="24"/>
                  </a:lnTo>
                  <a:lnTo>
                    <a:pt x="86" y="24"/>
                  </a:lnTo>
                  <a:lnTo>
                    <a:pt x="83" y="22"/>
                  </a:lnTo>
                  <a:lnTo>
                    <a:pt x="75" y="22"/>
                  </a:lnTo>
                  <a:lnTo>
                    <a:pt x="56" y="6"/>
                  </a:lnTo>
                  <a:lnTo>
                    <a:pt x="36" y="4"/>
                  </a:lnTo>
                  <a:lnTo>
                    <a:pt x="35" y="0"/>
                  </a:lnTo>
                  <a:lnTo>
                    <a:pt x="29" y="3"/>
                  </a:lnTo>
                  <a:lnTo>
                    <a:pt x="5" y="3"/>
                  </a:lnTo>
                  <a:lnTo>
                    <a:pt x="0" y="10"/>
                  </a:lnTo>
                  <a:lnTo>
                    <a:pt x="2" y="12"/>
                  </a:lnTo>
                  <a:lnTo>
                    <a:pt x="3" y="16"/>
                  </a:lnTo>
                  <a:lnTo>
                    <a:pt x="3" y="22"/>
                  </a:lnTo>
                  <a:lnTo>
                    <a:pt x="5" y="22"/>
                  </a:lnTo>
                  <a:lnTo>
                    <a:pt x="6" y="24"/>
                  </a:lnTo>
                  <a:lnTo>
                    <a:pt x="6" y="22"/>
                  </a:lnTo>
                  <a:lnTo>
                    <a:pt x="9" y="22"/>
                  </a:lnTo>
                  <a:lnTo>
                    <a:pt x="9" y="25"/>
                  </a:lnTo>
                  <a:lnTo>
                    <a:pt x="6" y="27"/>
                  </a:lnTo>
                  <a:lnTo>
                    <a:pt x="6" y="29"/>
                  </a:lnTo>
                  <a:lnTo>
                    <a:pt x="12" y="33"/>
                  </a:lnTo>
                  <a:lnTo>
                    <a:pt x="11" y="35"/>
                  </a:lnTo>
                  <a:lnTo>
                    <a:pt x="20" y="45"/>
                  </a:lnTo>
                  <a:lnTo>
                    <a:pt x="18" y="47"/>
                  </a:lnTo>
                  <a:lnTo>
                    <a:pt x="17" y="47"/>
                  </a:lnTo>
                  <a:lnTo>
                    <a:pt x="15" y="48"/>
                  </a:lnTo>
                  <a:lnTo>
                    <a:pt x="15" y="50"/>
                  </a:lnTo>
                  <a:lnTo>
                    <a:pt x="18" y="57"/>
                  </a:lnTo>
                  <a:lnTo>
                    <a:pt x="20" y="59"/>
                  </a:lnTo>
                  <a:lnTo>
                    <a:pt x="21" y="62"/>
                  </a:lnTo>
                  <a:lnTo>
                    <a:pt x="21" y="65"/>
                  </a:lnTo>
                  <a:lnTo>
                    <a:pt x="18" y="68"/>
                  </a:lnTo>
                  <a:lnTo>
                    <a:pt x="17" y="74"/>
                  </a:lnTo>
                  <a:lnTo>
                    <a:pt x="12" y="74"/>
                  </a:lnTo>
                  <a:lnTo>
                    <a:pt x="11" y="75"/>
                  </a:lnTo>
                  <a:lnTo>
                    <a:pt x="11" y="81"/>
                  </a:lnTo>
                  <a:lnTo>
                    <a:pt x="5" y="84"/>
                  </a:lnTo>
                  <a:lnTo>
                    <a:pt x="3" y="90"/>
                  </a:lnTo>
                  <a:lnTo>
                    <a:pt x="2" y="92"/>
                  </a:lnTo>
                  <a:lnTo>
                    <a:pt x="0" y="95"/>
                  </a:lnTo>
                  <a:lnTo>
                    <a:pt x="0" y="101"/>
                  </a:lnTo>
                  <a:lnTo>
                    <a:pt x="5" y="105"/>
                  </a:lnTo>
                  <a:lnTo>
                    <a:pt x="9" y="105"/>
                  </a:lnTo>
                  <a:lnTo>
                    <a:pt x="9" y="102"/>
                  </a:lnTo>
                  <a:lnTo>
                    <a:pt x="15" y="102"/>
                  </a:lnTo>
                  <a:lnTo>
                    <a:pt x="17" y="107"/>
                  </a:lnTo>
                  <a:lnTo>
                    <a:pt x="12" y="107"/>
                  </a:lnTo>
                  <a:lnTo>
                    <a:pt x="9" y="110"/>
                  </a:lnTo>
                  <a:lnTo>
                    <a:pt x="6" y="108"/>
                  </a:lnTo>
                  <a:lnTo>
                    <a:pt x="5" y="108"/>
                  </a:lnTo>
                  <a:lnTo>
                    <a:pt x="2" y="110"/>
                  </a:lnTo>
                  <a:lnTo>
                    <a:pt x="0" y="113"/>
                  </a:lnTo>
                  <a:lnTo>
                    <a:pt x="0" y="114"/>
                  </a:lnTo>
                  <a:lnTo>
                    <a:pt x="3" y="117"/>
                  </a:lnTo>
                  <a:lnTo>
                    <a:pt x="2" y="122"/>
                  </a:lnTo>
                  <a:lnTo>
                    <a:pt x="68" y="164"/>
                  </a:lnTo>
                  <a:lnTo>
                    <a:pt x="71" y="167"/>
                  </a:lnTo>
                  <a:lnTo>
                    <a:pt x="71" y="169"/>
                  </a:lnTo>
                  <a:lnTo>
                    <a:pt x="69" y="170"/>
                  </a:lnTo>
                  <a:lnTo>
                    <a:pt x="68" y="170"/>
                  </a:lnTo>
                  <a:lnTo>
                    <a:pt x="66" y="172"/>
                  </a:lnTo>
                  <a:lnTo>
                    <a:pt x="97" y="199"/>
                  </a:lnTo>
                  <a:lnTo>
                    <a:pt x="101" y="197"/>
                  </a:lnTo>
                  <a:lnTo>
                    <a:pt x="109" y="181"/>
                  </a:lnTo>
                  <a:lnTo>
                    <a:pt x="109" y="173"/>
                  </a:lnTo>
                  <a:lnTo>
                    <a:pt x="112" y="170"/>
                  </a:lnTo>
                  <a:lnTo>
                    <a:pt x="113" y="170"/>
                  </a:lnTo>
                  <a:lnTo>
                    <a:pt x="116" y="167"/>
                  </a:lnTo>
                  <a:lnTo>
                    <a:pt x="116" y="164"/>
                  </a:lnTo>
                  <a:lnTo>
                    <a:pt x="115" y="161"/>
                  </a:lnTo>
                  <a:lnTo>
                    <a:pt x="115" y="157"/>
                  </a:lnTo>
                  <a:lnTo>
                    <a:pt x="116" y="155"/>
                  </a:lnTo>
                  <a:lnTo>
                    <a:pt x="119" y="154"/>
                  </a:lnTo>
                  <a:lnTo>
                    <a:pt x="122" y="154"/>
                  </a:lnTo>
                  <a:lnTo>
                    <a:pt x="124" y="152"/>
                  </a:lnTo>
                  <a:lnTo>
                    <a:pt x="125" y="152"/>
                  </a:lnTo>
                  <a:lnTo>
                    <a:pt x="127" y="142"/>
                  </a:lnTo>
                  <a:lnTo>
                    <a:pt x="136" y="142"/>
                  </a:lnTo>
                  <a:lnTo>
                    <a:pt x="139" y="140"/>
                  </a:lnTo>
                  <a:lnTo>
                    <a:pt x="140" y="137"/>
                  </a:lnTo>
                  <a:lnTo>
                    <a:pt x="142" y="135"/>
                  </a:lnTo>
                  <a:lnTo>
                    <a:pt x="130" y="117"/>
                  </a:lnTo>
                  <a:lnTo>
                    <a:pt x="130" y="39"/>
                  </a:lnTo>
                  <a:lnTo>
                    <a:pt x="130" y="39"/>
                  </a:lnTo>
                  <a:lnTo>
                    <a:pt x="130" y="39"/>
                  </a:lnTo>
                  <a:close/>
                </a:path>
              </a:pathLst>
            </a:custGeom>
            <a:grp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286" name="Freeform 109"/>
            <p:cNvSpPr/>
            <p:nvPr/>
          </p:nvSpPr>
          <p:spPr bwMode="auto">
            <a:xfrm>
              <a:off x="5576660" y="3813121"/>
              <a:ext cx="79466" cy="69092"/>
            </a:xfrm>
            <a:custGeom>
              <a:avLst/>
              <a:gdLst>
                <a:gd name="T0" fmla="*/ 32 w 48"/>
                <a:gd name="T1" fmla="*/ 27 h 42"/>
                <a:gd name="T2" fmla="*/ 33 w 48"/>
                <a:gd name="T3" fmla="*/ 25 h 42"/>
                <a:gd name="T4" fmla="*/ 36 w 48"/>
                <a:gd name="T5" fmla="*/ 24 h 42"/>
                <a:gd name="T6" fmla="*/ 45 w 48"/>
                <a:gd name="T7" fmla="*/ 24 h 42"/>
                <a:gd name="T8" fmla="*/ 47 w 48"/>
                <a:gd name="T9" fmla="*/ 22 h 42"/>
                <a:gd name="T10" fmla="*/ 48 w 48"/>
                <a:gd name="T11" fmla="*/ 19 h 42"/>
                <a:gd name="T12" fmla="*/ 48 w 48"/>
                <a:gd name="T13" fmla="*/ 18 h 42"/>
                <a:gd name="T14" fmla="*/ 47 w 48"/>
                <a:gd name="T15" fmla="*/ 16 h 42"/>
                <a:gd name="T16" fmla="*/ 44 w 48"/>
                <a:gd name="T17" fmla="*/ 15 h 42"/>
                <a:gd name="T18" fmla="*/ 42 w 48"/>
                <a:gd name="T19" fmla="*/ 13 h 42"/>
                <a:gd name="T20" fmla="*/ 42 w 48"/>
                <a:gd name="T21" fmla="*/ 9 h 42"/>
                <a:gd name="T22" fmla="*/ 44 w 48"/>
                <a:gd name="T23" fmla="*/ 7 h 42"/>
                <a:gd name="T24" fmla="*/ 48 w 48"/>
                <a:gd name="T25" fmla="*/ 7 h 42"/>
                <a:gd name="T26" fmla="*/ 48 w 48"/>
                <a:gd name="T27" fmla="*/ 1 h 42"/>
                <a:gd name="T28" fmla="*/ 21 w 48"/>
                <a:gd name="T29" fmla="*/ 0 h 42"/>
                <a:gd name="T30" fmla="*/ 14 w 48"/>
                <a:gd name="T31" fmla="*/ 6 h 42"/>
                <a:gd name="T32" fmla="*/ 5 w 48"/>
                <a:gd name="T33" fmla="*/ 6 h 42"/>
                <a:gd name="T34" fmla="*/ 2 w 48"/>
                <a:gd name="T35" fmla="*/ 9 h 42"/>
                <a:gd name="T36" fmla="*/ 0 w 48"/>
                <a:gd name="T37" fmla="*/ 19 h 42"/>
                <a:gd name="T38" fmla="*/ 2 w 48"/>
                <a:gd name="T39" fmla="*/ 21 h 42"/>
                <a:gd name="T40" fmla="*/ 5 w 48"/>
                <a:gd name="T41" fmla="*/ 21 h 42"/>
                <a:gd name="T42" fmla="*/ 11 w 48"/>
                <a:gd name="T43" fmla="*/ 18 h 42"/>
                <a:gd name="T44" fmla="*/ 17 w 48"/>
                <a:gd name="T45" fmla="*/ 18 h 42"/>
                <a:gd name="T46" fmla="*/ 23 w 48"/>
                <a:gd name="T47" fmla="*/ 16 h 42"/>
                <a:gd name="T48" fmla="*/ 23 w 48"/>
                <a:gd name="T49" fmla="*/ 22 h 42"/>
                <a:gd name="T50" fmla="*/ 20 w 48"/>
                <a:gd name="T51" fmla="*/ 21 h 42"/>
                <a:gd name="T52" fmla="*/ 18 w 48"/>
                <a:gd name="T53" fmla="*/ 21 h 42"/>
                <a:gd name="T54" fmla="*/ 17 w 48"/>
                <a:gd name="T55" fmla="*/ 19 h 42"/>
                <a:gd name="T56" fmla="*/ 14 w 48"/>
                <a:gd name="T57" fmla="*/ 19 h 42"/>
                <a:gd name="T58" fmla="*/ 14 w 48"/>
                <a:gd name="T59" fmla="*/ 25 h 42"/>
                <a:gd name="T60" fmla="*/ 15 w 48"/>
                <a:gd name="T61" fmla="*/ 27 h 42"/>
                <a:gd name="T62" fmla="*/ 23 w 48"/>
                <a:gd name="T63" fmla="*/ 25 h 42"/>
                <a:gd name="T64" fmla="*/ 14 w 48"/>
                <a:gd name="T65" fmla="*/ 30 h 42"/>
                <a:gd name="T66" fmla="*/ 21 w 48"/>
                <a:gd name="T67" fmla="*/ 42 h 42"/>
                <a:gd name="T68" fmla="*/ 23 w 48"/>
                <a:gd name="T69" fmla="*/ 36 h 42"/>
                <a:gd name="T70" fmla="*/ 27 w 48"/>
                <a:gd name="T71" fmla="*/ 27 h 42"/>
                <a:gd name="T72" fmla="*/ 32 w 48"/>
                <a:gd name="T73" fmla="*/ 27 h 42"/>
                <a:gd name="T74" fmla="*/ 32 w 48"/>
                <a:gd name="T75" fmla="*/ 27 h 42"/>
                <a:gd name="T76" fmla="*/ 32 w 48"/>
                <a:gd name="T77" fmla="*/ 2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 h="42">
                  <a:moveTo>
                    <a:pt x="32" y="27"/>
                  </a:moveTo>
                  <a:lnTo>
                    <a:pt x="33" y="25"/>
                  </a:lnTo>
                  <a:lnTo>
                    <a:pt x="36" y="24"/>
                  </a:lnTo>
                  <a:lnTo>
                    <a:pt x="45" y="24"/>
                  </a:lnTo>
                  <a:lnTo>
                    <a:pt x="47" y="22"/>
                  </a:lnTo>
                  <a:lnTo>
                    <a:pt x="48" y="19"/>
                  </a:lnTo>
                  <a:lnTo>
                    <a:pt x="48" y="18"/>
                  </a:lnTo>
                  <a:lnTo>
                    <a:pt x="47" y="16"/>
                  </a:lnTo>
                  <a:lnTo>
                    <a:pt x="44" y="15"/>
                  </a:lnTo>
                  <a:lnTo>
                    <a:pt x="42" y="13"/>
                  </a:lnTo>
                  <a:lnTo>
                    <a:pt x="42" y="9"/>
                  </a:lnTo>
                  <a:lnTo>
                    <a:pt x="44" y="7"/>
                  </a:lnTo>
                  <a:lnTo>
                    <a:pt x="48" y="7"/>
                  </a:lnTo>
                  <a:lnTo>
                    <a:pt x="48" y="1"/>
                  </a:lnTo>
                  <a:lnTo>
                    <a:pt x="21" y="0"/>
                  </a:lnTo>
                  <a:lnTo>
                    <a:pt x="14" y="6"/>
                  </a:lnTo>
                  <a:lnTo>
                    <a:pt x="5" y="6"/>
                  </a:lnTo>
                  <a:lnTo>
                    <a:pt x="2" y="9"/>
                  </a:lnTo>
                  <a:lnTo>
                    <a:pt x="0" y="19"/>
                  </a:lnTo>
                  <a:lnTo>
                    <a:pt x="2" y="21"/>
                  </a:lnTo>
                  <a:lnTo>
                    <a:pt x="5" y="21"/>
                  </a:lnTo>
                  <a:lnTo>
                    <a:pt x="11" y="18"/>
                  </a:lnTo>
                  <a:lnTo>
                    <a:pt x="17" y="18"/>
                  </a:lnTo>
                  <a:lnTo>
                    <a:pt x="23" y="16"/>
                  </a:lnTo>
                  <a:lnTo>
                    <a:pt x="23" y="22"/>
                  </a:lnTo>
                  <a:lnTo>
                    <a:pt x="20" y="21"/>
                  </a:lnTo>
                  <a:lnTo>
                    <a:pt x="18" y="21"/>
                  </a:lnTo>
                  <a:lnTo>
                    <a:pt x="17" y="19"/>
                  </a:lnTo>
                  <a:lnTo>
                    <a:pt x="14" y="19"/>
                  </a:lnTo>
                  <a:lnTo>
                    <a:pt x="14" y="25"/>
                  </a:lnTo>
                  <a:lnTo>
                    <a:pt x="15" y="27"/>
                  </a:lnTo>
                  <a:lnTo>
                    <a:pt x="23" y="25"/>
                  </a:lnTo>
                  <a:lnTo>
                    <a:pt x="14" y="30"/>
                  </a:lnTo>
                  <a:lnTo>
                    <a:pt x="21" y="42"/>
                  </a:lnTo>
                  <a:lnTo>
                    <a:pt x="23" y="36"/>
                  </a:lnTo>
                  <a:lnTo>
                    <a:pt x="27" y="27"/>
                  </a:lnTo>
                  <a:lnTo>
                    <a:pt x="32" y="27"/>
                  </a:lnTo>
                  <a:lnTo>
                    <a:pt x="32" y="27"/>
                  </a:lnTo>
                  <a:lnTo>
                    <a:pt x="32" y="27"/>
                  </a:lnTo>
                  <a:close/>
                </a:path>
              </a:pathLst>
            </a:custGeom>
            <a:grp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287" name="Freeform 110"/>
            <p:cNvSpPr/>
            <p:nvPr/>
          </p:nvSpPr>
          <p:spPr bwMode="auto">
            <a:xfrm>
              <a:off x="5612256" y="3818057"/>
              <a:ext cx="226809" cy="187537"/>
            </a:xfrm>
            <a:custGeom>
              <a:avLst/>
              <a:gdLst>
                <a:gd name="T0" fmla="*/ 21 w 137"/>
                <a:gd name="T1" fmla="*/ 6 h 114"/>
                <a:gd name="T2" fmla="*/ 21 w 137"/>
                <a:gd name="T3" fmla="*/ 12 h 114"/>
                <a:gd name="T4" fmla="*/ 25 w 137"/>
                <a:gd name="T5" fmla="*/ 16 h 114"/>
                <a:gd name="T6" fmla="*/ 15 w 137"/>
                <a:gd name="T7" fmla="*/ 21 h 114"/>
                <a:gd name="T8" fmla="*/ 4 w 137"/>
                <a:gd name="T9" fmla="*/ 24 h 114"/>
                <a:gd name="T10" fmla="*/ 4 w 137"/>
                <a:gd name="T11" fmla="*/ 39 h 114"/>
                <a:gd name="T12" fmla="*/ 6 w 137"/>
                <a:gd name="T13" fmla="*/ 43 h 114"/>
                <a:gd name="T14" fmla="*/ 15 w 137"/>
                <a:gd name="T15" fmla="*/ 52 h 114"/>
                <a:gd name="T16" fmla="*/ 22 w 137"/>
                <a:gd name="T17" fmla="*/ 58 h 114"/>
                <a:gd name="T18" fmla="*/ 25 w 137"/>
                <a:gd name="T19" fmla="*/ 63 h 114"/>
                <a:gd name="T20" fmla="*/ 33 w 137"/>
                <a:gd name="T21" fmla="*/ 72 h 114"/>
                <a:gd name="T22" fmla="*/ 39 w 137"/>
                <a:gd name="T23" fmla="*/ 70 h 114"/>
                <a:gd name="T24" fmla="*/ 45 w 137"/>
                <a:gd name="T25" fmla="*/ 61 h 114"/>
                <a:gd name="T26" fmla="*/ 57 w 137"/>
                <a:gd name="T27" fmla="*/ 58 h 114"/>
                <a:gd name="T28" fmla="*/ 78 w 137"/>
                <a:gd name="T29" fmla="*/ 69 h 114"/>
                <a:gd name="T30" fmla="*/ 81 w 137"/>
                <a:gd name="T31" fmla="*/ 83 h 114"/>
                <a:gd name="T32" fmla="*/ 77 w 137"/>
                <a:gd name="T33" fmla="*/ 92 h 114"/>
                <a:gd name="T34" fmla="*/ 92 w 137"/>
                <a:gd name="T35" fmla="*/ 87 h 114"/>
                <a:gd name="T36" fmla="*/ 98 w 137"/>
                <a:gd name="T37" fmla="*/ 87 h 114"/>
                <a:gd name="T38" fmla="*/ 102 w 137"/>
                <a:gd name="T39" fmla="*/ 110 h 114"/>
                <a:gd name="T40" fmla="*/ 108 w 137"/>
                <a:gd name="T41" fmla="*/ 114 h 114"/>
                <a:gd name="T42" fmla="*/ 113 w 137"/>
                <a:gd name="T43" fmla="*/ 108 h 114"/>
                <a:gd name="T44" fmla="*/ 119 w 137"/>
                <a:gd name="T45" fmla="*/ 104 h 114"/>
                <a:gd name="T46" fmla="*/ 125 w 137"/>
                <a:gd name="T47" fmla="*/ 107 h 114"/>
                <a:gd name="T48" fmla="*/ 125 w 137"/>
                <a:gd name="T49" fmla="*/ 99 h 114"/>
                <a:gd name="T50" fmla="*/ 129 w 137"/>
                <a:gd name="T51" fmla="*/ 95 h 114"/>
                <a:gd name="T52" fmla="*/ 123 w 137"/>
                <a:gd name="T53" fmla="*/ 87 h 114"/>
                <a:gd name="T54" fmla="*/ 134 w 137"/>
                <a:gd name="T55" fmla="*/ 89 h 114"/>
                <a:gd name="T56" fmla="*/ 137 w 137"/>
                <a:gd name="T57" fmla="*/ 87 h 114"/>
                <a:gd name="T58" fmla="*/ 132 w 137"/>
                <a:gd name="T59" fmla="*/ 83 h 114"/>
                <a:gd name="T60" fmla="*/ 132 w 137"/>
                <a:gd name="T61" fmla="*/ 75 h 114"/>
                <a:gd name="T62" fmla="*/ 132 w 137"/>
                <a:gd name="T63" fmla="*/ 67 h 114"/>
                <a:gd name="T64" fmla="*/ 131 w 137"/>
                <a:gd name="T65" fmla="*/ 51 h 114"/>
                <a:gd name="T66" fmla="*/ 116 w 137"/>
                <a:gd name="T67" fmla="*/ 33 h 114"/>
                <a:gd name="T68" fmla="*/ 116 w 137"/>
                <a:gd name="T69" fmla="*/ 12 h 114"/>
                <a:gd name="T70" fmla="*/ 108 w 137"/>
                <a:gd name="T71" fmla="*/ 3 h 114"/>
                <a:gd name="T72" fmla="*/ 104 w 137"/>
                <a:gd name="T73" fmla="*/ 9 h 114"/>
                <a:gd name="T74" fmla="*/ 95 w 137"/>
                <a:gd name="T75" fmla="*/ 10 h 114"/>
                <a:gd name="T76" fmla="*/ 87 w 137"/>
                <a:gd name="T77" fmla="*/ 7 h 114"/>
                <a:gd name="T78" fmla="*/ 81 w 137"/>
                <a:gd name="T79" fmla="*/ 13 h 114"/>
                <a:gd name="T80" fmla="*/ 78 w 137"/>
                <a:gd name="T81" fmla="*/ 10 h 114"/>
                <a:gd name="T82" fmla="*/ 71 w 137"/>
                <a:gd name="T83" fmla="*/ 13 h 114"/>
                <a:gd name="T84" fmla="*/ 68 w 137"/>
                <a:gd name="T85" fmla="*/ 12 h 114"/>
                <a:gd name="T86" fmla="*/ 56 w 137"/>
                <a:gd name="T87" fmla="*/ 6 h 114"/>
                <a:gd name="T88" fmla="*/ 47 w 137"/>
                <a:gd name="T89" fmla="*/ 9 h 114"/>
                <a:gd name="T90" fmla="*/ 42 w 137"/>
                <a:gd name="T91" fmla="*/ 3 h 114"/>
                <a:gd name="T92" fmla="*/ 35 w 137"/>
                <a:gd name="T93" fmla="*/ 1 h 114"/>
                <a:gd name="T94" fmla="*/ 25 w 137"/>
                <a:gd name="T9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7" h="114">
                  <a:moveTo>
                    <a:pt x="25" y="0"/>
                  </a:moveTo>
                  <a:lnTo>
                    <a:pt x="25" y="6"/>
                  </a:lnTo>
                  <a:lnTo>
                    <a:pt x="21" y="6"/>
                  </a:lnTo>
                  <a:lnTo>
                    <a:pt x="19" y="7"/>
                  </a:lnTo>
                  <a:lnTo>
                    <a:pt x="19" y="10"/>
                  </a:lnTo>
                  <a:lnTo>
                    <a:pt x="21" y="12"/>
                  </a:lnTo>
                  <a:lnTo>
                    <a:pt x="24" y="13"/>
                  </a:lnTo>
                  <a:lnTo>
                    <a:pt x="25" y="15"/>
                  </a:lnTo>
                  <a:lnTo>
                    <a:pt x="25" y="16"/>
                  </a:lnTo>
                  <a:lnTo>
                    <a:pt x="24" y="19"/>
                  </a:lnTo>
                  <a:lnTo>
                    <a:pt x="22" y="21"/>
                  </a:lnTo>
                  <a:lnTo>
                    <a:pt x="15" y="21"/>
                  </a:lnTo>
                  <a:lnTo>
                    <a:pt x="10" y="22"/>
                  </a:lnTo>
                  <a:lnTo>
                    <a:pt x="9" y="24"/>
                  </a:lnTo>
                  <a:lnTo>
                    <a:pt x="4" y="24"/>
                  </a:lnTo>
                  <a:lnTo>
                    <a:pt x="0" y="31"/>
                  </a:lnTo>
                  <a:lnTo>
                    <a:pt x="0" y="33"/>
                  </a:lnTo>
                  <a:lnTo>
                    <a:pt x="4" y="39"/>
                  </a:lnTo>
                  <a:lnTo>
                    <a:pt x="7" y="39"/>
                  </a:lnTo>
                  <a:lnTo>
                    <a:pt x="7" y="42"/>
                  </a:lnTo>
                  <a:lnTo>
                    <a:pt x="6" y="43"/>
                  </a:lnTo>
                  <a:lnTo>
                    <a:pt x="7" y="46"/>
                  </a:lnTo>
                  <a:lnTo>
                    <a:pt x="7" y="49"/>
                  </a:lnTo>
                  <a:lnTo>
                    <a:pt x="15" y="52"/>
                  </a:lnTo>
                  <a:lnTo>
                    <a:pt x="19" y="52"/>
                  </a:lnTo>
                  <a:lnTo>
                    <a:pt x="19" y="58"/>
                  </a:lnTo>
                  <a:lnTo>
                    <a:pt x="22" y="58"/>
                  </a:lnTo>
                  <a:lnTo>
                    <a:pt x="24" y="57"/>
                  </a:lnTo>
                  <a:lnTo>
                    <a:pt x="24" y="60"/>
                  </a:lnTo>
                  <a:lnTo>
                    <a:pt x="25" y="63"/>
                  </a:lnTo>
                  <a:lnTo>
                    <a:pt x="25" y="66"/>
                  </a:lnTo>
                  <a:lnTo>
                    <a:pt x="30" y="70"/>
                  </a:lnTo>
                  <a:lnTo>
                    <a:pt x="33" y="72"/>
                  </a:lnTo>
                  <a:lnTo>
                    <a:pt x="35" y="73"/>
                  </a:lnTo>
                  <a:lnTo>
                    <a:pt x="36" y="72"/>
                  </a:lnTo>
                  <a:lnTo>
                    <a:pt x="39" y="70"/>
                  </a:lnTo>
                  <a:lnTo>
                    <a:pt x="41" y="67"/>
                  </a:lnTo>
                  <a:lnTo>
                    <a:pt x="44" y="64"/>
                  </a:lnTo>
                  <a:lnTo>
                    <a:pt x="45" y="61"/>
                  </a:lnTo>
                  <a:lnTo>
                    <a:pt x="47" y="60"/>
                  </a:lnTo>
                  <a:lnTo>
                    <a:pt x="47" y="58"/>
                  </a:lnTo>
                  <a:lnTo>
                    <a:pt x="57" y="58"/>
                  </a:lnTo>
                  <a:lnTo>
                    <a:pt x="59" y="54"/>
                  </a:lnTo>
                  <a:lnTo>
                    <a:pt x="68" y="54"/>
                  </a:lnTo>
                  <a:lnTo>
                    <a:pt x="78" y="69"/>
                  </a:lnTo>
                  <a:lnTo>
                    <a:pt x="78" y="73"/>
                  </a:lnTo>
                  <a:lnTo>
                    <a:pt x="81" y="76"/>
                  </a:lnTo>
                  <a:lnTo>
                    <a:pt x="81" y="83"/>
                  </a:lnTo>
                  <a:lnTo>
                    <a:pt x="80" y="86"/>
                  </a:lnTo>
                  <a:lnTo>
                    <a:pt x="78" y="87"/>
                  </a:lnTo>
                  <a:lnTo>
                    <a:pt x="77" y="92"/>
                  </a:lnTo>
                  <a:lnTo>
                    <a:pt x="84" y="89"/>
                  </a:lnTo>
                  <a:lnTo>
                    <a:pt x="92" y="90"/>
                  </a:lnTo>
                  <a:lnTo>
                    <a:pt x="92" y="87"/>
                  </a:lnTo>
                  <a:lnTo>
                    <a:pt x="93" y="86"/>
                  </a:lnTo>
                  <a:lnTo>
                    <a:pt x="95" y="86"/>
                  </a:lnTo>
                  <a:lnTo>
                    <a:pt x="98" y="87"/>
                  </a:lnTo>
                  <a:lnTo>
                    <a:pt x="101" y="90"/>
                  </a:lnTo>
                  <a:lnTo>
                    <a:pt x="102" y="95"/>
                  </a:lnTo>
                  <a:lnTo>
                    <a:pt x="102" y="110"/>
                  </a:lnTo>
                  <a:lnTo>
                    <a:pt x="105" y="110"/>
                  </a:lnTo>
                  <a:lnTo>
                    <a:pt x="105" y="111"/>
                  </a:lnTo>
                  <a:lnTo>
                    <a:pt x="108" y="114"/>
                  </a:lnTo>
                  <a:lnTo>
                    <a:pt x="110" y="114"/>
                  </a:lnTo>
                  <a:lnTo>
                    <a:pt x="113" y="111"/>
                  </a:lnTo>
                  <a:lnTo>
                    <a:pt x="113" y="108"/>
                  </a:lnTo>
                  <a:lnTo>
                    <a:pt x="114" y="105"/>
                  </a:lnTo>
                  <a:lnTo>
                    <a:pt x="116" y="104"/>
                  </a:lnTo>
                  <a:lnTo>
                    <a:pt x="119" y="104"/>
                  </a:lnTo>
                  <a:lnTo>
                    <a:pt x="122" y="105"/>
                  </a:lnTo>
                  <a:lnTo>
                    <a:pt x="123" y="107"/>
                  </a:lnTo>
                  <a:lnTo>
                    <a:pt x="125" y="107"/>
                  </a:lnTo>
                  <a:lnTo>
                    <a:pt x="128" y="105"/>
                  </a:lnTo>
                  <a:lnTo>
                    <a:pt x="128" y="101"/>
                  </a:lnTo>
                  <a:lnTo>
                    <a:pt x="125" y="99"/>
                  </a:lnTo>
                  <a:lnTo>
                    <a:pt x="125" y="98"/>
                  </a:lnTo>
                  <a:lnTo>
                    <a:pt x="131" y="98"/>
                  </a:lnTo>
                  <a:lnTo>
                    <a:pt x="129" y="95"/>
                  </a:lnTo>
                  <a:lnTo>
                    <a:pt x="125" y="93"/>
                  </a:lnTo>
                  <a:lnTo>
                    <a:pt x="123" y="90"/>
                  </a:lnTo>
                  <a:lnTo>
                    <a:pt x="123" y="87"/>
                  </a:lnTo>
                  <a:lnTo>
                    <a:pt x="129" y="87"/>
                  </a:lnTo>
                  <a:lnTo>
                    <a:pt x="131" y="89"/>
                  </a:lnTo>
                  <a:lnTo>
                    <a:pt x="134" y="89"/>
                  </a:lnTo>
                  <a:lnTo>
                    <a:pt x="135" y="90"/>
                  </a:lnTo>
                  <a:lnTo>
                    <a:pt x="135" y="89"/>
                  </a:lnTo>
                  <a:lnTo>
                    <a:pt x="137" y="87"/>
                  </a:lnTo>
                  <a:lnTo>
                    <a:pt x="137" y="84"/>
                  </a:lnTo>
                  <a:lnTo>
                    <a:pt x="135" y="84"/>
                  </a:lnTo>
                  <a:lnTo>
                    <a:pt x="132" y="83"/>
                  </a:lnTo>
                  <a:lnTo>
                    <a:pt x="131" y="83"/>
                  </a:lnTo>
                  <a:lnTo>
                    <a:pt x="131" y="79"/>
                  </a:lnTo>
                  <a:lnTo>
                    <a:pt x="132" y="75"/>
                  </a:lnTo>
                  <a:lnTo>
                    <a:pt x="134" y="73"/>
                  </a:lnTo>
                  <a:lnTo>
                    <a:pt x="129" y="72"/>
                  </a:lnTo>
                  <a:lnTo>
                    <a:pt x="132" y="67"/>
                  </a:lnTo>
                  <a:lnTo>
                    <a:pt x="128" y="66"/>
                  </a:lnTo>
                  <a:lnTo>
                    <a:pt x="125" y="57"/>
                  </a:lnTo>
                  <a:lnTo>
                    <a:pt x="131" y="51"/>
                  </a:lnTo>
                  <a:lnTo>
                    <a:pt x="122" y="43"/>
                  </a:lnTo>
                  <a:lnTo>
                    <a:pt x="122" y="33"/>
                  </a:lnTo>
                  <a:lnTo>
                    <a:pt x="116" y="33"/>
                  </a:lnTo>
                  <a:lnTo>
                    <a:pt x="122" y="24"/>
                  </a:lnTo>
                  <a:lnTo>
                    <a:pt x="113" y="19"/>
                  </a:lnTo>
                  <a:lnTo>
                    <a:pt x="116" y="12"/>
                  </a:lnTo>
                  <a:lnTo>
                    <a:pt x="111" y="9"/>
                  </a:lnTo>
                  <a:lnTo>
                    <a:pt x="111" y="4"/>
                  </a:lnTo>
                  <a:lnTo>
                    <a:pt x="108" y="3"/>
                  </a:lnTo>
                  <a:lnTo>
                    <a:pt x="105" y="3"/>
                  </a:lnTo>
                  <a:lnTo>
                    <a:pt x="104" y="4"/>
                  </a:lnTo>
                  <a:lnTo>
                    <a:pt x="104" y="9"/>
                  </a:lnTo>
                  <a:lnTo>
                    <a:pt x="99" y="13"/>
                  </a:lnTo>
                  <a:lnTo>
                    <a:pt x="96" y="12"/>
                  </a:lnTo>
                  <a:lnTo>
                    <a:pt x="95" y="10"/>
                  </a:lnTo>
                  <a:lnTo>
                    <a:pt x="92" y="9"/>
                  </a:lnTo>
                  <a:lnTo>
                    <a:pt x="90" y="9"/>
                  </a:lnTo>
                  <a:lnTo>
                    <a:pt x="87" y="7"/>
                  </a:lnTo>
                  <a:lnTo>
                    <a:pt x="86" y="7"/>
                  </a:lnTo>
                  <a:lnTo>
                    <a:pt x="84" y="10"/>
                  </a:lnTo>
                  <a:lnTo>
                    <a:pt x="81" y="13"/>
                  </a:lnTo>
                  <a:lnTo>
                    <a:pt x="80" y="16"/>
                  </a:lnTo>
                  <a:lnTo>
                    <a:pt x="80" y="13"/>
                  </a:lnTo>
                  <a:lnTo>
                    <a:pt x="78" y="10"/>
                  </a:lnTo>
                  <a:lnTo>
                    <a:pt x="75" y="7"/>
                  </a:lnTo>
                  <a:lnTo>
                    <a:pt x="72" y="10"/>
                  </a:lnTo>
                  <a:lnTo>
                    <a:pt x="71" y="13"/>
                  </a:lnTo>
                  <a:lnTo>
                    <a:pt x="69" y="15"/>
                  </a:lnTo>
                  <a:lnTo>
                    <a:pt x="68" y="13"/>
                  </a:lnTo>
                  <a:lnTo>
                    <a:pt x="68" y="12"/>
                  </a:lnTo>
                  <a:lnTo>
                    <a:pt x="66" y="9"/>
                  </a:lnTo>
                  <a:lnTo>
                    <a:pt x="66" y="6"/>
                  </a:lnTo>
                  <a:lnTo>
                    <a:pt x="56" y="6"/>
                  </a:lnTo>
                  <a:lnTo>
                    <a:pt x="54" y="7"/>
                  </a:lnTo>
                  <a:lnTo>
                    <a:pt x="51" y="9"/>
                  </a:lnTo>
                  <a:lnTo>
                    <a:pt x="47" y="9"/>
                  </a:lnTo>
                  <a:lnTo>
                    <a:pt x="45" y="7"/>
                  </a:lnTo>
                  <a:lnTo>
                    <a:pt x="44" y="4"/>
                  </a:lnTo>
                  <a:lnTo>
                    <a:pt x="42" y="3"/>
                  </a:lnTo>
                  <a:lnTo>
                    <a:pt x="41" y="4"/>
                  </a:lnTo>
                  <a:lnTo>
                    <a:pt x="36" y="4"/>
                  </a:lnTo>
                  <a:lnTo>
                    <a:pt x="35" y="1"/>
                  </a:lnTo>
                  <a:lnTo>
                    <a:pt x="35" y="0"/>
                  </a:lnTo>
                  <a:lnTo>
                    <a:pt x="25" y="0"/>
                  </a:lnTo>
                  <a:lnTo>
                    <a:pt x="25" y="0"/>
                  </a:lnTo>
                  <a:lnTo>
                    <a:pt x="25" y="0"/>
                  </a:lnTo>
                  <a:close/>
                </a:path>
              </a:pathLst>
            </a:custGeom>
            <a:grp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288" name="Freeform 111"/>
            <p:cNvSpPr/>
            <p:nvPr/>
          </p:nvSpPr>
          <p:spPr bwMode="auto">
            <a:xfrm>
              <a:off x="5970678" y="3871522"/>
              <a:ext cx="142376" cy="223729"/>
            </a:xfrm>
            <a:custGeom>
              <a:avLst/>
              <a:gdLst>
                <a:gd name="T0" fmla="*/ 74 w 86"/>
                <a:gd name="T1" fmla="*/ 88 h 136"/>
                <a:gd name="T2" fmla="*/ 76 w 86"/>
                <a:gd name="T3" fmla="*/ 82 h 136"/>
                <a:gd name="T4" fmla="*/ 73 w 86"/>
                <a:gd name="T5" fmla="*/ 80 h 136"/>
                <a:gd name="T6" fmla="*/ 74 w 86"/>
                <a:gd name="T7" fmla="*/ 73 h 136"/>
                <a:gd name="T8" fmla="*/ 76 w 86"/>
                <a:gd name="T9" fmla="*/ 61 h 136"/>
                <a:gd name="T10" fmla="*/ 74 w 86"/>
                <a:gd name="T11" fmla="*/ 56 h 136"/>
                <a:gd name="T12" fmla="*/ 70 w 86"/>
                <a:gd name="T13" fmla="*/ 53 h 136"/>
                <a:gd name="T14" fmla="*/ 74 w 86"/>
                <a:gd name="T15" fmla="*/ 50 h 136"/>
                <a:gd name="T16" fmla="*/ 71 w 86"/>
                <a:gd name="T17" fmla="*/ 45 h 136"/>
                <a:gd name="T18" fmla="*/ 73 w 86"/>
                <a:gd name="T19" fmla="*/ 35 h 136"/>
                <a:gd name="T20" fmla="*/ 70 w 86"/>
                <a:gd name="T21" fmla="*/ 33 h 136"/>
                <a:gd name="T22" fmla="*/ 70 w 86"/>
                <a:gd name="T23" fmla="*/ 17 h 136"/>
                <a:gd name="T24" fmla="*/ 64 w 86"/>
                <a:gd name="T25" fmla="*/ 8 h 136"/>
                <a:gd name="T26" fmla="*/ 59 w 86"/>
                <a:gd name="T27" fmla="*/ 0 h 136"/>
                <a:gd name="T28" fmla="*/ 11 w 86"/>
                <a:gd name="T29" fmla="*/ 5 h 136"/>
                <a:gd name="T30" fmla="*/ 8 w 86"/>
                <a:gd name="T31" fmla="*/ 9 h 136"/>
                <a:gd name="T32" fmla="*/ 9 w 86"/>
                <a:gd name="T33" fmla="*/ 14 h 136"/>
                <a:gd name="T34" fmla="*/ 11 w 86"/>
                <a:gd name="T35" fmla="*/ 35 h 136"/>
                <a:gd name="T36" fmla="*/ 14 w 86"/>
                <a:gd name="T37" fmla="*/ 42 h 136"/>
                <a:gd name="T38" fmla="*/ 11 w 86"/>
                <a:gd name="T39" fmla="*/ 44 h 136"/>
                <a:gd name="T40" fmla="*/ 12 w 86"/>
                <a:gd name="T41" fmla="*/ 48 h 136"/>
                <a:gd name="T42" fmla="*/ 14 w 86"/>
                <a:gd name="T43" fmla="*/ 55 h 136"/>
                <a:gd name="T44" fmla="*/ 15 w 86"/>
                <a:gd name="T45" fmla="*/ 61 h 136"/>
                <a:gd name="T46" fmla="*/ 11 w 86"/>
                <a:gd name="T47" fmla="*/ 68 h 136"/>
                <a:gd name="T48" fmla="*/ 9 w 86"/>
                <a:gd name="T49" fmla="*/ 77 h 136"/>
                <a:gd name="T50" fmla="*/ 8 w 86"/>
                <a:gd name="T51" fmla="*/ 83 h 136"/>
                <a:gd name="T52" fmla="*/ 2 w 86"/>
                <a:gd name="T53" fmla="*/ 91 h 136"/>
                <a:gd name="T54" fmla="*/ 0 w 86"/>
                <a:gd name="T55" fmla="*/ 98 h 136"/>
                <a:gd name="T56" fmla="*/ 3 w 86"/>
                <a:gd name="T57" fmla="*/ 106 h 136"/>
                <a:gd name="T58" fmla="*/ 5 w 86"/>
                <a:gd name="T59" fmla="*/ 113 h 136"/>
                <a:gd name="T60" fmla="*/ 6 w 86"/>
                <a:gd name="T61" fmla="*/ 116 h 136"/>
                <a:gd name="T62" fmla="*/ 12 w 86"/>
                <a:gd name="T63" fmla="*/ 131 h 136"/>
                <a:gd name="T64" fmla="*/ 21 w 86"/>
                <a:gd name="T65" fmla="*/ 133 h 136"/>
                <a:gd name="T66" fmla="*/ 23 w 86"/>
                <a:gd name="T67" fmla="*/ 136 h 136"/>
                <a:gd name="T68" fmla="*/ 29 w 86"/>
                <a:gd name="T69" fmla="*/ 134 h 136"/>
                <a:gd name="T70" fmla="*/ 35 w 86"/>
                <a:gd name="T71" fmla="*/ 130 h 136"/>
                <a:gd name="T72" fmla="*/ 39 w 86"/>
                <a:gd name="T73" fmla="*/ 127 h 136"/>
                <a:gd name="T74" fmla="*/ 48 w 86"/>
                <a:gd name="T75" fmla="*/ 125 h 136"/>
                <a:gd name="T76" fmla="*/ 58 w 86"/>
                <a:gd name="T77" fmla="*/ 119 h 136"/>
                <a:gd name="T78" fmla="*/ 62 w 86"/>
                <a:gd name="T79" fmla="*/ 118 h 136"/>
                <a:gd name="T80" fmla="*/ 68 w 86"/>
                <a:gd name="T81" fmla="*/ 113 h 136"/>
                <a:gd name="T82" fmla="*/ 73 w 86"/>
                <a:gd name="T83" fmla="*/ 115 h 136"/>
                <a:gd name="T84" fmla="*/ 80 w 86"/>
                <a:gd name="T85" fmla="*/ 113 h 136"/>
                <a:gd name="T86" fmla="*/ 77 w 86"/>
                <a:gd name="T87" fmla="*/ 101 h 136"/>
                <a:gd name="T88" fmla="*/ 74 w 86"/>
                <a:gd name="T89" fmla="*/ 9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6" h="136">
                  <a:moveTo>
                    <a:pt x="74" y="91"/>
                  </a:moveTo>
                  <a:lnTo>
                    <a:pt x="74" y="88"/>
                  </a:lnTo>
                  <a:lnTo>
                    <a:pt x="76" y="85"/>
                  </a:lnTo>
                  <a:lnTo>
                    <a:pt x="76" y="82"/>
                  </a:lnTo>
                  <a:lnTo>
                    <a:pt x="74" y="80"/>
                  </a:lnTo>
                  <a:lnTo>
                    <a:pt x="73" y="80"/>
                  </a:lnTo>
                  <a:lnTo>
                    <a:pt x="73" y="74"/>
                  </a:lnTo>
                  <a:lnTo>
                    <a:pt x="74" y="73"/>
                  </a:lnTo>
                  <a:lnTo>
                    <a:pt x="74" y="62"/>
                  </a:lnTo>
                  <a:lnTo>
                    <a:pt x="76" y="61"/>
                  </a:lnTo>
                  <a:lnTo>
                    <a:pt x="76" y="58"/>
                  </a:lnTo>
                  <a:lnTo>
                    <a:pt x="74" y="56"/>
                  </a:lnTo>
                  <a:lnTo>
                    <a:pt x="71" y="55"/>
                  </a:lnTo>
                  <a:lnTo>
                    <a:pt x="70" y="53"/>
                  </a:lnTo>
                  <a:lnTo>
                    <a:pt x="73" y="50"/>
                  </a:lnTo>
                  <a:lnTo>
                    <a:pt x="74" y="50"/>
                  </a:lnTo>
                  <a:lnTo>
                    <a:pt x="74" y="48"/>
                  </a:lnTo>
                  <a:lnTo>
                    <a:pt x="71" y="45"/>
                  </a:lnTo>
                  <a:lnTo>
                    <a:pt x="73" y="42"/>
                  </a:lnTo>
                  <a:lnTo>
                    <a:pt x="73" y="35"/>
                  </a:lnTo>
                  <a:lnTo>
                    <a:pt x="71" y="33"/>
                  </a:lnTo>
                  <a:lnTo>
                    <a:pt x="70" y="33"/>
                  </a:lnTo>
                  <a:lnTo>
                    <a:pt x="67" y="36"/>
                  </a:lnTo>
                  <a:lnTo>
                    <a:pt x="70" y="17"/>
                  </a:lnTo>
                  <a:lnTo>
                    <a:pt x="61" y="11"/>
                  </a:lnTo>
                  <a:lnTo>
                    <a:pt x="64" y="8"/>
                  </a:lnTo>
                  <a:lnTo>
                    <a:pt x="64" y="3"/>
                  </a:lnTo>
                  <a:lnTo>
                    <a:pt x="59" y="0"/>
                  </a:lnTo>
                  <a:lnTo>
                    <a:pt x="53" y="5"/>
                  </a:lnTo>
                  <a:lnTo>
                    <a:pt x="11" y="5"/>
                  </a:lnTo>
                  <a:lnTo>
                    <a:pt x="9" y="6"/>
                  </a:lnTo>
                  <a:lnTo>
                    <a:pt x="8" y="9"/>
                  </a:lnTo>
                  <a:lnTo>
                    <a:pt x="8" y="14"/>
                  </a:lnTo>
                  <a:lnTo>
                    <a:pt x="9" y="14"/>
                  </a:lnTo>
                  <a:lnTo>
                    <a:pt x="11" y="21"/>
                  </a:lnTo>
                  <a:lnTo>
                    <a:pt x="11" y="35"/>
                  </a:lnTo>
                  <a:lnTo>
                    <a:pt x="12" y="33"/>
                  </a:lnTo>
                  <a:lnTo>
                    <a:pt x="14" y="42"/>
                  </a:lnTo>
                  <a:lnTo>
                    <a:pt x="11" y="42"/>
                  </a:lnTo>
                  <a:lnTo>
                    <a:pt x="11" y="44"/>
                  </a:lnTo>
                  <a:lnTo>
                    <a:pt x="12" y="45"/>
                  </a:lnTo>
                  <a:lnTo>
                    <a:pt x="12" y="48"/>
                  </a:lnTo>
                  <a:lnTo>
                    <a:pt x="14" y="52"/>
                  </a:lnTo>
                  <a:lnTo>
                    <a:pt x="14" y="55"/>
                  </a:lnTo>
                  <a:lnTo>
                    <a:pt x="15" y="58"/>
                  </a:lnTo>
                  <a:lnTo>
                    <a:pt x="15" y="61"/>
                  </a:lnTo>
                  <a:lnTo>
                    <a:pt x="12" y="67"/>
                  </a:lnTo>
                  <a:lnTo>
                    <a:pt x="11" y="68"/>
                  </a:lnTo>
                  <a:lnTo>
                    <a:pt x="9" y="71"/>
                  </a:lnTo>
                  <a:lnTo>
                    <a:pt x="9" y="77"/>
                  </a:lnTo>
                  <a:lnTo>
                    <a:pt x="8" y="80"/>
                  </a:lnTo>
                  <a:lnTo>
                    <a:pt x="8" y="83"/>
                  </a:lnTo>
                  <a:lnTo>
                    <a:pt x="3" y="88"/>
                  </a:lnTo>
                  <a:lnTo>
                    <a:pt x="2" y="91"/>
                  </a:lnTo>
                  <a:lnTo>
                    <a:pt x="0" y="92"/>
                  </a:lnTo>
                  <a:lnTo>
                    <a:pt x="0" y="98"/>
                  </a:lnTo>
                  <a:lnTo>
                    <a:pt x="2" y="101"/>
                  </a:lnTo>
                  <a:lnTo>
                    <a:pt x="3" y="106"/>
                  </a:lnTo>
                  <a:lnTo>
                    <a:pt x="3" y="109"/>
                  </a:lnTo>
                  <a:lnTo>
                    <a:pt x="5" y="113"/>
                  </a:lnTo>
                  <a:lnTo>
                    <a:pt x="6" y="115"/>
                  </a:lnTo>
                  <a:lnTo>
                    <a:pt x="6" y="116"/>
                  </a:lnTo>
                  <a:lnTo>
                    <a:pt x="12" y="118"/>
                  </a:lnTo>
                  <a:lnTo>
                    <a:pt x="12" y="131"/>
                  </a:lnTo>
                  <a:lnTo>
                    <a:pt x="20" y="131"/>
                  </a:lnTo>
                  <a:lnTo>
                    <a:pt x="21" y="133"/>
                  </a:lnTo>
                  <a:lnTo>
                    <a:pt x="21" y="134"/>
                  </a:lnTo>
                  <a:lnTo>
                    <a:pt x="23" y="136"/>
                  </a:lnTo>
                  <a:lnTo>
                    <a:pt x="26" y="136"/>
                  </a:lnTo>
                  <a:lnTo>
                    <a:pt x="29" y="134"/>
                  </a:lnTo>
                  <a:lnTo>
                    <a:pt x="30" y="133"/>
                  </a:lnTo>
                  <a:lnTo>
                    <a:pt x="35" y="130"/>
                  </a:lnTo>
                  <a:lnTo>
                    <a:pt x="36" y="128"/>
                  </a:lnTo>
                  <a:lnTo>
                    <a:pt x="39" y="127"/>
                  </a:lnTo>
                  <a:lnTo>
                    <a:pt x="47" y="127"/>
                  </a:lnTo>
                  <a:lnTo>
                    <a:pt x="48" y="125"/>
                  </a:lnTo>
                  <a:lnTo>
                    <a:pt x="53" y="124"/>
                  </a:lnTo>
                  <a:lnTo>
                    <a:pt x="58" y="119"/>
                  </a:lnTo>
                  <a:lnTo>
                    <a:pt x="61" y="119"/>
                  </a:lnTo>
                  <a:lnTo>
                    <a:pt x="62" y="118"/>
                  </a:lnTo>
                  <a:lnTo>
                    <a:pt x="64" y="118"/>
                  </a:lnTo>
                  <a:lnTo>
                    <a:pt x="68" y="113"/>
                  </a:lnTo>
                  <a:lnTo>
                    <a:pt x="71" y="113"/>
                  </a:lnTo>
                  <a:lnTo>
                    <a:pt x="73" y="115"/>
                  </a:lnTo>
                  <a:lnTo>
                    <a:pt x="77" y="115"/>
                  </a:lnTo>
                  <a:lnTo>
                    <a:pt x="80" y="113"/>
                  </a:lnTo>
                  <a:lnTo>
                    <a:pt x="86" y="107"/>
                  </a:lnTo>
                  <a:lnTo>
                    <a:pt x="77" y="101"/>
                  </a:lnTo>
                  <a:lnTo>
                    <a:pt x="74" y="91"/>
                  </a:lnTo>
                  <a:lnTo>
                    <a:pt x="74" y="91"/>
                  </a:lnTo>
                  <a:lnTo>
                    <a:pt x="74" y="91"/>
                  </a:lnTo>
                  <a:close/>
                </a:path>
              </a:pathLst>
            </a:custGeom>
            <a:grp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289" name="Freeform 112"/>
            <p:cNvSpPr/>
            <p:nvPr/>
          </p:nvSpPr>
          <p:spPr bwMode="auto">
            <a:xfrm>
              <a:off x="5560105" y="3778576"/>
              <a:ext cx="94365" cy="21387"/>
            </a:xfrm>
            <a:custGeom>
              <a:avLst/>
              <a:gdLst>
                <a:gd name="T0" fmla="*/ 6 w 57"/>
                <a:gd name="T1" fmla="*/ 4 h 13"/>
                <a:gd name="T2" fmla="*/ 4 w 57"/>
                <a:gd name="T3" fmla="*/ 6 h 13"/>
                <a:gd name="T4" fmla="*/ 1 w 57"/>
                <a:gd name="T5" fmla="*/ 9 h 13"/>
                <a:gd name="T6" fmla="*/ 1 w 57"/>
                <a:gd name="T7" fmla="*/ 10 h 13"/>
                <a:gd name="T8" fmla="*/ 0 w 57"/>
                <a:gd name="T9" fmla="*/ 12 h 13"/>
                <a:gd name="T10" fmla="*/ 0 w 57"/>
                <a:gd name="T11" fmla="*/ 13 h 13"/>
                <a:gd name="T12" fmla="*/ 19 w 57"/>
                <a:gd name="T13" fmla="*/ 13 h 13"/>
                <a:gd name="T14" fmla="*/ 19 w 57"/>
                <a:gd name="T15" fmla="*/ 10 h 13"/>
                <a:gd name="T16" fmla="*/ 22 w 57"/>
                <a:gd name="T17" fmla="*/ 10 h 13"/>
                <a:gd name="T18" fmla="*/ 24 w 57"/>
                <a:gd name="T19" fmla="*/ 9 h 13"/>
                <a:gd name="T20" fmla="*/ 30 w 57"/>
                <a:gd name="T21" fmla="*/ 9 h 13"/>
                <a:gd name="T22" fmla="*/ 31 w 57"/>
                <a:gd name="T23" fmla="*/ 6 h 13"/>
                <a:gd name="T24" fmla="*/ 33 w 57"/>
                <a:gd name="T25" fmla="*/ 4 h 13"/>
                <a:gd name="T26" fmla="*/ 34 w 57"/>
                <a:gd name="T27" fmla="*/ 6 h 13"/>
                <a:gd name="T28" fmla="*/ 37 w 57"/>
                <a:gd name="T29" fmla="*/ 7 h 13"/>
                <a:gd name="T30" fmla="*/ 39 w 57"/>
                <a:gd name="T31" fmla="*/ 10 h 13"/>
                <a:gd name="T32" fmla="*/ 45 w 57"/>
                <a:gd name="T33" fmla="*/ 12 h 13"/>
                <a:gd name="T34" fmla="*/ 51 w 57"/>
                <a:gd name="T35" fmla="*/ 12 h 13"/>
                <a:gd name="T36" fmla="*/ 52 w 57"/>
                <a:gd name="T37" fmla="*/ 10 h 13"/>
                <a:gd name="T38" fmla="*/ 55 w 57"/>
                <a:gd name="T39" fmla="*/ 9 h 13"/>
                <a:gd name="T40" fmla="*/ 57 w 57"/>
                <a:gd name="T41" fmla="*/ 7 h 13"/>
                <a:gd name="T42" fmla="*/ 57 w 57"/>
                <a:gd name="T43" fmla="*/ 6 h 13"/>
                <a:gd name="T44" fmla="*/ 55 w 57"/>
                <a:gd name="T45" fmla="*/ 4 h 13"/>
                <a:gd name="T46" fmla="*/ 49 w 57"/>
                <a:gd name="T47" fmla="*/ 4 h 13"/>
                <a:gd name="T48" fmla="*/ 48 w 57"/>
                <a:gd name="T49" fmla="*/ 6 h 13"/>
                <a:gd name="T50" fmla="*/ 45 w 57"/>
                <a:gd name="T51" fmla="*/ 6 h 13"/>
                <a:gd name="T52" fmla="*/ 43 w 57"/>
                <a:gd name="T53" fmla="*/ 3 h 13"/>
                <a:gd name="T54" fmla="*/ 40 w 57"/>
                <a:gd name="T55" fmla="*/ 1 h 13"/>
                <a:gd name="T56" fmla="*/ 37 w 57"/>
                <a:gd name="T57" fmla="*/ 3 h 13"/>
                <a:gd name="T58" fmla="*/ 37 w 57"/>
                <a:gd name="T59" fmla="*/ 0 h 13"/>
                <a:gd name="T60" fmla="*/ 24 w 57"/>
                <a:gd name="T61" fmla="*/ 0 h 13"/>
                <a:gd name="T62" fmla="*/ 24 w 57"/>
                <a:gd name="T63" fmla="*/ 3 h 13"/>
                <a:gd name="T64" fmla="*/ 6 w 57"/>
                <a:gd name="T65" fmla="*/ 3 h 13"/>
                <a:gd name="T66" fmla="*/ 6 w 57"/>
                <a:gd name="T67" fmla="*/ 4 h 13"/>
                <a:gd name="T68" fmla="*/ 6 w 57"/>
                <a:gd name="T69" fmla="*/ 4 h 13"/>
                <a:gd name="T70" fmla="*/ 6 w 57"/>
                <a:gd name="T71"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 h="13">
                  <a:moveTo>
                    <a:pt x="6" y="4"/>
                  </a:moveTo>
                  <a:lnTo>
                    <a:pt x="4" y="6"/>
                  </a:lnTo>
                  <a:lnTo>
                    <a:pt x="1" y="9"/>
                  </a:lnTo>
                  <a:lnTo>
                    <a:pt x="1" y="10"/>
                  </a:lnTo>
                  <a:lnTo>
                    <a:pt x="0" y="12"/>
                  </a:lnTo>
                  <a:lnTo>
                    <a:pt x="0" y="13"/>
                  </a:lnTo>
                  <a:lnTo>
                    <a:pt x="19" y="13"/>
                  </a:lnTo>
                  <a:lnTo>
                    <a:pt x="19" y="10"/>
                  </a:lnTo>
                  <a:lnTo>
                    <a:pt x="22" y="10"/>
                  </a:lnTo>
                  <a:lnTo>
                    <a:pt x="24" y="9"/>
                  </a:lnTo>
                  <a:lnTo>
                    <a:pt x="30" y="9"/>
                  </a:lnTo>
                  <a:lnTo>
                    <a:pt x="31" y="6"/>
                  </a:lnTo>
                  <a:lnTo>
                    <a:pt x="33" y="4"/>
                  </a:lnTo>
                  <a:lnTo>
                    <a:pt x="34" y="6"/>
                  </a:lnTo>
                  <a:lnTo>
                    <a:pt x="37" y="7"/>
                  </a:lnTo>
                  <a:lnTo>
                    <a:pt x="39" y="10"/>
                  </a:lnTo>
                  <a:lnTo>
                    <a:pt x="45" y="12"/>
                  </a:lnTo>
                  <a:lnTo>
                    <a:pt x="51" y="12"/>
                  </a:lnTo>
                  <a:lnTo>
                    <a:pt x="52" y="10"/>
                  </a:lnTo>
                  <a:lnTo>
                    <a:pt x="55" y="9"/>
                  </a:lnTo>
                  <a:lnTo>
                    <a:pt x="57" y="7"/>
                  </a:lnTo>
                  <a:lnTo>
                    <a:pt x="57" y="6"/>
                  </a:lnTo>
                  <a:lnTo>
                    <a:pt x="55" y="4"/>
                  </a:lnTo>
                  <a:lnTo>
                    <a:pt x="49" y="4"/>
                  </a:lnTo>
                  <a:lnTo>
                    <a:pt x="48" y="6"/>
                  </a:lnTo>
                  <a:lnTo>
                    <a:pt x="45" y="6"/>
                  </a:lnTo>
                  <a:lnTo>
                    <a:pt x="43" y="3"/>
                  </a:lnTo>
                  <a:lnTo>
                    <a:pt x="40" y="1"/>
                  </a:lnTo>
                  <a:lnTo>
                    <a:pt x="37" y="3"/>
                  </a:lnTo>
                  <a:lnTo>
                    <a:pt x="37" y="0"/>
                  </a:lnTo>
                  <a:lnTo>
                    <a:pt x="24" y="0"/>
                  </a:lnTo>
                  <a:lnTo>
                    <a:pt x="24" y="3"/>
                  </a:lnTo>
                  <a:lnTo>
                    <a:pt x="6" y="3"/>
                  </a:lnTo>
                  <a:lnTo>
                    <a:pt x="6" y="4"/>
                  </a:lnTo>
                  <a:lnTo>
                    <a:pt x="6" y="4"/>
                  </a:lnTo>
                  <a:lnTo>
                    <a:pt x="6" y="4"/>
                  </a:lnTo>
                  <a:close/>
                </a:path>
              </a:pathLst>
            </a:custGeom>
            <a:grp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290" name="Freeform 113"/>
            <p:cNvSpPr/>
            <p:nvPr/>
          </p:nvSpPr>
          <p:spPr bwMode="auto">
            <a:xfrm>
              <a:off x="6339861" y="4174214"/>
              <a:ext cx="182109" cy="220438"/>
            </a:xfrm>
            <a:custGeom>
              <a:avLst/>
              <a:gdLst>
                <a:gd name="T0" fmla="*/ 109 w 110"/>
                <a:gd name="T1" fmla="*/ 62 h 134"/>
                <a:gd name="T2" fmla="*/ 103 w 110"/>
                <a:gd name="T3" fmla="*/ 57 h 134"/>
                <a:gd name="T4" fmla="*/ 98 w 110"/>
                <a:gd name="T5" fmla="*/ 47 h 134"/>
                <a:gd name="T6" fmla="*/ 104 w 110"/>
                <a:gd name="T7" fmla="*/ 39 h 134"/>
                <a:gd name="T8" fmla="*/ 107 w 110"/>
                <a:gd name="T9" fmla="*/ 35 h 134"/>
                <a:gd name="T10" fmla="*/ 109 w 110"/>
                <a:gd name="T11" fmla="*/ 30 h 134"/>
                <a:gd name="T12" fmla="*/ 106 w 110"/>
                <a:gd name="T13" fmla="*/ 24 h 134"/>
                <a:gd name="T14" fmla="*/ 104 w 110"/>
                <a:gd name="T15" fmla="*/ 21 h 134"/>
                <a:gd name="T16" fmla="*/ 100 w 110"/>
                <a:gd name="T17" fmla="*/ 20 h 134"/>
                <a:gd name="T18" fmla="*/ 95 w 110"/>
                <a:gd name="T19" fmla="*/ 24 h 134"/>
                <a:gd name="T20" fmla="*/ 86 w 110"/>
                <a:gd name="T21" fmla="*/ 26 h 134"/>
                <a:gd name="T22" fmla="*/ 83 w 110"/>
                <a:gd name="T23" fmla="*/ 15 h 134"/>
                <a:gd name="T24" fmla="*/ 89 w 110"/>
                <a:gd name="T25" fmla="*/ 2 h 134"/>
                <a:gd name="T26" fmla="*/ 74 w 110"/>
                <a:gd name="T27" fmla="*/ 3 h 134"/>
                <a:gd name="T28" fmla="*/ 69 w 110"/>
                <a:gd name="T29" fmla="*/ 2 h 134"/>
                <a:gd name="T30" fmla="*/ 59 w 110"/>
                <a:gd name="T31" fmla="*/ 5 h 134"/>
                <a:gd name="T32" fmla="*/ 50 w 110"/>
                <a:gd name="T33" fmla="*/ 5 h 134"/>
                <a:gd name="T34" fmla="*/ 50 w 110"/>
                <a:gd name="T35" fmla="*/ 17 h 134"/>
                <a:gd name="T36" fmla="*/ 48 w 110"/>
                <a:gd name="T37" fmla="*/ 29 h 134"/>
                <a:gd name="T38" fmla="*/ 23 w 110"/>
                <a:gd name="T39" fmla="*/ 30 h 134"/>
                <a:gd name="T40" fmla="*/ 20 w 110"/>
                <a:gd name="T41" fmla="*/ 29 h 134"/>
                <a:gd name="T42" fmla="*/ 15 w 110"/>
                <a:gd name="T43" fmla="*/ 33 h 134"/>
                <a:gd name="T44" fmla="*/ 17 w 110"/>
                <a:gd name="T45" fmla="*/ 38 h 134"/>
                <a:gd name="T46" fmla="*/ 20 w 110"/>
                <a:gd name="T47" fmla="*/ 44 h 134"/>
                <a:gd name="T48" fmla="*/ 12 w 110"/>
                <a:gd name="T49" fmla="*/ 56 h 134"/>
                <a:gd name="T50" fmla="*/ 9 w 110"/>
                <a:gd name="T51" fmla="*/ 63 h 134"/>
                <a:gd name="T52" fmla="*/ 5 w 110"/>
                <a:gd name="T53" fmla="*/ 66 h 134"/>
                <a:gd name="T54" fmla="*/ 8 w 110"/>
                <a:gd name="T55" fmla="*/ 81 h 134"/>
                <a:gd name="T56" fmla="*/ 14 w 110"/>
                <a:gd name="T57" fmla="*/ 83 h 134"/>
                <a:gd name="T58" fmla="*/ 12 w 110"/>
                <a:gd name="T59" fmla="*/ 87 h 134"/>
                <a:gd name="T60" fmla="*/ 11 w 110"/>
                <a:gd name="T61" fmla="*/ 90 h 134"/>
                <a:gd name="T62" fmla="*/ 17 w 110"/>
                <a:gd name="T63" fmla="*/ 92 h 134"/>
                <a:gd name="T64" fmla="*/ 27 w 110"/>
                <a:gd name="T65" fmla="*/ 104 h 134"/>
                <a:gd name="T66" fmla="*/ 38 w 110"/>
                <a:gd name="T67" fmla="*/ 122 h 134"/>
                <a:gd name="T68" fmla="*/ 45 w 110"/>
                <a:gd name="T69" fmla="*/ 134 h 134"/>
                <a:gd name="T70" fmla="*/ 54 w 110"/>
                <a:gd name="T71" fmla="*/ 127 h 134"/>
                <a:gd name="T72" fmla="*/ 60 w 110"/>
                <a:gd name="T73" fmla="*/ 130 h 134"/>
                <a:gd name="T74" fmla="*/ 56 w 110"/>
                <a:gd name="T75" fmla="*/ 118 h 134"/>
                <a:gd name="T76" fmla="*/ 51 w 110"/>
                <a:gd name="T77" fmla="*/ 109 h 134"/>
                <a:gd name="T78" fmla="*/ 56 w 110"/>
                <a:gd name="T79" fmla="*/ 106 h 134"/>
                <a:gd name="T80" fmla="*/ 54 w 110"/>
                <a:gd name="T81" fmla="*/ 100 h 134"/>
                <a:gd name="T82" fmla="*/ 57 w 110"/>
                <a:gd name="T83" fmla="*/ 101 h 134"/>
                <a:gd name="T84" fmla="*/ 63 w 110"/>
                <a:gd name="T85" fmla="*/ 103 h 134"/>
                <a:gd name="T86" fmla="*/ 69 w 110"/>
                <a:gd name="T87" fmla="*/ 101 h 134"/>
                <a:gd name="T88" fmla="*/ 74 w 110"/>
                <a:gd name="T89" fmla="*/ 97 h 134"/>
                <a:gd name="T90" fmla="*/ 69 w 110"/>
                <a:gd name="T91" fmla="*/ 90 h 134"/>
                <a:gd name="T92" fmla="*/ 82 w 110"/>
                <a:gd name="T93" fmla="*/ 101 h 134"/>
                <a:gd name="T94" fmla="*/ 92 w 110"/>
                <a:gd name="T95" fmla="*/ 100 h 134"/>
                <a:gd name="T96" fmla="*/ 95 w 110"/>
                <a:gd name="T97" fmla="*/ 95 h 134"/>
                <a:gd name="T98" fmla="*/ 97 w 110"/>
                <a:gd name="T99" fmla="*/ 103 h 134"/>
                <a:gd name="T100" fmla="*/ 101 w 110"/>
                <a:gd name="T101" fmla="*/ 104 h 134"/>
                <a:gd name="T102" fmla="*/ 104 w 110"/>
                <a:gd name="T103" fmla="*/ 100 h 134"/>
                <a:gd name="T104" fmla="*/ 107 w 110"/>
                <a:gd name="T105" fmla="*/ 92 h 134"/>
                <a:gd name="T106" fmla="*/ 107 w 110"/>
                <a:gd name="T107" fmla="*/ 84 h 134"/>
                <a:gd name="T108" fmla="*/ 109 w 110"/>
                <a:gd name="T109" fmla="*/ 68 h 134"/>
                <a:gd name="T110" fmla="*/ 110 w 110"/>
                <a:gd name="T111" fmla="*/ 63 h 134"/>
                <a:gd name="T112" fmla="*/ 110 w 110"/>
                <a:gd name="T113" fmla="*/ 6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0" h="134">
                  <a:moveTo>
                    <a:pt x="110" y="63"/>
                  </a:moveTo>
                  <a:lnTo>
                    <a:pt x="109" y="62"/>
                  </a:lnTo>
                  <a:lnTo>
                    <a:pt x="104" y="62"/>
                  </a:lnTo>
                  <a:lnTo>
                    <a:pt x="103" y="57"/>
                  </a:lnTo>
                  <a:lnTo>
                    <a:pt x="98" y="56"/>
                  </a:lnTo>
                  <a:lnTo>
                    <a:pt x="98" y="47"/>
                  </a:lnTo>
                  <a:lnTo>
                    <a:pt x="101" y="39"/>
                  </a:lnTo>
                  <a:lnTo>
                    <a:pt x="104" y="39"/>
                  </a:lnTo>
                  <a:lnTo>
                    <a:pt x="106" y="38"/>
                  </a:lnTo>
                  <a:lnTo>
                    <a:pt x="107" y="35"/>
                  </a:lnTo>
                  <a:lnTo>
                    <a:pt x="109" y="33"/>
                  </a:lnTo>
                  <a:lnTo>
                    <a:pt x="109" y="30"/>
                  </a:lnTo>
                  <a:lnTo>
                    <a:pt x="106" y="29"/>
                  </a:lnTo>
                  <a:lnTo>
                    <a:pt x="106" y="24"/>
                  </a:lnTo>
                  <a:lnTo>
                    <a:pt x="104" y="23"/>
                  </a:lnTo>
                  <a:lnTo>
                    <a:pt x="104" y="21"/>
                  </a:lnTo>
                  <a:lnTo>
                    <a:pt x="101" y="21"/>
                  </a:lnTo>
                  <a:lnTo>
                    <a:pt x="100" y="20"/>
                  </a:lnTo>
                  <a:lnTo>
                    <a:pt x="95" y="20"/>
                  </a:lnTo>
                  <a:lnTo>
                    <a:pt x="95" y="24"/>
                  </a:lnTo>
                  <a:lnTo>
                    <a:pt x="94" y="26"/>
                  </a:lnTo>
                  <a:lnTo>
                    <a:pt x="86" y="26"/>
                  </a:lnTo>
                  <a:lnTo>
                    <a:pt x="85" y="24"/>
                  </a:lnTo>
                  <a:lnTo>
                    <a:pt x="83" y="15"/>
                  </a:lnTo>
                  <a:lnTo>
                    <a:pt x="89" y="8"/>
                  </a:lnTo>
                  <a:lnTo>
                    <a:pt x="89" y="2"/>
                  </a:lnTo>
                  <a:lnTo>
                    <a:pt x="76" y="3"/>
                  </a:lnTo>
                  <a:lnTo>
                    <a:pt x="74" y="3"/>
                  </a:lnTo>
                  <a:lnTo>
                    <a:pt x="71" y="2"/>
                  </a:lnTo>
                  <a:lnTo>
                    <a:pt x="69" y="2"/>
                  </a:lnTo>
                  <a:lnTo>
                    <a:pt x="66" y="5"/>
                  </a:lnTo>
                  <a:lnTo>
                    <a:pt x="59" y="5"/>
                  </a:lnTo>
                  <a:lnTo>
                    <a:pt x="56" y="0"/>
                  </a:lnTo>
                  <a:lnTo>
                    <a:pt x="50" y="5"/>
                  </a:lnTo>
                  <a:lnTo>
                    <a:pt x="48" y="15"/>
                  </a:lnTo>
                  <a:lnTo>
                    <a:pt x="50" y="17"/>
                  </a:lnTo>
                  <a:lnTo>
                    <a:pt x="50" y="24"/>
                  </a:lnTo>
                  <a:lnTo>
                    <a:pt x="48" y="29"/>
                  </a:lnTo>
                  <a:lnTo>
                    <a:pt x="48" y="30"/>
                  </a:lnTo>
                  <a:lnTo>
                    <a:pt x="23" y="30"/>
                  </a:lnTo>
                  <a:lnTo>
                    <a:pt x="23" y="29"/>
                  </a:lnTo>
                  <a:lnTo>
                    <a:pt x="20" y="29"/>
                  </a:lnTo>
                  <a:lnTo>
                    <a:pt x="15" y="32"/>
                  </a:lnTo>
                  <a:lnTo>
                    <a:pt x="15" y="33"/>
                  </a:lnTo>
                  <a:lnTo>
                    <a:pt x="17" y="35"/>
                  </a:lnTo>
                  <a:lnTo>
                    <a:pt x="17" y="38"/>
                  </a:lnTo>
                  <a:lnTo>
                    <a:pt x="20" y="39"/>
                  </a:lnTo>
                  <a:lnTo>
                    <a:pt x="20" y="44"/>
                  </a:lnTo>
                  <a:lnTo>
                    <a:pt x="12" y="44"/>
                  </a:lnTo>
                  <a:lnTo>
                    <a:pt x="12" y="56"/>
                  </a:lnTo>
                  <a:lnTo>
                    <a:pt x="11" y="60"/>
                  </a:lnTo>
                  <a:lnTo>
                    <a:pt x="9" y="63"/>
                  </a:lnTo>
                  <a:lnTo>
                    <a:pt x="8" y="65"/>
                  </a:lnTo>
                  <a:lnTo>
                    <a:pt x="5" y="66"/>
                  </a:lnTo>
                  <a:lnTo>
                    <a:pt x="0" y="66"/>
                  </a:lnTo>
                  <a:lnTo>
                    <a:pt x="8" y="81"/>
                  </a:lnTo>
                  <a:lnTo>
                    <a:pt x="11" y="78"/>
                  </a:lnTo>
                  <a:lnTo>
                    <a:pt x="14" y="83"/>
                  </a:lnTo>
                  <a:lnTo>
                    <a:pt x="12" y="84"/>
                  </a:lnTo>
                  <a:lnTo>
                    <a:pt x="12" y="87"/>
                  </a:lnTo>
                  <a:lnTo>
                    <a:pt x="11" y="89"/>
                  </a:lnTo>
                  <a:lnTo>
                    <a:pt x="11" y="90"/>
                  </a:lnTo>
                  <a:lnTo>
                    <a:pt x="12" y="92"/>
                  </a:lnTo>
                  <a:lnTo>
                    <a:pt x="17" y="92"/>
                  </a:lnTo>
                  <a:lnTo>
                    <a:pt x="20" y="103"/>
                  </a:lnTo>
                  <a:lnTo>
                    <a:pt x="27" y="104"/>
                  </a:lnTo>
                  <a:lnTo>
                    <a:pt x="26" y="107"/>
                  </a:lnTo>
                  <a:lnTo>
                    <a:pt x="38" y="122"/>
                  </a:lnTo>
                  <a:lnTo>
                    <a:pt x="36" y="124"/>
                  </a:lnTo>
                  <a:lnTo>
                    <a:pt x="45" y="134"/>
                  </a:lnTo>
                  <a:lnTo>
                    <a:pt x="47" y="130"/>
                  </a:lnTo>
                  <a:lnTo>
                    <a:pt x="54" y="127"/>
                  </a:lnTo>
                  <a:lnTo>
                    <a:pt x="59" y="131"/>
                  </a:lnTo>
                  <a:lnTo>
                    <a:pt x="60" y="130"/>
                  </a:lnTo>
                  <a:lnTo>
                    <a:pt x="60" y="121"/>
                  </a:lnTo>
                  <a:lnTo>
                    <a:pt x="56" y="118"/>
                  </a:lnTo>
                  <a:lnTo>
                    <a:pt x="60" y="115"/>
                  </a:lnTo>
                  <a:lnTo>
                    <a:pt x="51" y="109"/>
                  </a:lnTo>
                  <a:lnTo>
                    <a:pt x="56" y="109"/>
                  </a:lnTo>
                  <a:lnTo>
                    <a:pt x="56" y="106"/>
                  </a:lnTo>
                  <a:lnTo>
                    <a:pt x="54" y="104"/>
                  </a:lnTo>
                  <a:lnTo>
                    <a:pt x="54" y="100"/>
                  </a:lnTo>
                  <a:lnTo>
                    <a:pt x="56" y="100"/>
                  </a:lnTo>
                  <a:lnTo>
                    <a:pt x="57" y="101"/>
                  </a:lnTo>
                  <a:lnTo>
                    <a:pt x="60" y="101"/>
                  </a:lnTo>
                  <a:lnTo>
                    <a:pt x="63" y="103"/>
                  </a:lnTo>
                  <a:lnTo>
                    <a:pt x="68" y="103"/>
                  </a:lnTo>
                  <a:lnTo>
                    <a:pt x="69" y="101"/>
                  </a:lnTo>
                  <a:lnTo>
                    <a:pt x="71" y="98"/>
                  </a:lnTo>
                  <a:lnTo>
                    <a:pt x="74" y="97"/>
                  </a:lnTo>
                  <a:lnTo>
                    <a:pt x="69" y="92"/>
                  </a:lnTo>
                  <a:lnTo>
                    <a:pt x="69" y="90"/>
                  </a:lnTo>
                  <a:lnTo>
                    <a:pt x="77" y="90"/>
                  </a:lnTo>
                  <a:lnTo>
                    <a:pt x="82" y="101"/>
                  </a:lnTo>
                  <a:lnTo>
                    <a:pt x="91" y="101"/>
                  </a:lnTo>
                  <a:lnTo>
                    <a:pt x="92" y="100"/>
                  </a:lnTo>
                  <a:lnTo>
                    <a:pt x="94" y="97"/>
                  </a:lnTo>
                  <a:lnTo>
                    <a:pt x="95" y="95"/>
                  </a:lnTo>
                  <a:lnTo>
                    <a:pt x="97" y="95"/>
                  </a:lnTo>
                  <a:lnTo>
                    <a:pt x="97" y="103"/>
                  </a:lnTo>
                  <a:lnTo>
                    <a:pt x="98" y="104"/>
                  </a:lnTo>
                  <a:lnTo>
                    <a:pt x="101" y="104"/>
                  </a:lnTo>
                  <a:lnTo>
                    <a:pt x="103" y="103"/>
                  </a:lnTo>
                  <a:lnTo>
                    <a:pt x="104" y="100"/>
                  </a:lnTo>
                  <a:lnTo>
                    <a:pt x="104" y="94"/>
                  </a:lnTo>
                  <a:lnTo>
                    <a:pt x="107" y="92"/>
                  </a:lnTo>
                  <a:lnTo>
                    <a:pt x="109" y="90"/>
                  </a:lnTo>
                  <a:lnTo>
                    <a:pt x="107" y="84"/>
                  </a:lnTo>
                  <a:lnTo>
                    <a:pt x="109" y="81"/>
                  </a:lnTo>
                  <a:lnTo>
                    <a:pt x="109" y="68"/>
                  </a:lnTo>
                  <a:lnTo>
                    <a:pt x="110" y="66"/>
                  </a:lnTo>
                  <a:lnTo>
                    <a:pt x="110" y="63"/>
                  </a:lnTo>
                  <a:lnTo>
                    <a:pt x="110" y="63"/>
                  </a:lnTo>
                  <a:lnTo>
                    <a:pt x="110" y="63"/>
                  </a:lnTo>
                  <a:close/>
                </a:path>
              </a:pathLst>
            </a:custGeom>
            <a:grp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291" name="Freeform 114"/>
            <p:cNvSpPr/>
            <p:nvPr/>
          </p:nvSpPr>
          <p:spPr bwMode="auto">
            <a:xfrm>
              <a:off x="7098097" y="3737448"/>
              <a:ext cx="455272" cy="399752"/>
            </a:xfrm>
            <a:custGeom>
              <a:avLst/>
              <a:gdLst>
                <a:gd name="T0" fmla="*/ 30 w 275"/>
                <a:gd name="T1" fmla="*/ 175 h 243"/>
                <a:gd name="T2" fmla="*/ 36 w 275"/>
                <a:gd name="T3" fmla="*/ 186 h 243"/>
                <a:gd name="T4" fmla="*/ 43 w 275"/>
                <a:gd name="T5" fmla="*/ 202 h 243"/>
                <a:gd name="T6" fmla="*/ 52 w 275"/>
                <a:gd name="T7" fmla="*/ 207 h 243"/>
                <a:gd name="T8" fmla="*/ 73 w 275"/>
                <a:gd name="T9" fmla="*/ 222 h 243"/>
                <a:gd name="T10" fmla="*/ 105 w 275"/>
                <a:gd name="T11" fmla="*/ 238 h 243"/>
                <a:gd name="T12" fmla="*/ 117 w 275"/>
                <a:gd name="T13" fmla="*/ 241 h 243"/>
                <a:gd name="T14" fmla="*/ 126 w 275"/>
                <a:gd name="T15" fmla="*/ 234 h 243"/>
                <a:gd name="T16" fmla="*/ 137 w 275"/>
                <a:gd name="T17" fmla="*/ 229 h 243"/>
                <a:gd name="T18" fmla="*/ 144 w 275"/>
                <a:gd name="T19" fmla="*/ 223 h 243"/>
                <a:gd name="T20" fmla="*/ 159 w 275"/>
                <a:gd name="T21" fmla="*/ 229 h 243"/>
                <a:gd name="T22" fmla="*/ 168 w 275"/>
                <a:gd name="T23" fmla="*/ 226 h 243"/>
                <a:gd name="T24" fmla="*/ 182 w 275"/>
                <a:gd name="T25" fmla="*/ 225 h 243"/>
                <a:gd name="T26" fmla="*/ 189 w 275"/>
                <a:gd name="T27" fmla="*/ 216 h 243"/>
                <a:gd name="T28" fmla="*/ 197 w 275"/>
                <a:gd name="T29" fmla="*/ 213 h 243"/>
                <a:gd name="T30" fmla="*/ 275 w 275"/>
                <a:gd name="T31" fmla="*/ 147 h 243"/>
                <a:gd name="T32" fmla="*/ 244 w 275"/>
                <a:gd name="T33" fmla="*/ 141 h 243"/>
                <a:gd name="T34" fmla="*/ 230 w 275"/>
                <a:gd name="T35" fmla="*/ 136 h 243"/>
                <a:gd name="T36" fmla="*/ 200 w 275"/>
                <a:gd name="T37" fmla="*/ 121 h 243"/>
                <a:gd name="T38" fmla="*/ 191 w 275"/>
                <a:gd name="T39" fmla="*/ 116 h 243"/>
                <a:gd name="T40" fmla="*/ 186 w 275"/>
                <a:gd name="T41" fmla="*/ 107 h 243"/>
                <a:gd name="T42" fmla="*/ 182 w 275"/>
                <a:gd name="T43" fmla="*/ 101 h 243"/>
                <a:gd name="T44" fmla="*/ 177 w 275"/>
                <a:gd name="T45" fmla="*/ 92 h 243"/>
                <a:gd name="T46" fmla="*/ 177 w 275"/>
                <a:gd name="T47" fmla="*/ 80 h 243"/>
                <a:gd name="T48" fmla="*/ 170 w 275"/>
                <a:gd name="T49" fmla="*/ 82 h 243"/>
                <a:gd name="T50" fmla="*/ 159 w 275"/>
                <a:gd name="T51" fmla="*/ 80 h 243"/>
                <a:gd name="T52" fmla="*/ 158 w 275"/>
                <a:gd name="T53" fmla="*/ 70 h 243"/>
                <a:gd name="T54" fmla="*/ 167 w 275"/>
                <a:gd name="T55" fmla="*/ 47 h 243"/>
                <a:gd name="T56" fmla="*/ 159 w 275"/>
                <a:gd name="T57" fmla="*/ 43 h 243"/>
                <a:gd name="T58" fmla="*/ 150 w 275"/>
                <a:gd name="T59" fmla="*/ 31 h 243"/>
                <a:gd name="T60" fmla="*/ 140 w 275"/>
                <a:gd name="T61" fmla="*/ 18 h 243"/>
                <a:gd name="T62" fmla="*/ 129 w 275"/>
                <a:gd name="T63" fmla="*/ 11 h 243"/>
                <a:gd name="T64" fmla="*/ 116 w 275"/>
                <a:gd name="T65" fmla="*/ 9 h 243"/>
                <a:gd name="T66" fmla="*/ 110 w 275"/>
                <a:gd name="T67" fmla="*/ 8 h 243"/>
                <a:gd name="T68" fmla="*/ 105 w 275"/>
                <a:gd name="T69" fmla="*/ 11 h 243"/>
                <a:gd name="T70" fmla="*/ 94 w 275"/>
                <a:gd name="T71" fmla="*/ 5 h 243"/>
                <a:gd name="T72" fmla="*/ 85 w 275"/>
                <a:gd name="T73" fmla="*/ 0 h 243"/>
                <a:gd name="T74" fmla="*/ 82 w 275"/>
                <a:gd name="T75" fmla="*/ 12 h 243"/>
                <a:gd name="T76" fmla="*/ 75 w 275"/>
                <a:gd name="T77" fmla="*/ 14 h 243"/>
                <a:gd name="T78" fmla="*/ 72 w 275"/>
                <a:gd name="T79" fmla="*/ 11 h 243"/>
                <a:gd name="T80" fmla="*/ 61 w 275"/>
                <a:gd name="T81" fmla="*/ 14 h 243"/>
                <a:gd name="T82" fmla="*/ 58 w 275"/>
                <a:gd name="T83" fmla="*/ 29 h 243"/>
                <a:gd name="T84" fmla="*/ 55 w 275"/>
                <a:gd name="T85" fmla="*/ 47 h 243"/>
                <a:gd name="T86" fmla="*/ 43 w 275"/>
                <a:gd name="T87" fmla="*/ 52 h 243"/>
                <a:gd name="T88" fmla="*/ 40 w 275"/>
                <a:gd name="T89" fmla="*/ 64 h 243"/>
                <a:gd name="T90" fmla="*/ 36 w 275"/>
                <a:gd name="T91" fmla="*/ 71 h 243"/>
                <a:gd name="T92" fmla="*/ 34 w 275"/>
                <a:gd name="T93" fmla="*/ 79 h 243"/>
                <a:gd name="T94" fmla="*/ 30 w 275"/>
                <a:gd name="T95" fmla="*/ 91 h 243"/>
                <a:gd name="T96" fmla="*/ 27 w 275"/>
                <a:gd name="T97" fmla="*/ 86 h 243"/>
                <a:gd name="T98" fmla="*/ 24 w 275"/>
                <a:gd name="T99" fmla="*/ 98 h 243"/>
                <a:gd name="T100" fmla="*/ 19 w 275"/>
                <a:gd name="T101" fmla="*/ 106 h 243"/>
                <a:gd name="T102" fmla="*/ 19 w 275"/>
                <a:gd name="T103" fmla="*/ 115 h 243"/>
                <a:gd name="T104" fmla="*/ 21 w 275"/>
                <a:gd name="T105" fmla="*/ 130 h 243"/>
                <a:gd name="T106" fmla="*/ 18 w 275"/>
                <a:gd name="T107" fmla="*/ 138 h 243"/>
                <a:gd name="T108" fmla="*/ 12 w 275"/>
                <a:gd name="T109" fmla="*/ 138 h 243"/>
                <a:gd name="T110" fmla="*/ 1 w 275"/>
                <a:gd name="T111" fmla="*/ 145 h 243"/>
                <a:gd name="T112" fmla="*/ 1 w 275"/>
                <a:gd name="T113" fmla="*/ 151 h 243"/>
                <a:gd name="T114" fmla="*/ 13 w 275"/>
                <a:gd name="T115" fmla="*/ 154 h 243"/>
                <a:gd name="T116" fmla="*/ 21 w 275"/>
                <a:gd name="T117" fmla="*/ 160 h 243"/>
                <a:gd name="T118" fmla="*/ 22 w 275"/>
                <a:gd name="T119" fmla="*/ 169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5" h="243">
                  <a:moveTo>
                    <a:pt x="22" y="169"/>
                  </a:moveTo>
                  <a:lnTo>
                    <a:pt x="28" y="169"/>
                  </a:lnTo>
                  <a:lnTo>
                    <a:pt x="30" y="175"/>
                  </a:lnTo>
                  <a:lnTo>
                    <a:pt x="33" y="175"/>
                  </a:lnTo>
                  <a:lnTo>
                    <a:pt x="33" y="184"/>
                  </a:lnTo>
                  <a:lnTo>
                    <a:pt x="36" y="186"/>
                  </a:lnTo>
                  <a:lnTo>
                    <a:pt x="36" y="190"/>
                  </a:lnTo>
                  <a:lnTo>
                    <a:pt x="40" y="199"/>
                  </a:lnTo>
                  <a:lnTo>
                    <a:pt x="43" y="202"/>
                  </a:lnTo>
                  <a:lnTo>
                    <a:pt x="48" y="202"/>
                  </a:lnTo>
                  <a:lnTo>
                    <a:pt x="51" y="204"/>
                  </a:lnTo>
                  <a:lnTo>
                    <a:pt x="52" y="207"/>
                  </a:lnTo>
                  <a:lnTo>
                    <a:pt x="52" y="211"/>
                  </a:lnTo>
                  <a:lnTo>
                    <a:pt x="55" y="220"/>
                  </a:lnTo>
                  <a:lnTo>
                    <a:pt x="73" y="222"/>
                  </a:lnTo>
                  <a:lnTo>
                    <a:pt x="94" y="237"/>
                  </a:lnTo>
                  <a:lnTo>
                    <a:pt x="102" y="237"/>
                  </a:lnTo>
                  <a:lnTo>
                    <a:pt x="105" y="238"/>
                  </a:lnTo>
                  <a:lnTo>
                    <a:pt x="113" y="238"/>
                  </a:lnTo>
                  <a:lnTo>
                    <a:pt x="116" y="241"/>
                  </a:lnTo>
                  <a:lnTo>
                    <a:pt x="117" y="241"/>
                  </a:lnTo>
                  <a:lnTo>
                    <a:pt x="120" y="243"/>
                  </a:lnTo>
                  <a:lnTo>
                    <a:pt x="126" y="237"/>
                  </a:lnTo>
                  <a:lnTo>
                    <a:pt x="126" y="234"/>
                  </a:lnTo>
                  <a:lnTo>
                    <a:pt x="129" y="231"/>
                  </a:lnTo>
                  <a:lnTo>
                    <a:pt x="134" y="231"/>
                  </a:lnTo>
                  <a:lnTo>
                    <a:pt x="137" y="229"/>
                  </a:lnTo>
                  <a:lnTo>
                    <a:pt x="138" y="228"/>
                  </a:lnTo>
                  <a:lnTo>
                    <a:pt x="140" y="228"/>
                  </a:lnTo>
                  <a:lnTo>
                    <a:pt x="144" y="223"/>
                  </a:lnTo>
                  <a:lnTo>
                    <a:pt x="150" y="231"/>
                  </a:lnTo>
                  <a:lnTo>
                    <a:pt x="158" y="231"/>
                  </a:lnTo>
                  <a:lnTo>
                    <a:pt x="159" y="229"/>
                  </a:lnTo>
                  <a:lnTo>
                    <a:pt x="165" y="231"/>
                  </a:lnTo>
                  <a:lnTo>
                    <a:pt x="165" y="229"/>
                  </a:lnTo>
                  <a:lnTo>
                    <a:pt x="168" y="226"/>
                  </a:lnTo>
                  <a:lnTo>
                    <a:pt x="173" y="226"/>
                  </a:lnTo>
                  <a:lnTo>
                    <a:pt x="176" y="225"/>
                  </a:lnTo>
                  <a:lnTo>
                    <a:pt x="182" y="225"/>
                  </a:lnTo>
                  <a:lnTo>
                    <a:pt x="186" y="220"/>
                  </a:lnTo>
                  <a:lnTo>
                    <a:pt x="186" y="217"/>
                  </a:lnTo>
                  <a:lnTo>
                    <a:pt x="189" y="216"/>
                  </a:lnTo>
                  <a:lnTo>
                    <a:pt x="191" y="214"/>
                  </a:lnTo>
                  <a:lnTo>
                    <a:pt x="194" y="213"/>
                  </a:lnTo>
                  <a:lnTo>
                    <a:pt x="197" y="213"/>
                  </a:lnTo>
                  <a:lnTo>
                    <a:pt x="198" y="211"/>
                  </a:lnTo>
                  <a:lnTo>
                    <a:pt x="221" y="211"/>
                  </a:lnTo>
                  <a:lnTo>
                    <a:pt x="275" y="147"/>
                  </a:lnTo>
                  <a:lnTo>
                    <a:pt x="257" y="148"/>
                  </a:lnTo>
                  <a:lnTo>
                    <a:pt x="247" y="144"/>
                  </a:lnTo>
                  <a:lnTo>
                    <a:pt x="244" y="141"/>
                  </a:lnTo>
                  <a:lnTo>
                    <a:pt x="239" y="139"/>
                  </a:lnTo>
                  <a:lnTo>
                    <a:pt x="236" y="138"/>
                  </a:lnTo>
                  <a:lnTo>
                    <a:pt x="230" y="136"/>
                  </a:lnTo>
                  <a:lnTo>
                    <a:pt x="212" y="130"/>
                  </a:lnTo>
                  <a:lnTo>
                    <a:pt x="201" y="125"/>
                  </a:lnTo>
                  <a:lnTo>
                    <a:pt x="200" y="121"/>
                  </a:lnTo>
                  <a:lnTo>
                    <a:pt x="198" y="119"/>
                  </a:lnTo>
                  <a:lnTo>
                    <a:pt x="197" y="116"/>
                  </a:lnTo>
                  <a:lnTo>
                    <a:pt x="191" y="116"/>
                  </a:lnTo>
                  <a:lnTo>
                    <a:pt x="191" y="115"/>
                  </a:lnTo>
                  <a:lnTo>
                    <a:pt x="189" y="113"/>
                  </a:lnTo>
                  <a:lnTo>
                    <a:pt x="186" y="107"/>
                  </a:lnTo>
                  <a:lnTo>
                    <a:pt x="185" y="106"/>
                  </a:lnTo>
                  <a:lnTo>
                    <a:pt x="183" y="103"/>
                  </a:lnTo>
                  <a:lnTo>
                    <a:pt x="182" y="101"/>
                  </a:lnTo>
                  <a:lnTo>
                    <a:pt x="180" y="98"/>
                  </a:lnTo>
                  <a:lnTo>
                    <a:pt x="180" y="95"/>
                  </a:lnTo>
                  <a:lnTo>
                    <a:pt x="177" y="92"/>
                  </a:lnTo>
                  <a:lnTo>
                    <a:pt x="182" y="83"/>
                  </a:lnTo>
                  <a:lnTo>
                    <a:pt x="180" y="82"/>
                  </a:lnTo>
                  <a:lnTo>
                    <a:pt x="177" y="80"/>
                  </a:lnTo>
                  <a:lnTo>
                    <a:pt x="174" y="80"/>
                  </a:lnTo>
                  <a:lnTo>
                    <a:pt x="173" y="82"/>
                  </a:lnTo>
                  <a:lnTo>
                    <a:pt x="170" y="82"/>
                  </a:lnTo>
                  <a:lnTo>
                    <a:pt x="168" y="83"/>
                  </a:lnTo>
                  <a:lnTo>
                    <a:pt x="162" y="83"/>
                  </a:lnTo>
                  <a:lnTo>
                    <a:pt x="159" y="80"/>
                  </a:lnTo>
                  <a:lnTo>
                    <a:pt x="159" y="77"/>
                  </a:lnTo>
                  <a:lnTo>
                    <a:pt x="158" y="73"/>
                  </a:lnTo>
                  <a:lnTo>
                    <a:pt x="158" y="70"/>
                  </a:lnTo>
                  <a:lnTo>
                    <a:pt x="162" y="65"/>
                  </a:lnTo>
                  <a:lnTo>
                    <a:pt x="170" y="52"/>
                  </a:lnTo>
                  <a:lnTo>
                    <a:pt x="167" y="47"/>
                  </a:lnTo>
                  <a:lnTo>
                    <a:pt x="164" y="47"/>
                  </a:lnTo>
                  <a:lnTo>
                    <a:pt x="161" y="44"/>
                  </a:lnTo>
                  <a:lnTo>
                    <a:pt x="159" y="43"/>
                  </a:lnTo>
                  <a:lnTo>
                    <a:pt x="159" y="37"/>
                  </a:lnTo>
                  <a:lnTo>
                    <a:pt x="156" y="34"/>
                  </a:lnTo>
                  <a:lnTo>
                    <a:pt x="150" y="31"/>
                  </a:lnTo>
                  <a:lnTo>
                    <a:pt x="149" y="29"/>
                  </a:lnTo>
                  <a:lnTo>
                    <a:pt x="143" y="20"/>
                  </a:lnTo>
                  <a:lnTo>
                    <a:pt x="140" y="18"/>
                  </a:lnTo>
                  <a:lnTo>
                    <a:pt x="138" y="17"/>
                  </a:lnTo>
                  <a:lnTo>
                    <a:pt x="135" y="17"/>
                  </a:lnTo>
                  <a:lnTo>
                    <a:pt x="129" y="11"/>
                  </a:lnTo>
                  <a:lnTo>
                    <a:pt x="122" y="11"/>
                  </a:lnTo>
                  <a:lnTo>
                    <a:pt x="120" y="9"/>
                  </a:lnTo>
                  <a:lnTo>
                    <a:pt x="116" y="9"/>
                  </a:lnTo>
                  <a:lnTo>
                    <a:pt x="113" y="11"/>
                  </a:lnTo>
                  <a:lnTo>
                    <a:pt x="110" y="11"/>
                  </a:lnTo>
                  <a:lnTo>
                    <a:pt x="110" y="8"/>
                  </a:lnTo>
                  <a:lnTo>
                    <a:pt x="108" y="5"/>
                  </a:lnTo>
                  <a:lnTo>
                    <a:pt x="107" y="8"/>
                  </a:lnTo>
                  <a:lnTo>
                    <a:pt x="105" y="11"/>
                  </a:lnTo>
                  <a:lnTo>
                    <a:pt x="98" y="11"/>
                  </a:lnTo>
                  <a:lnTo>
                    <a:pt x="96" y="8"/>
                  </a:lnTo>
                  <a:lnTo>
                    <a:pt x="94" y="5"/>
                  </a:lnTo>
                  <a:lnTo>
                    <a:pt x="93" y="5"/>
                  </a:lnTo>
                  <a:lnTo>
                    <a:pt x="88" y="2"/>
                  </a:lnTo>
                  <a:lnTo>
                    <a:pt x="85" y="0"/>
                  </a:lnTo>
                  <a:lnTo>
                    <a:pt x="85" y="3"/>
                  </a:lnTo>
                  <a:lnTo>
                    <a:pt x="84" y="8"/>
                  </a:lnTo>
                  <a:lnTo>
                    <a:pt x="82" y="12"/>
                  </a:lnTo>
                  <a:lnTo>
                    <a:pt x="82" y="15"/>
                  </a:lnTo>
                  <a:lnTo>
                    <a:pt x="79" y="18"/>
                  </a:lnTo>
                  <a:lnTo>
                    <a:pt x="75" y="14"/>
                  </a:lnTo>
                  <a:lnTo>
                    <a:pt x="75" y="12"/>
                  </a:lnTo>
                  <a:lnTo>
                    <a:pt x="73" y="11"/>
                  </a:lnTo>
                  <a:lnTo>
                    <a:pt x="72" y="11"/>
                  </a:lnTo>
                  <a:lnTo>
                    <a:pt x="72" y="12"/>
                  </a:lnTo>
                  <a:lnTo>
                    <a:pt x="70" y="14"/>
                  </a:lnTo>
                  <a:lnTo>
                    <a:pt x="61" y="14"/>
                  </a:lnTo>
                  <a:lnTo>
                    <a:pt x="61" y="25"/>
                  </a:lnTo>
                  <a:lnTo>
                    <a:pt x="60" y="26"/>
                  </a:lnTo>
                  <a:lnTo>
                    <a:pt x="58" y="29"/>
                  </a:lnTo>
                  <a:lnTo>
                    <a:pt x="57" y="31"/>
                  </a:lnTo>
                  <a:lnTo>
                    <a:pt x="55" y="34"/>
                  </a:lnTo>
                  <a:lnTo>
                    <a:pt x="55" y="47"/>
                  </a:lnTo>
                  <a:lnTo>
                    <a:pt x="46" y="47"/>
                  </a:lnTo>
                  <a:lnTo>
                    <a:pt x="45" y="49"/>
                  </a:lnTo>
                  <a:lnTo>
                    <a:pt x="43" y="52"/>
                  </a:lnTo>
                  <a:lnTo>
                    <a:pt x="42" y="53"/>
                  </a:lnTo>
                  <a:lnTo>
                    <a:pt x="42" y="62"/>
                  </a:lnTo>
                  <a:lnTo>
                    <a:pt x="40" y="64"/>
                  </a:lnTo>
                  <a:lnTo>
                    <a:pt x="37" y="64"/>
                  </a:lnTo>
                  <a:lnTo>
                    <a:pt x="36" y="65"/>
                  </a:lnTo>
                  <a:lnTo>
                    <a:pt x="36" y="71"/>
                  </a:lnTo>
                  <a:lnTo>
                    <a:pt x="33" y="76"/>
                  </a:lnTo>
                  <a:lnTo>
                    <a:pt x="33" y="77"/>
                  </a:lnTo>
                  <a:lnTo>
                    <a:pt x="34" y="79"/>
                  </a:lnTo>
                  <a:lnTo>
                    <a:pt x="34" y="89"/>
                  </a:lnTo>
                  <a:lnTo>
                    <a:pt x="33" y="91"/>
                  </a:lnTo>
                  <a:lnTo>
                    <a:pt x="30" y="91"/>
                  </a:lnTo>
                  <a:lnTo>
                    <a:pt x="28" y="89"/>
                  </a:lnTo>
                  <a:lnTo>
                    <a:pt x="28" y="86"/>
                  </a:lnTo>
                  <a:lnTo>
                    <a:pt x="27" y="86"/>
                  </a:lnTo>
                  <a:lnTo>
                    <a:pt x="22" y="91"/>
                  </a:lnTo>
                  <a:lnTo>
                    <a:pt x="22" y="95"/>
                  </a:lnTo>
                  <a:lnTo>
                    <a:pt x="24" y="98"/>
                  </a:lnTo>
                  <a:lnTo>
                    <a:pt x="24" y="103"/>
                  </a:lnTo>
                  <a:lnTo>
                    <a:pt x="22" y="104"/>
                  </a:lnTo>
                  <a:lnTo>
                    <a:pt x="19" y="106"/>
                  </a:lnTo>
                  <a:lnTo>
                    <a:pt x="18" y="109"/>
                  </a:lnTo>
                  <a:lnTo>
                    <a:pt x="18" y="112"/>
                  </a:lnTo>
                  <a:lnTo>
                    <a:pt x="19" y="115"/>
                  </a:lnTo>
                  <a:lnTo>
                    <a:pt x="19" y="118"/>
                  </a:lnTo>
                  <a:lnTo>
                    <a:pt x="21" y="119"/>
                  </a:lnTo>
                  <a:lnTo>
                    <a:pt x="21" y="130"/>
                  </a:lnTo>
                  <a:lnTo>
                    <a:pt x="19" y="133"/>
                  </a:lnTo>
                  <a:lnTo>
                    <a:pt x="19" y="136"/>
                  </a:lnTo>
                  <a:lnTo>
                    <a:pt x="18" y="138"/>
                  </a:lnTo>
                  <a:lnTo>
                    <a:pt x="15" y="138"/>
                  </a:lnTo>
                  <a:lnTo>
                    <a:pt x="13" y="139"/>
                  </a:lnTo>
                  <a:lnTo>
                    <a:pt x="12" y="138"/>
                  </a:lnTo>
                  <a:lnTo>
                    <a:pt x="1" y="138"/>
                  </a:lnTo>
                  <a:lnTo>
                    <a:pt x="3" y="144"/>
                  </a:lnTo>
                  <a:lnTo>
                    <a:pt x="1" y="145"/>
                  </a:lnTo>
                  <a:lnTo>
                    <a:pt x="0" y="148"/>
                  </a:lnTo>
                  <a:lnTo>
                    <a:pt x="0" y="151"/>
                  </a:lnTo>
                  <a:lnTo>
                    <a:pt x="1" y="151"/>
                  </a:lnTo>
                  <a:lnTo>
                    <a:pt x="4" y="153"/>
                  </a:lnTo>
                  <a:lnTo>
                    <a:pt x="12" y="153"/>
                  </a:lnTo>
                  <a:lnTo>
                    <a:pt x="13" y="154"/>
                  </a:lnTo>
                  <a:lnTo>
                    <a:pt x="16" y="156"/>
                  </a:lnTo>
                  <a:lnTo>
                    <a:pt x="18" y="159"/>
                  </a:lnTo>
                  <a:lnTo>
                    <a:pt x="21" y="160"/>
                  </a:lnTo>
                  <a:lnTo>
                    <a:pt x="21" y="166"/>
                  </a:lnTo>
                  <a:lnTo>
                    <a:pt x="22" y="169"/>
                  </a:lnTo>
                  <a:lnTo>
                    <a:pt x="22" y="169"/>
                  </a:lnTo>
                  <a:lnTo>
                    <a:pt x="22" y="169"/>
                  </a:lnTo>
                  <a:close/>
                </a:path>
              </a:pathLst>
            </a:custGeom>
            <a:grp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292" name="Freeform 115"/>
            <p:cNvSpPr/>
            <p:nvPr/>
          </p:nvSpPr>
          <p:spPr bwMode="auto">
            <a:xfrm>
              <a:off x="7190807" y="3628874"/>
              <a:ext cx="206942" cy="199054"/>
            </a:xfrm>
            <a:custGeom>
              <a:avLst/>
              <a:gdLst>
                <a:gd name="T0" fmla="*/ 20 w 125"/>
                <a:gd name="T1" fmla="*/ 18 h 121"/>
                <a:gd name="T2" fmla="*/ 18 w 125"/>
                <a:gd name="T3" fmla="*/ 21 h 121"/>
                <a:gd name="T4" fmla="*/ 12 w 125"/>
                <a:gd name="T5" fmla="*/ 23 h 121"/>
                <a:gd name="T6" fmla="*/ 11 w 125"/>
                <a:gd name="T7" fmla="*/ 29 h 121"/>
                <a:gd name="T8" fmla="*/ 8 w 125"/>
                <a:gd name="T9" fmla="*/ 32 h 121"/>
                <a:gd name="T10" fmla="*/ 9 w 125"/>
                <a:gd name="T11" fmla="*/ 44 h 121"/>
                <a:gd name="T12" fmla="*/ 6 w 125"/>
                <a:gd name="T13" fmla="*/ 50 h 121"/>
                <a:gd name="T14" fmla="*/ 5 w 125"/>
                <a:gd name="T15" fmla="*/ 59 h 121"/>
                <a:gd name="T16" fmla="*/ 0 w 125"/>
                <a:gd name="T17" fmla="*/ 60 h 121"/>
                <a:gd name="T18" fmla="*/ 2 w 125"/>
                <a:gd name="T19" fmla="*/ 66 h 121"/>
                <a:gd name="T20" fmla="*/ 12 w 125"/>
                <a:gd name="T21" fmla="*/ 80 h 121"/>
                <a:gd name="T22" fmla="*/ 14 w 125"/>
                <a:gd name="T23" fmla="*/ 77 h 121"/>
                <a:gd name="T24" fmla="*/ 17 w 125"/>
                <a:gd name="T25" fmla="*/ 78 h 121"/>
                <a:gd name="T26" fmla="*/ 21 w 125"/>
                <a:gd name="T27" fmla="*/ 84 h 121"/>
                <a:gd name="T28" fmla="*/ 24 w 125"/>
                <a:gd name="T29" fmla="*/ 78 h 121"/>
                <a:gd name="T30" fmla="*/ 27 w 125"/>
                <a:gd name="T31" fmla="*/ 69 h 121"/>
                <a:gd name="T32" fmla="*/ 30 w 125"/>
                <a:gd name="T33" fmla="*/ 68 h 121"/>
                <a:gd name="T34" fmla="*/ 36 w 125"/>
                <a:gd name="T35" fmla="*/ 71 h 121"/>
                <a:gd name="T36" fmla="*/ 40 w 125"/>
                <a:gd name="T37" fmla="*/ 77 h 121"/>
                <a:gd name="T38" fmla="*/ 49 w 125"/>
                <a:gd name="T39" fmla="*/ 72 h 121"/>
                <a:gd name="T40" fmla="*/ 52 w 125"/>
                <a:gd name="T41" fmla="*/ 72 h 121"/>
                <a:gd name="T42" fmla="*/ 55 w 125"/>
                <a:gd name="T43" fmla="*/ 77 h 121"/>
                <a:gd name="T44" fmla="*/ 62 w 125"/>
                <a:gd name="T45" fmla="*/ 74 h 121"/>
                <a:gd name="T46" fmla="*/ 73 w 125"/>
                <a:gd name="T47" fmla="*/ 77 h 121"/>
                <a:gd name="T48" fmla="*/ 80 w 125"/>
                <a:gd name="T49" fmla="*/ 83 h 121"/>
                <a:gd name="T50" fmla="*/ 85 w 125"/>
                <a:gd name="T51" fmla="*/ 86 h 121"/>
                <a:gd name="T52" fmla="*/ 92 w 125"/>
                <a:gd name="T53" fmla="*/ 97 h 121"/>
                <a:gd name="T54" fmla="*/ 101 w 125"/>
                <a:gd name="T55" fmla="*/ 103 h 121"/>
                <a:gd name="T56" fmla="*/ 104 w 125"/>
                <a:gd name="T57" fmla="*/ 112 h 121"/>
                <a:gd name="T58" fmla="*/ 110 w 125"/>
                <a:gd name="T59" fmla="*/ 113 h 121"/>
                <a:gd name="T60" fmla="*/ 119 w 125"/>
                <a:gd name="T61" fmla="*/ 121 h 121"/>
                <a:gd name="T62" fmla="*/ 125 w 125"/>
                <a:gd name="T63" fmla="*/ 115 h 121"/>
                <a:gd name="T64" fmla="*/ 119 w 125"/>
                <a:gd name="T65" fmla="*/ 107 h 121"/>
                <a:gd name="T66" fmla="*/ 112 w 125"/>
                <a:gd name="T67" fmla="*/ 106 h 121"/>
                <a:gd name="T68" fmla="*/ 110 w 125"/>
                <a:gd name="T69" fmla="*/ 95 h 121"/>
                <a:gd name="T70" fmla="*/ 95 w 125"/>
                <a:gd name="T71" fmla="*/ 88 h 121"/>
                <a:gd name="T72" fmla="*/ 94 w 125"/>
                <a:gd name="T73" fmla="*/ 83 h 121"/>
                <a:gd name="T74" fmla="*/ 92 w 125"/>
                <a:gd name="T75" fmla="*/ 77 h 121"/>
                <a:gd name="T76" fmla="*/ 91 w 125"/>
                <a:gd name="T77" fmla="*/ 71 h 121"/>
                <a:gd name="T78" fmla="*/ 85 w 125"/>
                <a:gd name="T79" fmla="*/ 69 h 121"/>
                <a:gd name="T80" fmla="*/ 74 w 125"/>
                <a:gd name="T81" fmla="*/ 63 h 121"/>
                <a:gd name="T82" fmla="*/ 65 w 125"/>
                <a:gd name="T83" fmla="*/ 60 h 121"/>
                <a:gd name="T84" fmla="*/ 56 w 125"/>
                <a:gd name="T85" fmla="*/ 54 h 121"/>
                <a:gd name="T86" fmla="*/ 53 w 125"/>
                <a:gd name="T87" fmla="*/ 50 h 121"/>
                <a:gd name="T88" fmla="*/ 52 w 125"/>
                <a:gd name="T89" fmla="*/ 30 h 121"/>
                <a:gd name="T90" fmla="*/ 49 w 125"/>
                <a:gd name="T91" fmla="*/ 21 h 121"/>
                <a:gd name="T92" fmla="*/ 44 w 125"/>
                <a:gd name="T93" fmla="*/ 11 h 121"/>
                <a:gd name="T94" fmla="*/ 41 w 125"/>
                <a:gd name="T95" fmla="*/ 3 h 121"/>
                <a:gd name="T96" fmla="*/ 40 w 125"/>
                <a:gd name="T97" fmla="*/ 0 h 121"/>
                <a:gd name="T98" fmla="*/ 38 w 125"/>
                <a:gd name="T99" fmla="*/ 3 h 121"/>
                <a:gd name="T100" fmla="*/ 27 w 125"/>
                <a:gd name="T101" fmla="*/ 12 h 121"/>
                <a:gd name="T102" fmla="*/ 20 w 125"/>
                <a:gd name="T103" fmla="*/ 14 h 121"/>
                <a:gd name="T104" fmla="*/ 20 w 125"/>
                <a:gd name="T105" fmla="*/ 1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5" h="121">
                  <a:moveTo>
                    <a:pt x="20" y="14"/>
                  </a:moveTo>
                  <a:lnTo>
                    <a:pt x="20" y="18"/>
                  </a:lnTo>
                  <a:lnTo>
                    <a:pt x="18" y="20"/>
                  </a:lnTo>
                  <a:lnTo>
                    <a:pt x="18" y="21"/>
                  </a:lnTo>
                  <a:lnTo>
                    <a:pt x="17" y="23"/>
                  </a:lnTo>
                  <a:lnTo>
                    <a:pt x="12" y="23"/>
                  </a:lnTo>
                  <a:lnTo>
                    <a:pt x="12" y="27"/>
                  </a:lnTo>
                  <a:lnTo>
                    <a:pt x="11" y="29"/>
                  </a:lnTo>
                  <a:lnTo>
                    <a:pt x="8" y="29"/>
                  </a:lnTo>
                  <a:lnTo>
                    <a:pt x="8" y="32"/>
                  </a:lnTo>
                  <a:lnTo>
                    <a:pt x="9" y="33"/>
                  </a:lnTo>
                  <a:lnTo>
                    <a:pt x="9" y="44"/>
                  </a:lnTo>
                  <a:lnTo>
                    <a:pt x="8" y="48"/>
                  </a:lnTo>
                  <a:lnTo>
                    <a:pt x="6" y="50"/>
                  </a:lnTo>
                  <a:lnTo>
                    <a:pt x="5" y="50"/>
                  </a:lnTo>
                  <a:lnTo>
                    <a:pt x="5" y="59"/>
                  </a:lnTo>
                  <a:lnTo>
                    <a:pt x="3" y="59"/>
                  </a:lnTo>
                  <a:lnTo>
                    <a:pt x="0" y="60"/>
                  </a:lnTo>
                  <a:lnTo>
                    <a:pt x="0" y="65"/>
                  </a:lnTo>
                  <a:lnTo>
                    <a:pt x="2" y="66"/>
                  </a:lnTo>
                  <a:lnTo>
                    <a:pt x="3" y="80"/>
                  </a:lnTo>
                  <a:lnTo>
                    <a:pt x="12" y="80"/>
                  </a:lnTo>
                  <a:lnTo>
                    <a:pt x="14" y="78"/>
                  </a:lnTo>
                  <a:lnTo>
                    <a:pt x="14" y="77"/>
                  </a:lnTo>
                  <a:lnTo>
                    <a:pt x="15" y="77"/>
                  </a:lnTo>
                  <a:lnTo>
                    <a:pt x="17" y="78"/>
                  </a:lnTo>
                  <a:lnTo>
                    <a:pt x="17" y="80"/>
                  </a:lnTo>
                  <a:lnTo>
                    <a:pt x="21" y="84"/>
                  </a:lnTo>
                  <a:lnTo>
                    <a:pt x="24" y="81"/>
                  </a:lnTo>
                  <a:lnTo>
                    <a:pt x="24" y="78"/>
                  </a:lnTo>
                  <a:lnTo>
                    <a:pt x="26" y="72"/>
                  </a:lnTo>
                  <a:lnTo>
                    <a:pt x="27" y="69"/>
                  </a:lnTo>
                  <a:lnTo>
                    <a:pt x="27" y="66"/>
                  </a:lnTo>
                  <a:lnTo>
                    <a:pt x="30" y="68"/>
                  </a:lnTo>
                  <a:lnTo>
                    <a:pt x="35" y="71"/>
                  </a:lnTo>
                  <a:lnTo>
                    <a:pt x="36" y="71"/>
                  </a:lnTo>
                  <a:lnTo>
                    <a:pt x="38" y="72"/>
                  </a:lnTo>
                  <a:lnTo>
                    <a:pt x="40" y="77"/>
                  </a:lnTo>
                  <a:lnTo>
                    <a:pt x="47" y="77"/>
                  </a:lnTo>
                  <a:lnTo>
                    <a:pt x="49" y="72"/>
                  </a:lnTo>
                  <a:lnTo>
                    <a:pt x="50" y="71"/>
                  </a:lnTo>
                  <a:lnTo>
                    <a:pt x="52" y="72"/>
                  </a:lnTo>
                  <a:lnTo>
                    <a:pt x="52" y="77"/>
                  </a:lnTo>
                  <a:lnTo>
                    <a:pt x="55" y="77"/>
                  </a:lnTo>
                  <a:lnTo>
                    <a:pt x="58" y="74"/>
                  </a:lnTo>
                  <a:lnTo>
                    <a:pt x="62" y="74"/>
                  </a:lnTo>
                  <a:lnTo>
                    <a:pt x="64" y="77"/>
                  </a:lnTo>
                  <a:lnTo>
                    <a:pt x="73" y="77"/>
                  </a:lnTo>
                  <a:lnTo>
                    <a:pt x="77" y="83"/>
                  </a:lnTo>
                  <a:lnTo>
                    <a:pt x="80" y="83"/>
                  </a:lnTo>
                  <a:lnTo>
                    <a:pt x="82" y="84"/>
                  </a:lnTo>
                  <a:lnTo>
                    <a:pt x="85" y="86"/>
                  </a:lnTo>
                  <a:lnTo>
                    <a:pt x="91" y="95"/>
                  </a:lnTo>
                  <a:lnTo>
                    <a:pt x="92" y="97"/>
                  </a:lnTo>
                  <a:lnTo>
                    <a:pt x="98" y="100"/>
                  </a:lnTo>
                  <a:lnTo>
                    <a:pt x="101" y="103"/>
                  </a:lnTo>
                  <a:lnTo>
                    <a:pt x="101" y="110"/>
                  </a:lnTo>
                  <a:lnTo>
                    <a:pt x="104" y="112"/>
                  </a:lnTo>
                  <a:lnTo>
                    <a:pt x="107" y="113"/>
                  </a:lnTo>
                  <a:lnTo>
                    <a:pt x="110" y="113"/>
                  </a:lnTo>
                  <a:lnTo>
                    <a:pt x="113" y="118"/>
                  </a:lnTo>
                  <a:lnTo>
                    <a:pt x="119" y="121"/>
                  </a:lnTo>
                  <a:lnTo>
                    <a:pt x="122" y="116"/>
                  </a:lnTo>
                  <a:lnTo>
                    <a:pt x="125" y="115"/>
                  </a:lnTo>
                  <a:lnTo>
                    <a:pt x="124" y="112"/>
                  </a:lnTo>
                  <a:lnTo>
                    <a:pt x="119" y="107"/>
                  </a:lnTo>
                  <a:lnTo>
                    <a:pt x="113" y="107"/>
                  </a:lnTo>
                  <a:lnTo>
                    <a:pt x="112" y="106"/>
                  </a:lnTo>
                  <a:lnTo>
                    <a:pt x="112" y="95"/>
                  </a:lnTo>
                  <a:lnTo>
                    <a:pt x="110" y="95"/>
                  </a:lnTo>
                  <a:lnTo>
                    <a:pt x="109" y="94"/>
                  </a:lnTo>
                  <a:lnTo>
                    <a:pt x="95" y="88"/>
                  </a:lnTo>
                  <a:lnTo>
                    <a:pt x="94" y="86"/>
                  </a:lnTo>
                  <a:lnTo>
                    <a:pt x="94" y="83"/>
                  </a:lnTo>
                  <a:lnTo>
                    <a:pt x="92" y="80"/>
                  </a:lnTo>
                  <a:lnTo>
                    <a:pt x="92" y="77"/>
                  </a:lnTo>
                  <a:lnTo>
                    <a:pt x="91" y="72"/>
                  </a:lnTo>
                  <a:lnTo>
                    <a:pt x="91" y="71"/>
                  </a:lnTo>
                  <a:lnTo>
                    <a:pt x="88" y="71"/>
                  </a:lnTo>
                  <a:lnTo>
                    <a:pt x="85" y="69"/>
                  </a:lnTo>
                  <a:lnTo>
                    <a:pt x="80" y="69"/>
                  </a:lnTo>
                  <a:lnTo>
                    <a:pt x="74" y="63"/>
                  </a:lnTo>
                  <a:lnTo>
                    <a:pt x="70" y="65"/>
                  </a:lnTo>
                  <a:lnTo>
                    <a:pt x="65" y="60"/>
                  </a:lnTo>
                  <a:lnTo>
                    <a:pt x="61" y="59"/>
                  </a:lnTo>
                  <a:lnTo>
                    <a:pt x="56" y="54"/>
                  </a:lnTo>
                  <a:lnTo>
                    <a:pt x="55" y="51"/>
                  </a:lnTo>
                  <a:lnTo>
                    <a:pt x="53" y="50"/>
                  </a:lnTo>
                  <a:lnTo>
                    <a:pt x="52" y="47"/>
                  </a:lnTo>
                  <a:lnTo>
                    <a:pt x="52" y="30"/>
                  </a:lnTo>
                  <a:lnTo>
                    <a:pt x="50" y="24"/>
                  </a:lnTo>
                  <a:lnTo>
                    <a:pt x="49" y="21"/>
                  </a:lnTo>
                  <a:lnTo>
                    <a:pt x="47" y="15"/>
                  </a:lnTo>
                  <a:lnTo>
                    <a:pt x="44" y="11"/>
                  </a:lnTo>
                  <a:lnTo>
                    <a:pt x="43" y="6"/>
                  </a:lnTo>
                  <a:lnTo>
                    <a:pt x="41" y="3"/>
                  </a:lnTo>
                  <a:lnTo>
                    <a:pt x="40" y="2"/>
                  </a:lnTo>
                  <a:lnTo>
                    <a:pt x="40" y="0"/>
                  </a:lnTo>
                  <a:lnTo>
                    <a:pt x="38" y="0"/>
                  </a:lnTo>
                  <a:lnTo>
                    <a:pt x="38" y="3"/>
                  </a:lnTo>
                  <a:lnTo>
                    <a:pt x="35" y="9"/>
                  </a:lnTo>
                  <a:lnTo>
                    <a:pt x="27" y="12"/>
                  </a:lnTo>
                  <a:lnTo>
                    <a:pt x="23" y="14"/>
                  </a:lnTo>
                  <a:lnTo>
                    <a:pt x="20" y="14"/>
                  </a:lnTo>
                  <a:lnTo>
                    <a:pt x="20" y="14"/>
                  </a:lnTo>
                  <a:lnTo>
                    <a:pt x="20" y="14"/>
                  </a:lnTo>
                  <a:close/>
                </a:path>
              </a:pathLst>
            </a:custGeom>
            <a:grp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293" name="Freeform 116"/>
            <p:cNvSpPr/>
            <p:nvPr/>
          </p:nvSpPr>
          <p:spPr bwMode="auto">
            <a:xfrm>
              <a:off x="6358075" y="4177504"/>
              <a:ext cx="59599" cy="46062"/>
            </a:xfrm>
            <a:custGeom>
              <a:avLst/>
              <a:gdLst>
                <a:gd name="T0" fmla="*/ 34 w 36"/>
                <a:gd name="T1" fmla="*/ 13 h 28"/>
                <a:gd name="T2" fmla="*/ 36 w 36"/>
                <a:gd name="T3" fmla="*/ 3 h 28"/>
                <a:gd name="T4" fmla="*/ 12 w 36"/>
                <a:gd name="T5" fmla="*/ 3 h 28"/>
                <a:gd name="T6" fmla="*/ 9 w 36"/>
                <a:gd name="T7" fmla="*/ 0 h 28"/>
                <a:gd name="T8" fmla="*/ 7 w 36"/>
                <a:gd name="T9" fmla="*/ 1 h 28"/>
                <a:gd name="T10" fmla="*/ 7 w 36"/>
                <a:gd name="T11" fmla="*/ 12 h 28"/>
                <a:gd name="T12" fmla="*/ 4 w 36"/>
                <a:gd name="T13" fmla="*/ 15 h 28"/>
                <a:gd name="T14" fmla="*/ 3 w 36"/>
                <a:gd name="T15" fmla="*/ 18 h 28"/>
                <a:gd name="T16" fmla="*/ 1 w 36"/>
                <a:gd name="T17" fmla="*/ 19 h 28"/>
                <a:gd name="T18" fmla="*/ 0 w 36"/>
                <a:gd name="T19" fmla="*/ 22 h 28"/>
                <a:gd name="T20" fmla="*/ 0 w 36"/>
                <a:gd name="T21" fmla="*/ 24 h 28"/>
                <a:gd name="T22" fmla="*/ 1 w 36"/>
                <a:gd name="T23" fmla="*/ 25 h 28"/>
                <a:gd name="T24" fmla="*/ 4 w 36"/>
                <a:gd name="T25" fmla="*/ 27 h 28"/>
                <a:gd name="T26" fmla="*/ 9 w 36"/>
                <a:gd name="T27" fmla="*/ 27 h 28"/>
                <a:gd name="T28" fmla="*/ 9 w 36"/>
                <a:gd name="T29" fmla="*/ 28 h 28"/>
                <a:gd name="T30" fmla="*/ 34 w 36"/>
                <a:gd name="T31" fmla="*/ 28 h 28"/>
                <a:gd name="T32" fmla="*/ 34 w 36"/>
                <a:gd name="T33" fmla="*/ 27 h 28"/>
                <a:gd name="T34" fmla="*/ 36 w 36"/>
                <a:gd name="T35" fmla="*/ 22 h 28"/>
                <a:gd name="T36" fmla="*/ 36 w 36"/>
                <a:gd name="T37" fmla="*/ 15 h 28"/>
                <a:gd name="T38" fmla="*/ 34 w 36"/>
                <a:gd name="T39" fmla="*/ 13 h 28"/>
                <a:gd name="T40" fmla="*/ 34 w 36"/>
                <a:gd name="T41" fmla="*/ 13 h 28"/>
                <a:gd name="T42" fmla="*/ 34 w 36"/>
                <a:gd name="T43" fmla="*/ 1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28">
                  <a:moveTo>
                    <a:pt x="34" y="13"/>
                  </a:moveTo>
                  <a:lnTo>
                    <a:pt x="36" y="3"/>
                  </a:lnTo>
                  <a:lnTo>
                    <a:pt x="12" y="3"/>
                  </a:lnTo>
                  <a:lnTo>
                    <a:pt x="9" y="0"/>
                  </a:lnTo>
                  <a:lnTo>
                    <a:pt x="7" y="1"/>
                  </a:lnTo>
                  <a:lnTo>
                    <a:pt x="7" y="12"/>
                  </a:lnTo>
                  <a:lnTo>
                    <a:pt x="4" y="15"/>
                  </a:lnTo>
                  <a:lnTo>
                    <a:pt x="3" y="18"/>
                  </a:lnTo>
                  <a:lnTo>
                    <a:pt x="1" y="19"/>
                  </a:lnTo>
                  <a:lnTo>
                    <a:pt x="0" y="22"/>
                  </a:lnTo>
                  <a:lnTo>
                    <a:pt x="0" y="24"/>
                  </a:lnTo>
                  <a:lnTo>
                    <a:pt x="1" y="25"/>
                  </a:lnTo>
                  <a:lnTo>
                    <a:pt x="4" y="27"/>
                  </a:lnTo>
                  <a:lnTo>
                    <a:pt x="9" y="27"/>
                  </a:lnTo>
                  <a:lnTo>
                    <a:pt x="9" y="28"/>
                  </a:lnTo>
                  <a:lnTo>
                    <a:pt x="34" y="28"/>
                  </a:lnTo>
                  <a:lnTo>
                    <a:pt x="34" y="27"/>
                  </a:lnTo>
                  <a:lnTo>
                    <a:pt x="36" y="22"/>
                  </a:lnTo>
                  <a:lnTo>
                    <a:pt x="36" y="15"/>
                  </a:lnTo>
                  <a:lnTo>
                    <a:pt x="34" y="13"/>
                  </a:lnTo>
                  <a:lnTo>
                    <a:pt x="34" y="13"/>
                  </a:lnTo>
                  <a:lnTo>
                    <a:pt x="34" y="13"/>
                  </a:lnTo>
                  <a:close/>
                </a:path>
              </a:pathLst>
            </a:custGeom>
            <a:grp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294" name="Freeform 117"/>
            <p:cNvSpPr/>
            <p:nvPr/>
          </p:nvSpPr>
          <p:spPr bwMode="auto">
            <a:xfrm>
              <a:off x="6819141" y="3160029"/>
              <a:ext cx="341041" cy="347110"/>
            </a:xfrm>
            <a:custGeom>
              <a:avLst/>
              <a:gdLst>
                <a:gd name="T0" fmla="*/ 1 w 206"/>
                <a:gd name="T1" fmla="*/ 15 h 211"/>
                <a:gd name="T2" fmla="*/ 6 w 206"/>
                <a:gd name="T3" fmla="*/ 21 h 211"/>
                <a:gd name="T4" fmla="*/ 1 w 206"/>
                <a:gd name="T5" fmla="*/ 27 h 211"/>
                <a:gd name="T6" fmla="*/ 1 w 206"/>
                <a:gd name="T7" fmla="*/ 35 h 211"/>
                <a:gd name="T8" fmla="*/ 7 w 206"/>
                <a:gd name="T9" fmla="*/ 70 h 211"/>
                <a:gd name="T10" fmla="*/ 10 w 206"/>
                <a:gd name="T11" fmla="*/ 140 h 211"/>
                <a:gd name="T12" fmla="*/ 12 w 206"/>
                <a:gd name="T13" fmla="*/ 204 h 211"/>
                <a:gd name="T14" fmla="*/ 129 w 206"/>
                <a:gd name="T15" fmla="*/ 201 h 211"/>
                <a:gd name="T16" fmla="*/ 163 w 206"/>
                <a:gd name="T17" fmla="*/ 207 h 211"/>
                <a:gd name="T18" fmla="*/ 170 w 206"/>
                <a:gd name="T19" fmla="*/ 211 h 211"/>
                <a:gd name="T20" fmla="*/ 178 w 206"/>
                <a:gd name="T21" fmla="*/ 201 h 211"/>
                <a:gd name="T22" fmla="*/ 188 w 206"/>
                <a:gd name="T23" fmla="*/ 199 h 211"/>
                <a:gd name="T24" fmla="*/ 191 w 206"/>
                <a:gd name="T25" fmla="*/ 189 h 211"/>
                <a:gd name="T26" fmla="*/ 203 w 206"/>
                <a:gd name="T27" fmla="*/ 181 h 211"/>
                <a:gd name="T28" fmla="*/ 206 w 206"/>
                <a:gd name="T29" fmla="*/ 163 h 211"/>
                <a:gd name="T30" fmla="*/ 191 w 206"/>
                <a:gd name="T31" fmla="*/ 146 h 211"/>
                <a:gd name="T32" fmla="*/ 184 w 206"/>
                <a:gd name="T33" fmla="*/ 124 h 211"/>
                <a:gd name="T34" fmla="*/ 175 w 206"/>
                <a:gd name="T35" fmla="*/ 118 h 211"/>
                <a:gd name="T36" fmla="*/ 170 w 206"/>
                <a:gd name="T37" fmla="*/ 100 h 211"/>
                <a:gd name="T38" fmla="*/ 158 w 206"/>
                <a:gd name="T39" fmla="*/ 79 h 211"/>
                <a:gd name="T40" fmla="*/ 151 w 206"/>
                <a:gd name="T41" fmla="*/ 68 h 211"/>
                <a:gd name="T42" fmla="*/ 145 w 206"/>
                <a:gd name="T43" fmla="*/ 59 h 211"/>
                <a:gd name="T44" fmla="*/ 145 w 206"/>
                <a:gd name="T45" fmla="*/ 53 h 211"/>
                <a:gd name="T46" fmla="*/ 135 w 206"/>
                <a:gd name="T47" fmla="*/ 46 h 211"/>
                <a:gd name="T48" fmla="*/ 146 w 206"/>
                <a:gd name="T49" fmla="*/ 47 h 211"/>
                <a:gd name="T50" fmla="*/ 152 w 206"/>
                <a:gd name="T51" fmla="*/ 56 h 211"/>
                <a:gd name="T52" fmla="*/ 158 w 206"/>
                <a:gd name="T53" fmla="*/ 70 h 211"/>
                <a:gd name="T54" fmla="*/ 169 w 206"/>
                <a:gd name="T55" fmla="*/ 82 h 211"/>
                <a:gd name="T56" fmla="*/ 176 w 206"/>
                <a:gd name="T57" fmla="*/ 76 h 211"/>
                <a:gd name="T58" fmla="*/ 178 w 206"/>
                <a:gd name="T59" fmla="*/ 62 h 211"/>
                <a:gd name="T60" fmla="*/ 182 w 206"/>
                <a:gd name="T61" fmla="*/ 50 h 211"/>
                <a:gd name="T62" fmla="*/ 169 w 206"/>
                <a:gd name="T63" fmla="*/ 6 h 211"/>
                <a:gd name="T64" fmla="*/ 163 w 206"/>
                <a:gd name="T65" fmla="*/ 9 h 211"/>
                <a:gd name="T66" fmla="*/ 148 w 206"/>
                <a:gd name="T67" fmla="*/ 11 h 211"/>
                <a:gd name="T68" fmla="*/ 140 w 206"/>
                <a:gd name="T69" fmla="*/ 12 h 211"/>
                <a:gd name="T70" fmla="*/ 131 w 206"/>
                <a:gd name="T71" fmla="*/ 6 h 211"/>
                <a:gd name="T72" fmla="*/ 126 w 206"/>
                <a:gd name="T73" fmla="*/ 2 h 211"/>
                <a:gd name="T74" fmla="*/ 114 w 206"/>
                <a:gd name="T75" fmla="*/ 3 h 211"/>
                <a:gd name="T76" fmla="*/ 108 w 206"/>
                <a:gd name="T77" fmla="*/ 3 h 211"/>
                <a:gd name="T78" fmla="*/ 96 w 206"/>
                <a:gd name="T79" fmla="*/ 6 h 211"/>
                <a:gd name="T80" fmla="*/ 87 w 206"/>
                <a:gd name="T81" fmla="*/ 12 h 211"/>
                <a:gd name="T82" fmla="*/ 80 w 206"/>
                <a:gd name="T83" fmla="*/ 17 h 211"/>
                <a:gd name="T84" fmla="*/ 72 w 206"/>
                <a:gd name="T85" fmla="*/ 14 h 211"/>
                <a:gd name="T86" fmla="*/ 53 w 206"/>
                <a:gd name="T87" fmla="*/ 12 h 211"/>
                <a:gd name="T88" fmla="*/ 45 w 206"/>
                <a:gd name="T89" fmla="*/ 5 h 211"/>
                <a:gd name="T90" fmla="*/ 24 w 206"/>
                <a:gd name="T91" fmla="*/ 0 h 211"/>
                <a:gd name="T92" fmla="*/ 13 w 206"/>
                <a:gd name="T93" fmla="*/ 3 h 211"/>
                <a:gd name="T94" fmla="*/ 9 w 206"/>
                <a:gd name="T95" fmla="*/ 0 h 211"/>
                <a:gd name="T96" fmla="*/ 3 w 206"/>
                <a:gd name="T97" fmla="*/ 5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6" h="211">
                  <a:moveTo>
                    <a:pt x="3" y="5"/>
                  </a:moveTo>
                  <a:lnTo>
                    <a:pt x="1" y="6"/>
                  </a:lnTo>
                  <a:lnTo>
                    <a:pt x="1" y="15"/>
                  </a:lnTo>
                  <a:lnTo>
                    <a:pt x="4" y="17"/>
                  </a:lnTo>
                  <a:lnTo>
                    <a:pt x="6" y="20"/>
                  </a:lnTo>
                  <a:lnTo>
                    <a:pt x="6" y="21"/>
                  </a:lnTo>
                  <a:lnTo>
                    <a:pt x="4" y="23"/>
                  </a:lnTo>
                  <a:lnTo>
                    <a:pt x="3" y="26"/>
                  </a:lnTo>
                  <a:lnTo>
                    <a:pt x="1" y="27"/>
                  </a:lnTo>
                  <a:lnTo>
                    <a:pt x="0" y="30"/>
                  </a:lnTo>
                  <a:lnTo>
                    <a:pt x="0" y="32"/>
                  </a:lnTo>
                  <a:lnTo>
                    <a:pt x="1" y="35"/>
                  </a:lnTo>
                  <a:lnTo>
                    <a:pt x="4" y="38"/>
                  </a:lnTo>
                  <a:lnTo>
                    <a:pt x="7" y="49"/>
                  </a:lnTo>
                  <a:lnTo>
                    <a:pt x="7" y="70"/>
                  </a:lnTo>
                  <a:lnTo>
                    <a:pt x="9" y="91"/>
                  </a:lnTo>
                  <a:lnTo>
                    <a:pt x="9" y="116"/>
                  </a:lnTo>
                  <a:lnTo>
                    <a:pt x="10" y="140"/>
                  </a:lnTo>
                  <a:lnTo>
                    <a:pt x="10" y="165"/>
                  </a:lnTo>
                  <a:lnTo>
                    <a:pt x="12" y="186"/>
                  </a:lnTo>
                  <a:lnTo>
                    <a:pt x="12" y="204"/>
                  </a:lnTo>
                  <a:lnTo>
                    <a:pt x="123" y="205"/>
                  </a:lnTo>
                  <a:lnTo>
                    <a:pt x="128" y="201"/>
                  </a:lnTo>
                  <a:lnTo>
                    <a:pt x="129" y="201"/>
                  </a:lnTo>
                  <a:lnTo>
                    <a:pt x="129" y="204"/>
                  </a:lnTo>
                  <a:lnTo>
                    <a:pt x="161" y="205"/>
                  </a:lnTo>
                  <a:lnTo>
                    <a:pt x="163" y="207"/>
                  </a:lnTo>
                  <a:lnTo>
                    <a:pt x="164" y="210"/>
                  </a:lnTo>
                  <a:lnTo>
                    <a:pt x="166" y="211"/>
                  </a:lnTo>
                  <a:lnTo>
                    <a:pt x="170" y="211"/>
                  </a:lnTo>
                  <a:lnTo>
                    <a:pt x="172" y="210"/>
                  </a:lnTo>
                  <a:lnTo>
                    <a:pt x="175" y="204"/>
                  </a:lnTo>
                  <a:lnTo>
                    <a:pt x="178" y="201"/>
                  </a:lnTo>
                  <a:lnTo>
                    <a:pt x="182" y="201"/>
                  </a:lnTo>
                  <a:lnTo>
                    <a:pt x="184" y="199"/>
                  </a:lnTo>
                  <a:lnTo>
                    <a:pt x="188" y="199"/>
                  </a:lnTo>
                  <a:lnTo>
                    <a:pt x="190" y="198"/>
                  </a:lnTo>
                  <a:lnTo>
                    <a:pt x="191" y="195"/>
                  </a:lnTo>
                  <a:lnTo>
                    <a:pt x="191" y="189"/>
                  </a:lnTo>
                  <a:lnTo>
                    <a:pt x="199" y="189"/>
                  </a:lnTo>
                  <a:lnTo>
                    <a:pt x="205" y="183"/>
                  </a:lnTo>
                  <a:lnTo>
                    <a:pt x="203" y="181"/>
                  </a:lnTo>
                  <a:lnTo>
                    <a:pt x="202" y="177"/>
                  </a:lnTo>
                  <a:lnTo>
                    <a:pt x="202" y="165"/>
                  </a:lnTo>
                  <a:lnTo>
                    <a:pt x="206" y="163"/>
                  </a:lnTo>
                  <a:lnTo>
                    <a:pt x="205" y="163"/>
                  </a:lnTo>
                  <a:lnTo>
                    <a:pt x="197" y="156"/>
                  </a:lnTo>
                  <a:lnTo>
                    <a:pt x="191" y="146"/>
                  </a:lnTo>
                  <a:lnTo>
                    <a:pt x="190" y="139"/>
                  </a:lnTo>
                  <a:lnTo>
                    <a:pt x="187" y="130"/>
                  </a:lnTo>
                  <a:lnTo>
                    <a:pt x="184" y="124"/>
                  </a:lnTo>
                  <a:lnTo>
                    <a:pt x="181" y="122"/>
                  </a:lnTo>
                  <a:lnTo>
                    <a:pt x="178" y="119"/>
                  </a:lnTo>
                  <a:lnTo>
                    <a:pt x="175" y="118"/>
                  </a:lnTo>
                  <a:lnTo>
                    <a:pt x="173" y="115"/>
                  </a:lnTo>
                  <a:lnTo>
                    <a:pt x="170" y="104"/>
                  </a:lnTo>
                  <a:lnTo>
                    <a:pt x="170" y="100"/>
                  </a:lnTo>
                  <a:lnTo>
                    <a:pt x="161" y="89"/>
                  </a:lnTo>
                  <a:lnTo>
                    <a:pt x="161" y="85"/>
                  </a:lnTo>
                  <a:lnTo>
                    <a:pt x="158" y="79"/>
                  </a:lnTo>
                  <a:lnTo>
                    <a:pt x="155" y="74"/>
                  </a:lnTo>
                  <a:lnTo>
                    <a:pt x="154" y="71"/>
                  </a:lnTo>
                  <a:lnTo>
                    <a:pt x="151" y="68"/>
                  </a:lnTo>
                  <a:lnTo>
                    <a:pt x="149" y="65"/>
                  </a:lnTo>
                  <a:lnTo>
                    <a:pt x="146" y="62"/>
                  </a:lnTo>
                  <a:lnTo>
                    <a:pt x="145" y="59"/>
                  </a:lnTo>
                  <a:lnTo>
                    <a:pt x="143" y="58"/>
                  </a:lnTo>
                  <a:lnTo>
                    <a:pt x="145" y="56"/>
                  </a:lnTo>
                  <a:lnTo>
                    <a:pt x="145" y="53"/>
                  </a:lnTo>
                  <a:lnTo>
                    <a:pt x="140" y="47"/>
                  </a:lnTo>
                  <a:lnTo>
                    <a:pt x="137" y="46"/>
                  </a:lnTo>
                  <a:lnTo>
                    <a:pt x="135" y="46"/>
                  </a:lnTo>
                  <a:lnTo>
                    <a:pt x="140" y="38"/>
                  </a:lnTo>
                  <a:lnTo>
                    <a:pt x="146" y="41"/>
                  </a:lnTo>
                  <a:lnTo>
                    <a:pt x="146" y="47"/>
                  </a:lnTo>
                  <a:lnTo>
                    <a:pt x="148" y="50"/>
                  </a:lnTo>
                  <a:lnTo>
                    <a:pt x="151" y="53"/>
                  </a:lnTo>
                  <a:lnTo>
                    <a:pt x="152" y="56"/>
                  </a:lnTo>
                  <a:lnTo>
                    <a:pt x="154" y="58"/>
                  </a:lnTo>
                  <a:lnTo>
                    <a:pt x="154" y="65"/>
                  </a:lnTo>
                  <a:lnTo>
                    <a:pt x="158" y="70"/>
                  </a:lnTo>
                  <a:lnTo>
                    <a:pt x="160" y="73"/>
                  </a:lnTo>
                  <a:lnTo>
                    <a:pt x="166" y="80"/>
                  </a:lnTo>
                  <a:lnTo>
                    <a:pt x="169" y="82"/>
                  </a:lnTo>
                  <a:lnTo>
                    <a:pt x="170" y="82"/>
                  </a:lnTo>
                  <a:lnTo>
                    <a:pt x="173" y="80"/>
                  </a:lnTo>
                  <a:lnTo>
                    <a:pt x="176" y="76"/>
                  </a:lnTo>
                  <a:lnTo>
                    <a:pt x="175" y="71"/>
                  </a:lnTo>
                  <a:lnTo>
                    <a:pt x="178" y="65"/>
                  </a:lnTo>
                  <a:lnTo>
                    <a:pt x="178" y="62"/>
                  </a:lnTo>
                  <a:lnTo>
                    <a:pt x="181" y="59"/>
                  </a:lnTo>
                  <a:lnTo>
                    <a:pt x="181" y="53"/>
                  </a:lnTo>
                  <a:lnTo>
                    <a:pt x="182" y="50"/>
                  </a:lnTo>
                  <a:lnTo>
                    <a:pt x="182" y="49"/>
                  </a:lnTo>
                  <a:lnTo>
                    <a:pt x="184" y="46"/>
                  </a:lnTo>
                  <a:lnTo>
                    <a:pt x="169" y="6"/>
                  </a:lnTo>
                  <a:lnTo>
                    <a:pt x="167" y="6"/>
                  </a:lnTo>
                  <a:lnTo>
                    <a:pt x="166" y="9"/>
                  </a:lnTo>
                  <a:lnTo>
                    <a:pt x="163" y="9"/>
                  </a:lnTo>
                  <a:lnTo>
                    <a:pt x="157" y="12"/>
                  </a:lnTo>
                  <a:lnTo>
                    <a:pt x="151" y="12"/>
                  </a:lnTo>
                  <a:lnTo>
                    <a:pt x="148" y="11"/>
                  </a:lnTo>
                  <a:lnTo>
                    <a:pt x="146" y="9"/>
                  </a:lnTo>
                  <a:lnTo>
                    <a:pt x="145" y="11"/>
                  </a:lnTo>
                  <a:lnTo>
                    <a:pt x="140" y="12"/>
                  </a:lnTo>
                  <a:lnTo>
                    <a:pt x="138" y="12"/>
                  </a:lnTo>
                  <a:lnTo>
                    <a:pt x="132" y="9"/>
                  </a:lnTo>
                  <a:lnTo>
                    <a:pt x="131" y="6"/>
                  </a:lnTo>
                  <a:lnTo>
                    <a:pt x="131" y="5"/>
                  </a:lnTo>
                  <a:lnTo>
                    <a:pt x="129" y="3"/>
                  </a:lnTo>
                  <a:lnTo>
                    <a:pt x="126" y="2"/>
                  </a:lnTo>
                  <a:lnTo>
                    <a:pt x="122" y="2"/>
                  </a:lnTo>
                  <a:lnTo>
                    <a:pt x="119" y="3"/>
                  </a:lnTo>
                  <a:lnTo>
                    <a:pt x="114" y="3"/>
                  </a:lnTo>
                  <a:lnTo>
                    <a:pt x="113" y="5"/>
                  </a:lnTo>
                  <a:lnTo>
                    <a:pt x="110" y="5"/>
                  </a:lnTo>
                  <a:lnTo>
                    <a:pt x="108" y="3"/>
                  </a:lnTo>
                  <a:lnTo>
                    <a:pt x="101" y="3"/>
                  </a:lnTo>
                  <a:lnTo>
                    <a:pt x="98" y="5"/>
                  </a:lnTo>
                  <a:lnTo>
                    <a:pt x="96" y="6"/>
                  </a:lnTo>
                  <a:lnTo>
                    <a:pt x="95" y="11"/>
                  </a:lnTo>
                  <a:lnTo>
                    <a:pt x="93" y="12"/>
                  </a:lnTo>
                  <a:lnTo>
                    <a:pt x="87" y="12"/>
                  </a:lnTo>
                  <a:lnTo>
                    <a:pt x="84" y="15"/>
                  </a:lnTo>
                  <a:lnTo>
                    <a:pt x="81" y="17"/>
                  </a:lnTo>
                  <a:lnTo>
                    <a:pt x="80" y="17"/>
                  </a:lnTo>
                  <a:lnTo>
                    <a:pt x="78" y="15"/>
                  </a:lnTo>
                  <a:lnTo>
                    <a:pt x="75" y="15"/>
                  </a:lnTo>
                  <a:lnTo>
                    <a:pt x="72" y="14"/>
                  </a:lnTo>
                  <a:lnTo>
                    <a:pt x="69" y="14"/>
                  </a:lnTo>
                  <a:lnTo>
                    <a:pt x="66" y="12"/>
                  </a:lnTo>
                  <a:lnTo>
                    <a:pt x="53" y="12"/>
                  </a:lnTo>
                  <a:lnTo>
                    <a:pt x="51" y="11"/>
                  </a:lnTo>
                  <a:lnTo>
                    <a:pt x="48" y="9"/>
                  </a:lnTo>
                  <a:lnTo>
                    <a:pt x="45" y="5"/>
                  </a:lnTo>
                  <a:lnTo>
                    <a:pt x="33" y="5"/>
                  </a:lnTo>
                  <a:lnTo>
                    <a:pt x="32" y="3"/>
                  </a:lnTo>
                  <a:lnTo>
                    <a:pt x="24" y="0"/>
                  </a:lnTo>
                  <a:lnTo>
                    <a:pt x="19" y="0"/>
                  </a:lnTo>
                  <a:lnTo>
                    <a:pt x="16" y="3"/>
                  </a:lnTo>
                  <a:lnTo>
                    <a:pt x="13" y="3"/>
                  </a:lnTo>
                  <a:lnTo>
                    <a:pt x="10" y="2"/>
                  </a:lnTo>
                  <a:lnTo>
                    <a:pt x="9" y="2"/>
                  </a:lnTo>
                  <a:lnTo>
                    <a:pt x="9" y="0"/>
                  </a:lnTo>
                  <a:lnTo>
                    <a:pt x="7" y="0"/>
                  </a:lnTo>
                  <a:lnTo>
                    <a:pt x="3" y="5"/>
                  </a:lnTo>
                  <a:lnTo>
                    <a:pt x="3" y="5"/>
                  </a:lnTo>
                  <a:lnTo>
                    <a:pt x="3" y="5"/>
                  </a:lnTo>
                  <a:close/>
                </a:path>
              </a:pathLst>
            </a:custGeom>
            <a:grp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295" name="Freeform 118"/>
            <p:cNvSpPr/>
            <p:nvPr/>
          </p:nvSpPr>
          <p:spPr bwMode="auto">
            <a:xfrm>
              <a:off x="7354705" y="3818057"/>
              <a:ext cx="49667" cy="55933"/>
            </a:xfrm>
            <a:custGeom>
              <a:avLst/>
              <a:gdLst>
                <a:gd name="T0" fmla="*/ 18 w 30"/>
                <a:gd name="T1" fmla="*/ 6 h 34"/>
                <a:gd name="T2" fmla="*/ 12 w 30"/>
                <a:gd name="T3" fmla="*/ 3 h 34"/>
                <a:gd name="T4" fmla="*/ 5 w 30"/>
                <a:gd name="T5" fmla="*/ 16 h 34"/>
                <a:gd name="T6" fmla="*/ 0 w 30"/>
                <a:gd name="T7" fmla="*/ 21 h 34"/>
                <a:gd name="T8" fmla="*/ 0 w 30"/>
                <a:gd name="T9" fmla="*/ 24 h 34"/>
                <a:gd name="T10" fmla="*/ 2 w 30"/>
                <a:gd name="T11" fmla="*/ 28 h 34"/>
                <a:gd name="T12" fmla="*/ 2 w 30"/>
                <a:gd name="T13" fmla="*/ 31 h 34"/>
                <a:gd name="T14" fmla="*/ 5 w 30"/>
                <a:gd name="T15" fmla="*/ 34 h 34"/>
                <a:gd name="T16" fmla="*/ 11 w 30"/>
                <a:gd name="T17" fmla="*/ 34 h 34"/>
                <a:gd name="T18" fmla="*/ 12 w 30"/>
                <a:gd name="T19" fmla="*/ 33 h 34"/>
                <a:gd name="T20" fmla="*/ 14 w 30"/>
                <a:gd name="T21" fmla="*/ 33 h 34"/>
                <a:gd name="T22" fmla="*/ 15 w 30"/>
                <a:gd name="T23" fmla="*/ 31 h 34"/>
                <a:gd name="T24" fmla="*/ 18 w 30"/>
                <a:gd name="T25" fmla="*/ 31 h 34"/>
                <a:gd name="T26" fmla="*/ 21 w 30"/>
                <a:gd name="T27" fmla="*/ 33 h 34"/>
                <a:gd name="T28" fmla="*/ 23 w 30"/>
                <a:gd name="T29" fmla="*/ 34 h 34"/>
                <a:gd name="T30" fmla="*/ 23 w 30"/>
                <a:gd name="T31" fmla="*/ 33 h 34"/>
                <a:gd name="T32" fmla="*/ 30 w 30"/>
                <a:gd name="T33" fmla="*/ 27 h 34"/>
                <a:gd name="T34" fmla="*/ 30 w 30"/>
                <a:gd name="T35" fmla="*/ 25 h 34"/>
                <a:gd name="T36" fmla="*/ 27 w 30"/>
                <a:gd name="T37" fmla="*/ 22 h 34"/>
                <a:gd name="T38" fmla="*/ 17 w 30"/>
                <a:gd name="T39" fmla="*/ 22 h 34"/>
                <a:gd name="T40" fmla="*/ 20 w 30"/>
                <a:gd name="T41" fmla="*/ 21 h 34"/>
                <a:gd name="T42" fmla="*/ 21 w 30"/>
                <a:gd name="T43" fmla="*/ 18 h 34"/>
                <a:gd name="T44" fmla="*/ 24 w 30"/>
                <a:gd name="T45" fmla="*/ 16 h 34"/>
                <a:gd name="T46" fmla="*/ 27 w 30"/>
                <a:gd name="T47" fmla="*/ 13 h 34"/>
                <a:gd name="T48" fmla="*/ 30 w 30"/>
                <a:gd name="T49" fmla="*/ 10 h 34"/>
                <a:gd name="T50" fmla="*/ 30 w 30"/>
                <a:gd name="T51" fmla="*/ 6 h 34"/>
                <a:gd name="T52" fmla="*/ 29 w 30"/>
                <a:gd name="T53" fmla="*/ 3 h 34"/>
                <a:gd name="T54" fmla="*/ 24 w 30"/>
                <a:gd name="T55" fmla="*/ 0 h 34"/>
                <a:gd name="T56" fmla="*/ 21 w 30"/>
                <a:gd name="T57" fmla="*/ 1 h 34"/>
                <a:gd name="T58" fmla="*/ 18 w 30"/>
                <a:gd name="T59" fmla="*/ 6 h 34"/>
                <a:gd name="T60" fmla="*/ 18 w 30"/>
                <a:gd name="T61" fmla="*/ 6 h 34"/>
                <a:gd name="T62" fmla="*/ 18 w 30"/>
                <a:gd name="T63" fmla="*/ 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 h="34">
                  <a:moveTo>
                    <a:pt x="18" y="6"/>
                  </a:moveTo>
                  <a:lnTo>
                    <a:pt x="12" y="3"/>
                  </a:lnTo>
                  <a:lnTo>
                    <a:pt x="5" y="16"/>
                  </a:lnTo>
                  <a:lnTo>
                    <a:pt x="0" y="21"/>
                  </a:lnTo>
                  <a:lnTo>
                    <a:pt x="0" y="24"/>
                  </a:lnTo>
                  <a:lnTo>
                    <a:pt x="2" y="28"/>
                  </a:lnTo>
                  <a:lnTo>
                    <a:pt x="2" y="31"/>
                  </a:lnTo>
                  <a:lnTo>
                    <a:pt x="5" y="34"/>
                  </a:lnTo>
                  <a:lnTo>
                    <a:pt x="11" y="34"/>
                  </a:lnTo>
                  <a:lnTo>
                    <a:pt x="12" y="33"/>
                  </a:lnTo>
                  <a:lnTo>
                    <a:pt x="14" y="33"/>
                  </a:lnTo>
                  <a:lnTo>
                    <a:pt x="15" y="31"/>
                  </a:lnTo>
                  <a:lnTo>
                    <a:pt x="18" y="31"/>
                  </a:lnTo>
                  <a:lnTo>
                    <a:pt x="21" y="33"/>
                  </a:lnTo>
                  <a:lnTo>
                    <a:pt x="23" y="34"/>
                  </a:lnTo>
                  <a:lnTo>
                    <a:pt x="23" y="33"/>
                  </a:lnTo>
                  <a:lnTo>
                    <a:pt x="30" y="27"/>
                  </a:lnTo>
                  <a:lnTo>
                    <a:pt x="30" y="25"/>
                  </a:lnTo>
                  <a:lnTo>
                    <a:pt x="27" y="22"/>
                  </a:lnTo>
                  <a:lnTo>
                    <a:pt x="17" y="22"/>
                  </a:lnTo>
                  <a:lnTo>
                    <a:pt x="20" y="21"/>
                  </a:lnTo>
                  <a:lnTo>
                    <a:pt x="21" y="18"/>
                  </a:lnTo>
                  <a:lnTo>
                    <a:pt x="24" y="16"/>
                  </a:lnTo>
                  <a:lnTo>
                    <a:pt x="27" y="13"/>
                  </a:lnTo>
                  <a:lnTo>
                    <a:pt x="30" y="10"/>
                  </a:lnTo>
                  <a:lnTo>
                    <a:pt x="30" y="6"/>
                  </a:lnTo>
                  <a:lnTo>
                    <a:pt x="29" y="3"/>
                  </a:lnTo>
                  <a:lnTo>
                    <a:pt x="24" y="0"/>
                  </a:lnTo>
                  <a:lnTo>
                    <a:pt x="21" y="1"/>
                  </a:lnTo>
                  <a:lnTo>
                    <a:pt x="18" y="6"/>
                  </a:lnTo>
                  <a:lnTo>
                    <a:pt x="18" y="6"/>
                  </a:lnTo>
                  <a:lnTo>
                    <a:pt x="18" y="6"/>
                  </a:lnTo>
                  <a:close/>
                </a:path>
              </a:pathLst>
            </a:custGeom>
            <a:grp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296" name="Freeform 119"/>
            <p:cNvSpPr/>
            <p:nvPr/>
          </p:nvSpPr>
          <p:spPr bwMode="auto">
            <a:xfrm>
              <a:off x="5804297" y="3883861"/>
              <a:ext cx="188731" cy="220438"/>
            </a:xfrm>
            <a:custGeom>
              <a:avLst/>
              <a:gdLst>
                <a:gd name="T0" fmla="*/ 104 w 114"/>
                <a:gd name="T1" fmla="*/ 104 h 134"/>
                <a:gd name="T2" fmla="*/ 101 w 114"/>
                <a:gd name="T3" fmla="*/ 92 h 134"/>
                <a:gd name="T4" fmla="*/ 101 w 114"/>
                <a:gd name="T5" fmla="*/ 82 h 134"/>
                <a:gd name="T6" fmla="*/ 107 w 114"/>
                <a:gd name="T7" fmla="*/ 71 h 134"/>
                <a:gd name="T8" fmla="*/ 110 w 114"/>
                <a:gd name="T9" fmla="*/ 59 h 134"/>
                <a:gd name="T10" fmla="*/ 114 w 114"/>
                <a:gd name="T11" fmla="*/ 49 h 134"/>
                <a:gd name="T12" fmla="*/ 111 w 114"/>
                <a:gd name="T13" fmla="*/ 39 h 134"/>
                <a:gd name="T14" fmla="*/ 110 w 114"/>
                <a:gd name="T15" fmla="*/ 33 h 134"/>
                <a:gd name="T16" fmla="*/ 107 w 114"/>
                <a:gd name="T17" fmla="*/ 26 h 134"/>
                <a:gd name="T18" fmla="*/ 98 w 114"/>
                <a:gd name="T19" fmla="*/ 17 h 134"/>
                <a:gd name="T20" fmla="*/ 83 w 114"/>
                <a:gd name="T21" fmla="*/ 21 h 134"/>
                <a:gd name="T22" fmla="*/ 77 w 114"/>
                <a:gd name="T23" fmla="*/ 21 h 134"/>
                <a:gd name="T24" fmla="*/ 69 w 114"/>
                <a:gd name="T25" fmla="*/ 18 h 134"/>
                <a:gd name="T26" fmla="*/ 66 w 114"/>
                <a:gd name="T27" fmla="*/ 11 h 134"/>
                <a:gd name="T28" fmla="*/ 60 w 114"/>
                <a:gd name="T29" fmla="*/ 5 h 134"/>
                <a:gd name="T30" fmla="*/ 54 w 114"/>
                <a:gd name="T31" fmla="*/ 9 h 134"/>
                <a:gd name="T32" fmla="*/ 45 w 114"/>
                <a:gd name="T33" fmla="*/ 0 h 134"/>
                <a:gd name="T34" fmla="*/ 38 w 114"/>
                <a:gd name="T35" fmla="*/ 8 h 134"/>
                <a:gd name="T36" fmla="*/ 27 w 114"/>
                <a:gd name="T37" fmla="*/ 8 h 134"/>
                <a:gd name="T38" fmla="*/ 16 w 114"/>
                <a:gd name="T39" fmla="*/ 8 h 134"/>
                <a:gd name="T40" fmla="*/ 9 w 114"/>
                <a:gd name="T41" fmla="*/ 17 h 134"/>
                <a:gd name="T42" fmla="*/ 12 w 114"/>
                <a:gd name="T43" fmla="*/ 33 h 134"/>
                <a:gd name="T44" fmla="*/ 13 w 114"/>
                <a:gd name="T45" fmla="*/ 39 h 134"/>
                <a:gd name="T46" fmla="*/ 18 w 114"/>
                <a:gd name="T47" fmla="*/ 44 h 134"/>
                <a:gd name="T48" fmla="*/ 18 w 114"/>
                <a:gd name="T49" fmla="*/ 49 h 134"/>
                <a:gd name="T50" fmla="*/ 13 w 114"/>
                <a:gd name="T51" fmla="*/ 49 h 134"/>
                <a:gd name="T52" fmla="*/ 7 w 114"/>
                <a:gd name="T53" fmla="*/ 50 h 134"/>
                <a:gd name="T54" fmla="*/ 13 w 114"/>
                <a:gd name="T55" fmla="*/ 58 h 134"/>
                <a:gd name="T56" fmla="*/ 10 w 114"/>
                <a:gd name="T57" fmla="*/ 61 h 134"/>
                <a:gd name="T58" fmla="*/ 7 w 114"/>
                <a:gd name="T59" fmla="*/ 68 h 134"/>
                <a:gd name="T60" fmla="*/ 1 w 114"/>
                <a:gd name="T61" fmla="*/ 64 h 134"/>
                <a:gd name="T62" fmla="*/ 4 w 114"/>
                <a:gd name="T63" fmla="*/ 85 h 134"/>
                <a:gd name="T64" fmla="*/ 1 w 114"/>
                <a:gd name="T65" fmla="*/ 91 h 134"/>
                <a:gd name="T66" fmla="*/ 15 w 114"/>
                <a:gd name="T67" fmla="*/ 92 h 134"/>
                <a:gd name="T68" fmla="*/ 24 w 114"/>
                <a:gd name="T69" fmla="*/ 115 h 134"/>
                <a:gd name="T70" fmla="*/ 19 w 114"/>
                <a:gd name="T71" fmla="*/ 122 h 134"/>
                <a:gd name="T72" fmla="*/ 25 w 114"/>
                <a:gd name="T73" fmla="*/ 133 h 134"/>
                <a:gd name="T74" fmla="*/ 33 w 114"/>
                <a:gd name="T75" fmla="*/ 127 h 134"/>
                <a:gd name="T76" fmla="*/ 60 w 114"/>
                <a:gd name="T77" fmla="*/ 118 h 134"/>
                <a:gd name="T78" fmla="*/ 74 w 114"/>
                <a:gd name="T79" fmla="*/ 116 h 134"/>
                <a:gd name="T80" fmla="*/ 89 w 114"/>
                <a:gd name="T81" fmla="*/ 116 h 134"/>
                <a:gd name="T82" fmla="*/ 96 w 114"/>
                <a:gd name="T83" fmla="*/ 118 h 134"/>
                <a:gd name="T84" fmla="*/ 101 w 114"/>
                <a:gd name="T85" fmla="*/ 116 h 134"/>
                <a:gd name="T86" fmla="*/ 110 w 114"/>
                <a:gd name="T87" fmla="*/ 121 h 134"/>
                <a:gd name="T88" fmla="*/ 105 w 114"/>
                <a:gd name="T89" fmla="*/ 10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4" h="134">
                  <a:moveTo>
                    <a:pt x="105" y="107"/>
                  </a:moveTo>
                  <a:lnTo>
                    <a:pt x="105" y="106"/>
                  </a:lnTo>
                  <a:lnTo>
                    <a:pt x="104" y="104"/>
                  </a:lnTo>
                  <a:lnTo>
                    <a:pt x="102" y="100"/>
                  </a:lnTo>
                  <a:lnTo>
                    <a:pt x="102" y="97"/>
                  </a:lnTo>
                  <a:lnTo>
                    <a:pt x="101" y="92"/>
                  </a:lnTo>
                  <a:lnTo>
                    <a:pt x="99" y="89"/>
                  </a:lnTo>
                  <a:lnTo>
                    <a:pt x="99" y="83"/>
                  </a:lnTo>
                  <a:lnTo>
                    <a:pt x="101" y="82"/>
                  </a:lnTo>
                  <a:lnTo>
                    <a:pt x="102" y="79"/>
                  </a:lnTo>
                  <a:lnTo>
                    <a:pt x="107" y="74"/>
                  </a:lnTo>
                  <a:lnTo>
                    <a:pt x="107" y="71"/>
                  </a:lnTo>
                  <a:lnTo>
                    <a:pt x="108" y="68"/>
                  </a:lnTo>
                  <a:lnTo>
                    <a:pt x="108" y="62"/>
                  </a:lnTo>
                  <a:lnTo>
                    <a:pt x="110" y="59"/>
                  </a:lnTo>
                  <a:lnTo>
                    <a:pt x="111" y="58"/>
                  </a:lnTo>
                  <a:lnTo>
                    <a:pt x="114" y="52"/>
                  </a:lnTo>
                  <a:lnTo>
                    <a:pt x="114" y="49"/>
                  </a:lnTo>
                  <a:lnTo>
                    <a:pt x="113" y="46"/>
                  </a:lnTo>
                  <a:lnTo>
                    <a:pt x="113" y="43"/>
                  </a:lnTo>
                  <a:lnTo>
                    <a:pt x="111" y="39"/>
                  </a:lnTo>
                  <a:lnTo>
                    <a:pt x="111" y="36"/>
                  </a:lnTo>
                  <a:lnTo>
                    <a:pt x="110" y="35"/>
                  </a:lnTo>
                  <a:lnTo>
                    <a:pt x="110" y="33"/>
                  </a:lnTo>
                  <a:lnTo>
                    <a:pt x="113" y="33"/>
                  </a:lnTo>
                  <a:lnTo>
                    <a:pt x="111" y="24"/>
                  </a:lnTo>
                  <a:lnTo>
                    <a:pt x="107" y="26"/>
                  </a:lnTo>
                  <a:lnTo>
                    <a:pt x="107" y="23"/>
                  </a:lnTo>
                  <a:lnTo>
                    <a:pt x="102" y="18"/>
                  </a:lnTo>
                  <a:lnTo>
                    <a:pt x="98" y="17"/>
                  </a:lnTo>
                  <a:lnTo>
                    <a:pt x="90" y="17"/>
                  </a:lnTo>
                  <a:lnTo>
                    <a:pt x="83" y="20"/>
                  </a:lnTo>
                  <a:lnTo>
                    <a:pt x="83" y="21"/>
                  </a:lnTo>
                  <a:lnTo>
                    <a:pt x="81" y="23"/>
                  </a:lnTo>
                  <a:lnTo>
                    <a:pt x="78" y="23"/>
                  </a:lnTo>
                  <a:lnTo>
                    <a:pt x="77" y="21"/>
                  </a:lnTo>
                  <a:lnTo>
                    <a:pt x="74" y="21"/>
                  </a:lnTo>
                  <a:lnTo>
                    <a:pt x="72" y="20"/>
                  </a:lnTo>
                  <a:lnTo>
                    <a:pt x="69" y="18"/>
                  </a:lnTo>
                  <a:lnTo>
                    <a:pt x="68" y="15"/>
                  </a:lnTo>
                  <a:lnTo>
                    <a:pt x="68" y="12"/>
                  </a:lnTo>
                  <a:lnTo>
                    <a:pt x="66" y="11"/>
                  </a:lnTo>
                  <a:lnTo>
                    <a:pt x="66" y="9"/>
                  </a:lnTo>
                  <a:lnTo>
                    <a:pt x="60" y="11"/>
                  </a:lnTo>
                  <a:lnTo>
                    <a:pt x="60" y="5"/>
                  </a:lnTo>
                  <a:lnTo>
                    <a:pt x="57" y="5"/>
                  </a:lnTo>
                  <a:lnTo>
                    <a:pt x="56" y="6"/>
                  </a:lnTo>
                  <a:lnTo>
                    <a:pt x="54" y="9"/>
                  </a:lnTo>
                  <a:lnTo>
                    <a:pt x="51" y="11"/>
                  </a:lnTo>
                  <a:lnTo>
                    <a:pt x="45" y="9"/>
                  </a:lnTo>
                  <a:lnTo>
                    <a:pt x="45" y="0"/>
                  </a:lnTo>
                  <a:lnTo>
                    <a:pt x="42" y="6"/>
                  </a:lnTo>
                  <a:lnTo>
                    <a:pt x="39" y="2"/>
                  </a:lnTo>
                  <a:lnTo>
                    <a:pt x="38" y="8"/>
                  </a:lnTo>
                  <a:lnTo>
                    <a:pt x="33" y="8"/>
                  </a:lnTo>
                  <a:lnTo>
                    <a:pt x="31" y="12"/>
                  </a:lnTo>
                  <a:lnTo>
                    <a:pt x="27" y="8"/>
                  </a:lnTo>
                  <a:lnTo>
                    <a:pt x="22" y="6"/>
                  </a:lnTo>
                  <a:lnTo>
                    <a:pt x="18" y="6"/>
                  </a:lnTo>
                  <a:lnTo>
                    <a:pt x="16" y="8"/>
                  </a:lnTo>
                  <a:lnTo>
                    <a:pt x="16" y="12"/>
                  </a:lnTo>
                  <a:lnTo>
                    <a:pt x="13" y="11"/>
                  </a:lnTo>
                  <a:lnTo>
                    <a:pt x="9" y="17"/>
                  </a:lnTo>
                  <a:lnTo>
                    <a:pt x="10" y="26"/>
                  </a:lnTo>
                  <a:lnTo>
                    <a:pt x="15" y="27"/>
                  </a:lnTo>
                  <a:lnTo>
                    <a:pt x="12" y="33"/>
                  </a:lnTo>
                  <a:lnTo>
                    <a:pt x="16" y="35"/>
                  </a:lnTo>
                  <a:lnTo>
                    <a:pt x="15" y="36"/>
                  </a:lnTo>
                  <a:lnTo>
                    <a:pt x="13" y="39"/>
                  </a:lnTo>
                  <a:lnTo>
                    <a:pt x="13" y="43"/>
                  </a:lnTo>
                  <a:lnTo>
                    <a:pt x="15" y="43"/>
                  </a:lnTo>
                  <a:lnTo>
                    <a:pt x="18" y="44"/>
                  </a:lnTo>
                  <a:lnTo>
                    <a:pt x="19" y="44"/>
                  </a:lnTo>
                  <a:lnTo>
                    <a:pt x="19" y="47"/>
                  </a:lnTo>
                  <a:lnTo>
                    <a:pt x="18" y="49"/>
                  </a:lnTo>
                  <a:lnTo>
                    <a:pt x="18" y="50"/>
                  </a:lnTo>
                  <a:lnTo>
                    <a:pt x="16" y="49"/>
                  </a:lnTo>
                  <a:lnTo>
                    <a:pt x="13" y="49"/>
                  </a:lnTo>
                  <a:lnTo>
                    <a:pt x="12" y="47"/>
                  </a:lnTo>
                  <a:lnTo>
                    <a:pt x="7" y="47"/>
                  </a:lnTo>
                  <a:lnTo>
                    <a:pt x="7" y="50"/>
                  </a:lnTo>
                  <a:lnTo>
                    <a:pt x="9" y="53"/>
                  </a:lnTo>
                  <a:lnTo>
                    <a:pt x="12" y="55"/>
                  </a:lnTo>
                  <a:lnTo>
                    <a:pt x="13" y="58"/>
                  </a:lnTo>
                  <a:lnTo>
                    <a:pt x="9" y="58"/>
                  </a:lnTo>
                  <a:lnTo>
                    <a:pt x="9" y="59"/>
                  </a:lnTo>
                  <a:lnTo>
                    <a:pt x="10" y="61"/>
                  </a:lnTo>
                  <a:lnTo>
                    <a:pt x="10" y="65"/>
                  </a:lnTo>
                  <a:lnTo>
                    <a:pt x="9" y="68"/>
                  </a:lnTo>
                  <a:lnTo>
                    <a:pt x="7" y="68"/>
                  </a:lnTo>
                  <a:lnTo>
                    <a:pt x="4" y="65"/>
                  </a:lnTo>
                  <a:lnTo>
                    <a:pt x="3" y="64"/>
                  </a:lnTo>
                  <a:lnTo>
                    <a:pt x="1" y="64"/>
                  </a:lnTo>
                  <a:lnTo>
                    <a:pt x="6" y="74"/>
                  </a:lnTo>
                  <a:lnTo>
                    <a:pt x="6" y="80"/>
                  </a:lnTo>
                  <a:lnTo>
                    <a:pt x="4" y="85"/>
                  </a:lnTo>
                  <a:lnTo>
                    <a:pt x="1" y="86"/>
                  </a:lnTo>
                  <a:lnTo>
                    <a:pt x="0" y="89"/>
                  </a:lnTo>
                  <a:lnTo>
                    <a:pt x="1" y="91"/>
                  </a:lnTo>
                  <a:lnTo>
                    <a:pt x="6" y="91"/>
                  </a:lnTo>
                  <a:lnTo>
                    <a:pt x="6" y="94"/>
                  </a:lnTo>
                  <a:lnTo>
                    <a:pt x="15" y="92"/>
                  </a:lnTo>
                  <a:lnTo>
                    <a:pt x="15" y="100"/>
                  </a:lnTo>
                  <a:lnTo>
                    <a:pt x="24" y="109"/>
                  </a:lnTo>
                  <a:lnTo>
                    <a:pt x="24" y="115"/>
                  </a:lnTo>
                  <a:lnTo>
                    <a:pt x="22" y="118"/>
                  </a:lnTo>
                  <a:lnTo>
                    <a:pt x="22" y="121"/>
                  </a:lnTo>
                  <a:lnTo>
                    <a:pt x="19" y="122"/>
                  </a:lnTo>
                  <a:lnTo>
                    <a:pt x="19" y="134"/>
                  </a:lnTo>
                  <a:lnTo>
                    <a:pt x="24" y="134"/>
                  </a:lnTo>
                  <a:lnTo>
                    <a:pt x="25" y="133"/>
                  </a:lnTo>
                  <a:lnTo>
                    <a:pt x="27" y="130"/>
                  </a:lnTo>
                  <a:lnTo>
                    <a:pt x="30" y="130"/>
                  </a:lnTo>
                  <a:lnTo>
                    <a:pt x="33" y="127"/>
                  </a:lnTo>
                  <a:lnTo>
                    <a:pt x="36" y="125"/>
                  </a:lnTo>
                  <a:lnTo>
                    <a:pt x="51" y="119"/>
                  </a:lnTo>
                  <a:lnTo>
                    <a:pt x="60" y="118"/>
                  </a:lnTo>
                  <a:lnTo>
                    <a:pt x="69" y="118"/>
                  </a:lnTo>
                  <a:lnTo>
                    <a:pt x="71" y="116"/>
                  </a:lnTo>
                  <a:lnTo>
                    <a:pt x="74" y="116"/>
                  </a:lnTo>
                  <a:lnTo>
                    <a:pt x="77" y="115"/>
                  </a:lnTo>
                  <a:lnTo>
                    <a:pt x="87" y="115"/>
                  </a:lnTo>
                  <a:lnTo>
                    <a:pt x="89" y="116"/>
                  </a:lnTo>
                  <a:lnTo>
                    <a:pt x="90" y="116"/>
                  </a:lnTo>
                  <a:lnTo>
                    <a:pt x="92" y="118"/>
                  </a:lnTo>
                  <a:lnTo>
                    <a:pt x="96" y="118"/>
                  </a:lnTo>
                  <a:lnTo>
                    <a:pt x="99" y="115"/>
                  </a:lnTo>
                  <a:lnTo>
                    <a:pt x="101" y="115"/>
                  </a:lnTo>
                  <a:lnTo>
                    <a:pt x="101" y="116"/>
                  </a:lnTo>
                  <a:lnTo>
                    <a:pt x="104" y="119"/>
                  </a:lnTo>
                  <a:lnTo>
                    <a:pt x="107" y="121"/>
                  </a:lnTo>
                  <a:lnTo>
                    <a:pt x="110" y="121"/>
                  </a:lnTo>
                  <a:lnTo>
                    <a:pt x="111" y="122"/>
                  </a:lnTo>
                  <a:lnTo>
                    <a:pt x="111" y="109"/>
                  </a:lnTo>
                  <a:lnTo>
                    <a:pt x="105" y="107"/>
                  </a:lnTo>
                  <a:lnTo>
                    <a:pt x="105" y="107"/>
                  </a:lnTo>
                  <a:lnTo>
                    <a:pt x="105" y="107"/>
                  </a:lnTo>
                  <a:close/>
                </a:path>
              </a:pathLst>
            </a:custGeom>
            <a:grp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297" name="Freeform 120"/>
            <p:cNvSpPr/>
            <p:nvPr/>
          </p:nvSpPr>
          <p:spPr bwMode="auto">
            <a:xfrm>
              <a:off x="6452439" y="4069754"/>
              <a:ext cx="582749" cy="653093"/>
            </a:xfrm>
            <a:custGeom>
              <a:avLst/>
              <a:gdLst>
                <a:gd name="T0" fmla="*/ 342 w 352"/>
                <a:gd name="T1" fmla="*/ 83 h 397"/>
                <a:gd name="T2" fmla="*/ 348 w 352"/>
                <a:gd name="T3" fmla="*/ 62 h 397"/>
                <a:gd name="T4" fmla="*/ 345 w 352"/>
                <a:gd name="T5" fmla="*/ 50 h 397"/>
                <a:gd name="T6" fmla="*/ 336 w 352"/>
                <a:gd name="T7" fmla="*/ 29 h 397"/>
                <a:gd name="T8" fmla="*/ 319 w 352"/>
                <a:gd name="T9" fmla="*/ 17 h 397"/>
                <a:gd name="T10" fmla="*/ 304 w 352"/>
                <a:gd name="T11" fmla="*/ 17 h 397"/>
                <a:gd name="T12" fmla="*/ 279 w 352"/>
                <a:gd name="T13" fmla="*/ 2 h 397"/>
                <a:gd name="T14" fmla="*/ 247 w 352"/>
                <a:gd name="T15" fmla="*/ 2 h 397"/>
                <a:gd name="T16" fmla="*/ 229 w 352"/>
                <a:gd name="T17" fmla="*/ 9 h 397"/>
                <a:gd name="T18" fmla="*/ 206 w 352"/>
                <a:gd name="T19" fmla="*/ 17 h 397"/>
                <a:gd name="T20" fmla="*/ 188 w 352"/>
                <a:gd name="T21" fmla="*/ 27 h 397"/>
                <a:gd name="T22" fmla="*/ 152 w 352"/>
                <a:gd name="T23" fmla="*/ 20 h 397"/>
                <a:gd name="T24" fmla="*/ 136 w 352"/>
                <a:gd name="T25" fmla="*/ 5 h 397"/>
                <a:gd name="T26" fmla="*/ 125 w 352"/>
                <a:gd name="T27" fmla="*/ 17 h 397"/>
                <a:gd name="T28" fmla="*/ 114 w 352"/>
                <a:gd name="T29" fmla="*/ 36 h 397"/>
                <a:gd name="T30" fmla="*/ 107 w 352"/>
                <a:gd name="T31" fmla="*/ 67 h 397"/>
                <a:gd name="T32" fmla="*/ 107 w 352"/>
                <a:gd name="T33" fmla="*/ 101 h 397"/>
                <a:gd name="T34" fmla="*/ 96 w 352"/>
                <a:gd name="T35" fmla="*/ 133 h 397"/>
                <a:gd name="T36" fmla="*/ 74 w 352"/>
                <a:gd name="T37" fmla="*/ 187 h 397"/>
                <a:gd name="T38" fmla="*/ 50 w 352"/>
                <a:gd name="T39" fmla="*/ 213 h 397"/>
                <a:gd name="T40" fmla="*/ 38 w 352"/>
                <a:gd name="T41" fmla="*/ 204 h 397"/>
                <a:gd name="T42" fmla="*/ 20 w 352"/>
                <a:gd name="T43" fmla="*/ 214 h 397"/>
                <a:gd name="T44" fmla="*/ 5 w 352"/>
                <a:gd name="T45" fmla="*/ 225 h 397"/>
                <a:gd name="T46" fmla="*/ 1 w 352"/>
                <a:gd name="T47" fmla="*/ 237 h 397"/>
                <a:gd name="T48" fmla="*/ 26 w 352"/>
                <a:gd name="T49" fmla="*/ 238 h 397"/>
                <a:gd name="T50" fmla="*/ 60 w 352"/>
                <a:gd name="T51" fmla="*/ 238 h 397"/>
                <a:gd name="T52" fmla="*/ 83 w 352"/>
                <a:gd name="T53" fmla="*/ 243 h 397"/>
                <a:gd name="T54" fmla="*/ 90 w 352"/>
                <a:gd name="T55" fmla="*/ 270 h 397"/>
                <a:gd name="T56" fmla="*/ 110 w 352"/>
                <a:gd name="T57" fmla="*/ 282 h 397"/>
                <a:gd name="T58" fmla="*/ 134 w 352"/>
                <a:gd name="T59" fmla="*/ 273 h 397"/>
                <a:gd name="T60" fmla="*/ 148 w 352"/>
                <a:gd name="T61" fmla="*/ 262 h 397"/>
                <a:gd name="T62" fmla="*/ 175 w 352"/>
                <a:gd name="T63" fmla="*/ 279 h 397"/>
                <a:gd name="T64" fmla="*/ 179 w 352"/>
                <a:gd name="T65" fmla="*/ 305 h 397"/>
                <a:gd name="T66" fmla="*/ 187 w 352"/>
                <a:gd name="T67" fmla="*/ 330 h 397"/>
                <a:gd name="T68" fmla="*/ 187 w 352"/>
                <a:gd name="T69" fmla="*/ 350 h 397"/>
                <a:gd name="T70" fmla="*/ 211 w 352"/>
                <a:gd name="T71" fmla="*/ 347 h 397"/>
                <a:gd name="T72" fmla="*/ 230 w 352"/>
                <a:gd name="T73" fmla="*/ 354 h 397"/>
                <a:gd name="T74" fmla="*/ 249 w 352"/>
                <a:gd name="T75" fmla="*/ 362 h 397"/>
                <a:gd name="T76" fmla="*/ 273 w 352"/>
                <a:gd name="T77" fmla="*/ 356 h 397"/>
                <a:gd name="T78" fmla="*/ 282 w 352"/>
                <a:gd name="T79" fmla="*/ 368 h 397"/>
                <a:gd name="T80" fmla="*/ 297 w 352"/>
                <a:gd name="T81" fmla="*/ 374 h 397"/>
                <a:gd name="T82" fmla="*/ 307 w 352"/>
                <a:gd name="T83" fmla="*/ 389 h 397"/>
                <a:gd name="T84" fmla="*/ 322 w 352"/>
                <a:gd name="T85" fmla="*/ 397 h 397"/>
                <a:gd name="T86" fmla="*/ 316 w 352"/>
                <a:gd name="T87" fmla="*/ 377 h 397"/>
                <a:gd name="T88" fmla="*/ 298 w 352"/>
                <a:gd name="T89" fmla="*/ 356 h 397"/>
                <a:gd name="T90" fmla="*/ 304 w 352"/>
                <a:gd name="T91" fmla="*/ 317 h 397"/>
                <a:gd name="T92" fmla="*/ 301 w 352"/>
                <a:gd name="T93" fmla="*/ 306 h 397"/>
                <a:gd name="T94" fmla="*/ 325 w 352"/>
                <a:gd name="T95" fmla="*/ 288 h 397"/>
                <a:gd name="T96" fmla="*/ 333 w 352"/>
                <a:gd name="T97" fmla="*/ 265 h 397"/>
                <a:gd name="T98" fmla="*/ 319 w 352"/>
                <a:gd name="T99" fmla="*/ 250 h 397"/>
                <a:gd name="T100" fmla="*/ 312 w 352"/>
                <a:gd name="T101" fmla="*/ 210 h 397"/>
                <a:gd name="T102" fmla="*/ 321 w 352"/>
                <a:gd name="T103" fmla="*/ 183 h 397"/>
                <a:gd name="T104" fmla="*/ 307 w 352"/>
                <a:gd name="T105" fmla="*/ 166 h 397"/>
                <a:gd name="T106" fmla="*/ 312 w 352"/>
                <a:gd name="T107" fmla="*/ 149 h 397"/>
                <a:gd name="T108" fmla="*/ 325 w 352"/>
                <a:gd name="T109" fmla="*/ 122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2" h="397">
                  <a:moveTo>
                    <a:pt x="325" y="122"/>
                  </a:moveTo>
                  <a:lnTo>
                    <a:pt x="325" y="115"/>
                  </a:lnTo>
                  <a:lnTo>
                    <a:pt x="330" y="95"/>
                  </a:lnTo>
                  <a:lnTo>
                    <a:pt x="334" y="92"/>
                  </a:lnTo>
                  <a:lnTo>
                    <a:pt x="334" y="89"/>
                  </a:lnTo>
                  <a:lnTo>
                    <a:pt x="340" y="86"/>
                  </a:lnTo>
                  <a:lnTo>
                    <a:pt x="342" y="83"/>
                  </a:lnTo>
                  <a:lnTo>
                    <a:pt x="345" y="82"/>
                  </a:lnTo>
                  <a:lnTo>
                    <a:pt x="348" y="76"/>
                  </a:lnTo>
                  <a:lnTo>
                    <a:pt x="351" y="73"/>
                  </a:lnTo>
                  <a:lnTo>
                    <a:pt x="352" y="68"/>
                  </a:lnTo>
                  <a:lnTo>
                    <a:pt x="352" y="65"/>
                  </a:lnTo>
                  <a:lnTo>
                    <a:pt x="351" y="64"/>
                  </a:lnTo>
                  <a:lnTo>
                    <a:pt x="348" y="62"/>
                  </a:lnTo>
                  <a:lnTo>
                    <a:pt x="345" y="62"/>
                  </a:lnTo>
                  <a:lnTo>
                    <a:pt x="343" y="61"/>
                  </a:lnTo>
                  <a:lnTo>
                    <a:pt x="343" y="58"/>
                  </a:lnTo>
                  <a:lnTo>
                    <a:pt x="345" y="55"/>
                  </a:lnTo>
                  <a:lnTo>
                    <a:pt x="346" y="53"/>
                  </a:lnTo>
                  <a:lnTo>
                    <a:pt x="346" y="52"/>
                  </a:lnTo>
                  <a:lnTo>
                    <a:pt x="345" y="50"/>
                  </a:lnTo>
                  <a:lnTo>
                    <a:pt x="342" y="49"/>
                  </a:lnTo>
                  <a:lnTo>
                    <a:pt x="346" y="44"/>
                  </a:lnTo>
                  <a:lnTo>
                    <a:pt x="345" y="38"/>
                  </a:lnTo>
                  <a:lnTo>
                    <a:pt x="340" y="38"/>
                  </a:lnTo>
                  <a:lnTo>
                    <a:pt x="339" y="30"/>
                  </a:lnTo>
                  <a:lnTo>
                    <a:pt x="337" y="30"/>
                  </a:lnTo>
                  <a:lnTo>
                    <a:pt x="336" y="29"/>
                  </a:lnTo>
                  <a:lnTo>
                    <a:pt x="333" y="27"/>
                  </a:lnTo>
                  <a:lnTo>
                    <a:pt x="330" y="24"/>
                  </a:lnTo>
                  <a:lnTo>
                    <a:pt x="328" y="21"/>
                  </a:lnTo>
                  <a:lnTo>
                    <a:pt x="327" y="17"/>
                  </a:lnTo>
                  <a:lnTo>
                    <a:pt x="324" y="15"/>
                  </a:lnTo>
                  <a:lnTo>
                    <a:pt x="322" y="14"/>
                  </a:lnTo>
                  <a:lnTo>
                    <a:pt x="319" y="17"/>
                  </a:lnTo>
                  <a:lnTo>
                    <a:pt x="319" y="18"/>
                  </a:lnTo>
                  <a:lnTo>
                    <a:pt x="316" y="21"/>
                  </a:lnTo>
                  <a:lnTo>
                    <a:pt x="313" y="21"/>
                  </a:lnTo>
                  <a:lnTo>
                    <a:pt x="310" y="20"/>
                  </a:lnTo>
                  <a:lnTo>
                    <a:pt x="310" y="18"/>
                  </a:lnTo>
                  <a:lnTo>
                    <a:pt x="307" y="17"/>
                  </a:lnTo>
                  <a:lnTo>
                    <a:pt x="304" y="17"/>
                  </a:lnTo>
                  <a:lnTo>
                    <a:pt x="303" y="18"/>
                  </a:lnTo>
                  <a:lnTo>
                    <a:pt x="301" y="21"/>
                  </a:lnTo>
                  <a:lnTo>
                    <a:pt x="300" y="23"/>
                  </a:lnTo>
                  <a:lnTo>
                    <a:pt x="288" y="17"/>
                  </a:lnTo>
                  <a:lnTo>
                    <a:pt x="288" y="11"/>
                  </a:lnTo>
                  <a:lnTo>
                    <a:pt x="280" y="5"/>
                  </a:lnTo>
                  <a:lnTo>
                    <a:pt x="279" y="2"/>
                  </a:lnTo>
                  <a:lnTo>
                    <a:pt x="273" y="6"/>
                  </a:lnTo>
                  <a:lnTo>
                    <a:pt x="268" y="8"/>
                  </a:lnTo>
                  <a:lnTo>
                    <a:pt x="262" y="8"/>
                  </a:lnTo>
                  <a:lnTo>
                    <a:pt x="259" y="5"/>
                  </a:lnTo>
                  <a:lnTo>
                    <a:pt x="259" y="3"/>
                  </a:lnTo>
                  <a:lnTo>
                    <a:pt x="250" y="5"/>
                  </a:lnTo>
                  <a:lnTo>
                    <a:pt x="247" y="2"/>
                  </a:lnTo>
                  <a:lnTo>
                    <a:pt x="247" y="0"/>
                  </a:lnTo>
                  <a:lnTo>
                    <a:pt x="246" y="0"/>
                  </a:lnTo>
                  <a:lnTo>
                    <a:pt x="241" y="5"/>
                  </a:lnTo>
                  <a:lnTo>
                    <a:pt x="241" y="8"/>
                  </a:lnTo>
                  <a:lnTo>
                    <a:pt x="236" y="8"/>
                  </a:lnTo>
                  <a:lnTo>
                    <a:pt x="235" y="9"/>
                  </a:lnTo>
                  <a:lnTo>
                    <a:pt x="229" y="9"/>
                  </a:lnTo>
                  <a:lnTo>
                    <a:pt x="226" y="6"/>
                  </a:lnTo>
                  <a:lnTo>
                    <a:pt x="220" y="11"/>
                  </a:lnTo>
                  <a:lnTo>
                    <a:pt x="215" y="11"/>
                  </a:lnTo>
                  <a:lnTo>
                    <a:pt x="212" y="14"/>
                  </a:lnTo>
                  <a:lnTo>
                    <a:pt x="209" y="15"/>
                  </a:lnTo>
                  <a:lnTo>
                    <a:pt x="208" y="17"/>
                  </a:lnTo>
                  <a:lnTo>
                    <a:pt x="206" y="17"/>
                  </a:lnTo>
                  <a:lnTo>
                    <a:pt x="199" y="11"/>
                  </a:lnTo>
                  <a:lnTo>
                    <a:pt x="197" y="14"/>
                  </a:lnTo>
                  <a:lnTo>
                    <a:pt x="193" y="18"/>
                  </a:lnTo>
                  <a:lnTo>
                    <a:pt x="193" y="21"/>
                  </a:lnTo>
                  <a:lnTo>
                    <a:pt x="191" y="23"/>
                  </a:lnTo>
                  <a:lnTo>
                    <a:pt x="190" y="26"/>
                  </a:lnTo>
                  <a:lnTo>
                    <a:pt x="188" y="27"/>
                  </a:lnTo>
                  <a:lnTo>
                    <a:pt x="185" y="26"/>
                  </a:lnTo>
                  <a:lnTo>
                    <a:pt x="184" y="24"/>
                  </a:lnTo>
                  <a:lnTo>
                    <a:pt x="181" y="23"/>
                  </a:lnTo>
                  <a:lnTo>
                    <a:pt x="169" y="23"/>
                  </a:lnTo>
                  <a:lnTo>
                    <a:pt x="166" y="21"/>
                  </a:lnTo>
                  <a:lnTo>
                    <a:pt x="164" y="20"/>
                  </a:lnTo>
                  <a:lnTo>
                    <a:pt x="152" y="20"/>
                  </a:lnTo>
                  <a:lnTo>
                    <a:pt x="152" y="12"/>
                  </a:lnTo>
                  <a:lnTo>
                    <a:pt x="151" y="11"/>
                  </a:lnTo>
                  <a:lnTo>
                    <a:pt x="146" y="11"/>
                  </a:lnTo>
                  <a:lnTo>
                    <a:pt x="146" y="8"/>
                  </a:lnTo>
                  <a:lnTo>
                    <a:pt x="143" y="6"/>
                  </a:lnTo>
                  <a:lnTo>
                    <a:pt x="140" y="6"/>
                  </a:lnTo>
                  <a:lnTo>
                    <a:pt x="136" y="5"/>
                  </a:lnTo>
                  <a:lnTo>
                    <a:pt x="133" y="5"/>
                  </a:lnTo>
                  <a:lnTo>
                    <a:pt x="130" y="6"/>
                  </a:lnTo>
                  <a:lnTo>
                    <a:pt x="128" y="8"/>
                  </a:lnTo>
                  <a:lnTo>
                    <a:pt x="128" y="9"/>
                  </a:lnTo>
                  <a:lnTo>
                    <a:pt x="127" y="12"/>
                  </a:lnTo>
                  <a:lnTo>
                    <a:pt x="127" y="14"/>
                  </a:lnTo>
                  <a:lnTo>
                    <a:pt x="125" y="17"/>
                  </a:lnTo>
                  <a:lnTo>
                    <a:pt x="120" y="20"/>
                  </a:lnTo>
                  <a:lnTo>
                    <a:pt x="119" y="20"/>
                  </a:lnTo>
                  <a:lnTo>
                    <a:pt x="116" y="23"/>
                  </a:lnTo>
                  <a:lnTo>
                    <a:pt x="116" y="26"/>
                  </a:lnTo>
                  <a:lnTo>
                    <a:pt x="117" y="26"/>
                  </a:lnTo>
                  <a:lnTo>
                    <a:pt x="117" y="30"/>
                  </a:lnTo>
                  <a:lnTo>
                    <a:pt x="114" y="36"/>
                  </a:lnTo>
                  <a:lnTo>
                    <a:pt x="117" y="39"/>
                  </a:lnTo>
                  <a:lnTo>
                    <a:pt x="117" y="49"/>
                  </a:lnTo>
                  <a:lnTo>
                    <a:pt x="116" y="52"/>
                  </a:lnTo>
                  <a:lnTo>
                    <a:pt x="114" y="56"/>
                  </a:lnTo>
                  <a:lnTo>
                    <a:pt x="111" y="59"/>
                  </a:lnTo>
                  <a:lnTo>
                    <a:pt x="108" y="65"/>
                  </a:lnTo>
                  <a:lnTo>
                    <a:pt x="107" y="67"/>
                  </a:lnTo>
                  <a:lnTo>
                    <a:pt x="107" y="76"/>
                  </a:lnTo>
                  <a:lnTo>
                    <a:pt x="108" y="79"/>
                  </a:lnTo>
                  <a:lnTo>
                    <a:pt x="108" y="85"/>
                  </a:lnTo>
                  <a:lnTo>
                    <a:pt x="104" y="94"/>
                  </a:lnTo>
                  <a:lnTo>
                    <a:pt x="104" y="97"/>
                  </a:lnTo>
                  <a:lnTo>
                    <a:pt x="105" y="98"/>
                  </a:lnTo>
                  <a:lnTo>
                    <a:pt x="107" y="101"/>
                  </a:lnTo>
                  <a:lnTo>
                    <a:pt x="107" y="109"/>
                  </a:lnTo>
                  <a:lnTo>
                    <a:pt x="105" y="112"/>
                  </a:lnTo>
                  <a:lnTo>
                    <a:pt x="102" y="113"/>
                  </a:lnTo>
                  <a:lnTo>
                    <a:pt x="102" y="127"/>
                  </a:lnTo>
                  <a:lnTo>
                    <a:pt x="101" y="128"/>
                  </a:lnTo>
                  <a:lnTo>
                    <a:pt x="98" y="130"/>
                  </a:lnTo>
                  <a:lnTo>
                    <a:pt x="96" y="133"/>
                  </a:lnTo>
                  <a:lnTo>
                    <a:pt x="83" y="139"/>
                  </a:lnTo>
                  <a:lnTo>
                    <a:pt x="81" y="140"/>
                  </a:lnTo>
                  <a:lnTo>
                    <a:pt x="80" y="143"/>
                  </a:lnTo>
                  <a:lnTo>
                    <a:pt x="80" y="154"/>
                  </a:lnTo>
                  <a:lnTo>
                    <a:pt x="74" y="160"/>
                  </a:lnTo>
                  <a:lnTo>
                    <a:pt x="72" y="160"/>
                  </a:lnTo>
                  <a:lnTo>
                    <a:pt x="74" y="187"/>
                  </a:lnTo>
                  <a:lnTo>
                    <a:pt x="66" y="198"/>
                  </a:lnTo>
                  <a:lnTo>
                    <a:pt x="65" y="199"/>
                  </a:lnTo>
                  <a:lnTo>
                    <a:pt x="60" y="199"/>
                  </a:lnTo>
                  <a:lnTo>
                    <a:pt x="57" y="202"/>
                  </a:lnTo>
                  <a:lnTo>
                    <a:pt x="56" y="205"/>
                  </a:lnTo>
                  <a:lnTo>
                    <a:pt x="51" y="210"/>
                  </a:lnTo>
                  <a:lnTo>
                    <a:pt x="50" y="213"/>
                  </a:lnTo>
                  <a:lnTo>
                    <a:pt x="48" y="214"/>
                  </a:lnTo>
                  <a:lnTo>
                    <a:pt x="44" y="216"/>
                  </a:lnTo>
                  <a:lnTo>
                    <a:pt x="39" y="216"/>
                  </a:lnTo>
                  <a:lnTo>
                    <a:pt x="38" y="214"/>
                  </a:lnTo>
                  <a:lnTo>
                    <a:pt x="39" y="211"/>
                  </a:lnTo>
                  <a:lnTo>
                    <a:pt x="39" y="204"/>
                  </a:lnTo>
                  <a:lnTo>
                    <a:pt x="38" y="204"/>
                  </a:lnTo>
                  <a:lnTo>
                    <a:pt x="33" y="208"/>
                  </a:lnTo>
                  <a:lnTo>
                    <a:pt x="27" y="207"/>
                  </a:lnTo>
                  <a:lnTo>
                    <a:pt x="27" y="211"/>
                  </a:lnTo>
                  <a:lnTo>
                    <a:pt x="26" y="214"/>
                  </a:lnTo>
                  <a:lnTo>
                    <a:pt x="24" y="216"/>
                  </a:lnTo>
                  <a:lnTo>
                    <a:pt x="21" y="216"/>
                  </a:lnTo>
                  <a:lnTo>
                    <a:pt x="20" y="214"/>
                  </a:lnTo>
                  <a:lnTo>
                    <a:pt x="20" y="213"/>
                  </a:lnTo>
                  <a:lnTo>
                    <a:pt x="18" y="211"/>
                  </a:lnTo>
                  <a:lnTo>
                    <a:pt x="18" y="210"/>
                  </a:lnTo>
                  <a:lnTo>
                    <a:pt x="15" y="210"/>
                  </a:lnTo>
                  <a:lnTo>
                    <a:pt x="14" y="213"/>
                  </a:lnTo>
                  <a:lnTo>
                    <a:pt x="3" y="222"/>
                  </a:lnTo>
                  <a:lnTo>
                    <a:pt x="5" y="225"/>
                  </a:lnTo>
                  <a:lnTo>
                    <a:pt x="5" y="226"/>
                  </a:lnTo>
                  <a:lnTo>
                    <a:pt x="6" y="229"/>
                  </a:lnTo>
                  <a:lnTo>
                    <a:pt x="6" y="231"/>
                  </a:lnTo>
                  <a:lnTo>
                    <a:pt x="5" y="232"/>
                  </a:lnTo>
                  <a:lnTo>
                    <a:pt x="1" y="234"/>
                  </a:lnTo>
                  <a:lnTo>
                    <a:pt x="0" y="235"/>
                  </a:lnTo>
                  <a:lnTo>
                    <a:pt x="1" y="237"/>
                  </a:lnTo>
                  <a:lnTo>
                    <a:pt x="1" y="238"/>
                  </a:lnTo>
                  <a:lnTo>
                    <a:pt x="5" y="240"/>
                  </a:lnTo>
                  <a:lnTo>
                    <a:pt x="5" y="241"/>
                  </a:lnTo>
                  <a:lnTo>
                    <a:pt x="15" y="237"/>
                  </a:lnTo>
                  <a:lnTo>
                    <a:pt x="21" y="238"/>
                  </a:lnTo>
                  <a:lnTo>
                    <a:pt x="23" y="237"/>
                  </a:lnTo>
                  <a:lnTo>
                    <a:pt x="26" y="238"/>
                  </a:lnTo>
                  <a:lnTo>
                    <a:pt x="32" y="237"/>
                  </a:lnTo>
                  <a:lnTo>
                    <a:pt x="35" y="238"/>
                  </a:lnTo>
                  <a:lnTo>
                    <a:pt x="42" y="238"/>
                  </a:lnTo>
                  <a:lnTo>
                    <a:pt x="45" y="237"/>
                  </a:lnTo>
                  <a:lnTo>
                    <a:pt x="50" y="237"/>
                  </a:lnTo>
                  <a:lnTo>
                    <a:pt x="53" y="238"/>
                  </a:lnTo>
                  <a:lnTo>
                    <a:pt x="60" y="238"/>
                  </a:lnTo>
                  <a:lnTo>
                    <a:pt x="65" y="237"/>
                  </a:lnTo>
                  <a:lnTo>
                    <a:pt x="71" y="237"/>
                  </a:lnTo>
                  <a:lnTo>
                    <a:pt x="72" y="235"/>
                  </a:lnTo>
                  <a:lnTo>
                    <a:pt x="77" y="235"/>
                  </a:lnTo>
                  <a:lnTo>
                    <a:pt x="78" y="237"/>
                  </a:lnTo>
                  <a:lnTo>
                    <a:pt x="80" y="240"/>
                  </a:lnTo>
                  <a:lnTo>
                    <a:pt x="83" y="243"/>
                  </a:lnTo>
                  <a:lnTo>
                    <a:pt x="83" y="253"/>
                  </a:lnTo>
                  <a:lnTo>
                    <a:pt x="89" y="259"/>
                  </a:lnTo>
                  <a:lnTo>
                    <a:pt x="89" y="265"/>
                  </a:lnTo>
                  <a:lnTo>
                    <a:pt x="87" y="267"/>
                  </a:lnTo>
                  <a:lnTo>
                    <a:pt x="87" y="269"/>
                  </a:lnTo>
                  <a:lnTo>
                    <a:pt x="89" y="270"/>
                  </a:lnTo>
                  <a:lnTo>
                    <a:pt x="90" y="270"/>
                  </a:lnTo>
                  <a:lnTo>
                    <a:pt x="93" y="273"/>
                  </a:lnTo>
                  <a:lnTo>
                    <a:pt x="93" y="276"/>
                  </a:lnTo>
                  <a:lnTo>
                    <a:pt x="95" y="278"/>
                  </a:lnTo>
                  <a:lnTo>
                    <a:pt x="98" y="284"/>
                  </a:lnTo>
                  <a:lnTo>
                    <a:pt x="105" y="284"/>
                  </a:lnTo>
                  <a:lnTo>
                    <a:pt x="108" y="285"/>
                  </a:lnTo>
                  <a:lnTo>
                    <a:pt x="110" y="282"/>
                  </a:lnTo>
                  <a:lnTo>
                    <a:pt x="116" y="282"/>
                  </a:lnTo>
                  <a:lnTo>
                    <a:pt x="119" y="281"/>
                  </a:lnTo>
                  <a:lnTo>
                    <a:pt x="120" y="282"/>
                  </a:lnTo>
                  <a:lnTo>
                    <a:pt x="133" y="281"/>
                  </a:lnTo>
                  <a:lnTo>
                    <a:pt x="133" y="276"/>
                  </a:lnTo>
                  <a:lnTo>
                    <a:pt x="134" y="275"/>
                  </a:lnTo>
                  <a:lnTo>
                    <a:pt x="134" y="273"/>
                  </a:lnTo>
                  <a:lnTo>
                    <a:pt x="137" y="273"/>
                  </a:lnTo>
                  <a:lnTo>
                    <a:pt x="137" y="270"/>
                  </a:lnTo>
                  <a:lnTo>
                    <a:pt x="136" y="267"/>
                  </a:lnTo>
                  <a:lnTo>
                    <a:pt x="134" y="265"/>
                  </a:lnTo>
                  <a:lnTo>
                    <a:pt x="134" y="264"/>
                  </a:lnTo>
                  <a:lnTo>
                    <a:pt x="136" y="262"/>
                  </a:lnTo>
                  <a:lnTo>
                    <a:pt x="148" y="262"/>
                  </a:lnTo>
                  <a:lnTo>
                    <a:pt x="148" y="261"/>
                  </a:lnTo>
                  <a:lnTo>
                    <a:pt x="151" y="261"/>
                  </a:lnTo>
                  <a:lnTo>
                    <a:pt x="154" y="262"/>
                  </a:lnTo>
                  <a:lnTo>
                    <a:pt x="154" y="269"/>
                  </a:lnTo>
                  <a:lnTo>
                    <a:pt x="178" y="269"/>
                  </a:lnTo>
                  <a:lnTo>
                    <a:pt x="178" y="275"/>
                  </a:lnTo>
                  <a:lnTo>
                    <a:pt x="175" y="279"/>
                  </a:lnTo>
                  <a:lnTo>
                    <a:pt x="176" y="284"/>
                  </a:lnTo>
                  <a:lnTo>
                    <a:pt x="179" y="287"/>
                  </a:lnTo>
                  <a:lnTo>
                    <a:pt x="181" y="290"/>
                  </a:lnTo>
                  <a:lnTo>
                    <a:pt x="181" y="294"/>
                  </a:lnTo>
                  <a:lnTo>
                    <a:pt x="179" y="297"/>
                  </a:lnTo>
                  <a:lnTo>
                    <a:pt x="178" y="299"/>
                  </a:lnTo>
                  <a:lnTo>
                    <a:pt x="179" y="305"/>
                  </a:lnTo>
                  <a:lnTo>
                    <a:pt x="179" y="308"/>
                  </a:lnTo>
                  <a:lnTo>
                    <a:pt x="178" y="309"/>
                  </a:lnTo>
                  <a:lnTo>
                    <a:pt x="178" y="312"/>
                  </a:lnTo>
                  <a:lnTo>
                    <a:pt x="179" y="317"/>
                  </a:lnTo>
                  <a:lnTo>
                    <a:pt x="182" y="321"/>
                  </a:lnTo>
                  <a:lnTo>
                    <a:pt x="185" y="327"/>
                  </a:lnTo>
                  <a:lnTo>
                    <a:pt x="187" y="330"/>
                  </a:lnTo>
                  <a:lnTo>
                    <a:pt x="187" y="335"/>
                  </a:lnTo>
                  <a:lnTo>
                    <a:pt x="185" y="338"/>
                  </a:lnTo>
                  <a:lnTo>
                    <a:pt x="185" y="341"/>
                  </a:lnTo>
                  <a:lnTo>
                    <a:pt x="184" y="342"/>
                  </a:lnTo>
                  <a:lnTo>
                    <a:pt x="184" y="348"/>
                  </a:lnTo>
                  <a:lnTo>
                    <a:pt x="185" y="350"/>
                  </a:lnTo>
                  <a:lnTo>
                    <a:pt x="187" y="350"/>
                  </a:lnTo>
                  <a:lnTo>
                    <a:pt x="188" y="351"/>
                  </a:lnTo>
                  <a:lnTo>
                    <a:pt x="190" y="347"/>
                  </a:lnTo>
                  <a:lnTo>
                    <a:pt x="197" y="348"/>
                  </a:lnTo>
                  <a:lnTo>
                    <a:pt x="205" y="347"/>
                  </a:lnTo>
                  <a:lnTo>
                    <a:pt x="205" y="344"/>
                  </a:lnTo>
                  <a:lnTo>
                    <a:pt x="208" y="344"/>
                  </a:lnTo>
                  <a:lnTo>
                    <a:pt x="211" y="347"/>
                  </a:lnTo>
                  <a:lnTo>
                    <a:pt x="217" y="347"/>
                  </a:lnTo>
                  <a:lnTo>
                    <a:pt x="218" y="342"/>
                  </a:lnTo>
                  <a:lnTo>
                    <a:pt x="220" y="345"/>
                  </a:lnTo>
                  <a:lnTo>
                    <a:pt x="224" y="345"/>
                  </a:lnTo>
                  <a:lnTo>
                    <a:pt x="224" y="353"/>
                  </a:lnTo>
                  <a:lnTo>
                    <a:pt x="226" y="354"/>
                  </a:lnTo>
                  <a:lnTo>
                    <a:pt x="230" y="354"/>
                  </a:lnTo>
                  <a:lnTo>
                    <a:pt x="230" y="353"/>
                  </a:lnTo>
                  <a:lnTo>
                    <a:pt x="229" y="351"/>
                  </a:lnTo>
                  <a:lnTo>
                    <a:pt x="241" y="350"/>
                  </a:lnTo>
                  <a:lnTo>
                    <a:pt x="241" y="354"/>
                  </a:lnTo>
                  <a:lnTo>
                    <a:pt x="242" y="357"/>
                  </a:lnTo>
                  <a:lnTo>
                    <a:pt x="244" y="359"/>
                  </a:lnTo>
                  <a:lnTo>
                    <a:pt x="249" y="362"/>
                  </a:lnTo>
                  <a:lnTo>
                    <a:pt x="258" y="363"/>
                  </a:lnTo>
                  <a:lnTo>
                    <a:pt x="265" y="366"/>
                  </a:lnTo>
                  <a:lnTo>
                    <a:pt x="270" y="366"/>
                  </a:lnTo>
                  <a:lnTo>
                    <a:pt x="270" y="363"/>
                  </a:lnTo>
                  <a:lnTo>
                    <a:pt x="271" y="362"/>
                  </a:lnTo>
                  <a:lnTo>
                    <a:pt x="271" y="357"/>
                  </a:lnTo>
                  <a:lnTo>
                    <a:pt x="273" y="356"/>
                  </a:lnTo>
                  <a:lnTo>
                    <a:pt x="274" y="356"/>
                  </a:lnTo>
                  <a:lnTo>
                    <a:pt x="279" y="359"/>
                  </a:lnTo>
                  <a:lnTo>
                    <a:pt x="279" y="362"/>
                  </a:lnTo>
                  <a:lnTo>
                    <a:pt x="280" y="363"/>
                  </a:lnTo>
                  <a:lnTo>
                    <a:pt x="283" y="363"/>
                  </a:lnTo>
                  <a:lnTo>
                    <a:pt x="283" y="368"/>
                  </a:lnTo>
                  <a:lnTo>
                    <a:pt x="282" y="368"/>
                  </a:lnTo>
                  <a:lnTo>
                    <a:pt x="282" y="371"/>
                  </a:lnTo>
                  <a:lnTo>
                    <a:pt x="289" y="371"/>
                  </a:lnTo>
                  <a:lnTo>
                    <a:pt x="291" y="372"/>
                  </a:lnTo>
                  <a:lnTo>
                    <a:pt x="291" y="375"/>
                  </a:lnTo>
                  <a:lnTo>
                    <a:pt x="294" y="375"/>
                  </a:lnTo>
                  <a:lnTo>
                    <a:pt x="295" y="374"/>
                  </a:lnTo>
                  <a:lnTo>
                    <a:pt x="297" y="374"/>
                  </a:lnTo>
                  <a:lnTo>
                    <a:pt x="298" y="375"/>
                  </a:lnTo>
                  <a:lnTo>
                    <a:pt x="300" y="378"/>
                  </a:lnTo>
                  <a:lnTo>
                    <a:pt x="300" y="380"/>
                  </a:lnTo>
                  <a:lnTo>
                    <a:pt x="301" y="383"/>
                  </a:lnTo>
                  <a:lnTo>
                    <a:pt x="304" y="383"/>
                  </a:lnTo>
                  <a:lnTo>
                    <a:pt x="307" y="386"/>
                  </a:lnTo>
                  <a:lnTo>
                    <a:pt x="307" y="389"/>
                  </a:lnTo>
                  <a:lnTo>
                    <a:pt x="309" y="392"/>
                  </a:lnTo>
                  <a:lnTo>
                    <a:pt x="309" y="395"/>
                  </a:lnTo>
                  <a:lnTo>
                    <a:pt x="313" y="395"/>
                  </a:lnTo>
                  <a:lnTo>
                    <a:pt x="319" y="392"/>
                  </a:lnTo>
                  <a:lnTo>
                    <a:pt x="321" y="395"/>
                  </a:lnTo>
                  <a:lnTo>
                    <a:pt x="321" y="397"/>
                  </a:lnTo>
                  <a:lnTo>
                    <a:pt x="322" y="397"/>
                  </a:lnTo>
                  <a:lnTo>
                    <a:pt x="324" y="392"/>
                  </a:lnTo>
                  <a:lnTo>
                    <a:pt x="325" y="383"/>
                  </a:lnTo>
                  <a:lnTo>
                    <a:pt x="325" y="371"/>
                  </a:lnTo>
                  <a:lnTo>
                    <a:pt x="319" y="371"/>
                  </a:lnTo>
                  <a:lnTo>
                    <a:pt x="319" y="375"/>
                  </a:lnTo>
                  <a:lnTo>
                    <a:pt x="318" y="377"/>
                  </a:lnTo>
                  <a:lnTo>
                    <a:pt x="316" y="377"/>
                  </a:lnTo>
                  <a:lnTo>
                    <a:pt x="312" y="375"/>
                  </a:lnTo>
                  <a:lnTo>
                    <a:pt x="304" y="368"/>
                  </a:lnTo>
                  <a:lnTo>
                    <a:pt x="303" y="368"/>
                  </a:lnTo>
                  <a:lnTo>
                    <a:pt x="303" y="366"/>
                  </a:lnTo>
                  <a:lnTo>
                    <a:pt x="301" y="366"/>
                  </a:lnTo>
                  <a:lnTo>
                    <a:pt x="298" y="362"/>
                  </a:lnTo>
                  <a:lnTo>
                    <a:pt x="298" y="356"/>
                  </a:lnTo>
                  <a:lnTo>
                    <a:pt x="300" y="353"/>
                  </a:lnTo>
                  <a:lnTo>
                    <a:pt x="301" y="348"/>
                  </a:lnTo>
                  <a:lnTo>
                    <a:pt x="303" y="345"/>
                  </a:lnTo>
                  <a:lnTo>
                    <a:pt x="306" y="342"/>
                  </a:lnTo>
                  <a:lnTo>
                    <a:pt x="306" y="327"/>
                  </a:lnTo>
                  <a:lnTo>
                    <a:pt x="304" y="323"/>
                  </a:lnTo>
                  <a:lnTo>
                    <a:pt x="304" y="317"/>
                  </a:lnTo>
                  <a:lnTo>
                    <a:pt x="303" y="315"/>
                  </a:lnTo>
                  <a:lnTo>
                    <a:pt x="303" y="314"/>
                  </a:lnTo>
                  <a:lnTo>
                    <a:pt x="301" y="312"/>
                  </a:lnTo>
                  <a:lnTo>
                    <a:pt x="301" y="311"/>
                  </a:lnTo>
                  <a:lnTo>
                    <a:pt x="298" y="308"/>
                  </a:lnTo>
                  <a:lnTo>
                    <a:pt x="300" y="308"/>
                  </a:lnTo>
                  <a:lnTo>
                    <a:pt x="301" y="306"/>
                  </a:lnTo>
                  <a:lnTo>
                    <a:pt x="304" y="305"/>
                  </a:lnTo>
                  <a:lnTo>
                    <a:pt x="309" y="300"/>
                  </a:lnTo>
                  <a:lnTo>
                    <a:pt x="309" y="293"/>
                  </a:lnTo>
                  <a:lnTo>
                    <a:pt x="312" y="293"/>
                  </a:lnTo>
                  <a:lnTo>
                    <a:pt x="318" y="290"/>
                  </a:lnTo>
                  <a:lnTo>
                    <a:pt x="322" y="290"/>
                  </a:lnTo>
                  <a:lnTo>
                    <a:pt x="325" y="288"/>
                  </a:lnTo>
                  <a:lnTo>
                    <a:pt x="330" y="288"/>
                  </a:lnTo>
                  <a:lnTo>
                    <a:pt x="336" y="285"/>
                  </a:lnTo>
                  <a:lnTo>
                    <a:pt x="337" y="285"/>
                  </a:lnTo>
                  <a:lnTo>
                    <a:pt x="337" y="284"/>
                  </a:lnTo>
                  <a:lnTo>
                    <a:pt x="336" y="281"/>
                  </a:lnTo>
                  <a:lnTo>
                    <a:pt x="333" y="278"/>
                  </a:lnTo>
                  <a:lnTo>
                    <a:pt x="333" y="265"/>
                  </a:lnTo>
                  <a:lnTo>
                    <a:pt x="327" y="265"/>
                  </a:lnTo>
                  <a:lnTo>
                    <a:pt x="327" y="264"/>
                  </a:lnTo>
                  <a:lnTo>
                    <a:pt x="325" y="261"/>
                  </a:lnTo>
                  <a:lnTo>
                    <a:pt x="325" y="256"/>
                  </a:lnTo>
                  <a:lnTo>
                    <a:pt x="324" y="253"/>
                  </a:lnTo>
                  <a:lnTo>
                    <a:pt x="321" y="252"/>
                  </a:lnTo>
                  <a:lnTo>
                    <a:pt x="319" y="250"/>
                  </a:lnTo>
                  <a:lnTo>
                    <a:pt x="316" y="244"/>
                  </a:lnTo>
                  <a:lnTo>
                    <a:pt x="316" y="237"/>
                  </a:lnTo>
                  <a:lnTo>
                    <a:pt x="318" y="235"/>
                  </a:lnTo>
                  <a:lnTo>
                    <a:pt x="318" y="229"/>
                  </a:lnTo>
                  <a:lnTo>
                    <a:pt x="313" y="226"/>
                  </a:lnTo>
                  <a:lnTo>
                    <a:pt x="312" y="223"/>
                  </a:lnTo>
                  <a:lnTo>
                    <a:pt x="312" y="210"/>
                  </a:lnTo>
                  <a:lnTo>
                    <a:pt x="313" y="204"/>
                  </a:lnTo>
                  <a:lnTo>
                    <a:pt x="313" y="196"/>
                  </a:lnTo>
                  <a:lnTo>
                    <a:pt x="318" y="193"/>
                  </a:lnTo>
                  <a:lnTo>
                    <a:pt x="319" y="195"/>
                  </a:lnTo>
                  <a:lnTo>
                    <a:pt x="319" y="192"/>
                  </a:lnTo>
                  <a:lnTo>
                    <a:pt x="321" y="190"/>
                  </a:lnTo>
                  <a:lnTo>
                    <a:pt x="321" y="183"/>
                  </a:lnTo>
                  <a:lnTo>
                    <a:pt x="319" y="180"/>
                  </a:lnTo>
                  <a:lnTo>
                    <a:pt x="316" y="178"/>
                  </a:lnTo>
                  <a:lnTo>
                    <a:pt x="313" y="177"/>
                  </a:lnTo>
                  <a:lnTo>
                    <a:pt x="310" y="169"/>
                  </a:lnTo>
                  <a:lnTo>
                    <a:pt x="309" y="168"/>
                  </a:lnTo>
                  <a:lnTo>
                    <a:pt x="307" y="168"/>
                  </a:lnTo>
                  <a:lnTo>
                    <a:pt x="307" y="166"/>
                  </a:lnTo>
                  <a:lnTo>
                    <a:pt x="309" y="163"/>
                  </a:lnTo>
                  <a:lnTo>
                    <a:pt x="312" y="162"/>
                  </a:lnTo>
                  <a:lnTo>
                    <a:pt x="316" y="159"/>
                  </a:lnTo>
                  <a:lnTo>
                    <a:pt x="316" y="156"/>
                  </a:lnTo>
                  <a:lnTo>
                    <a:pt x="313" y="154"/>
                  </a:lnTo>
                  <a:lnTo>
                    <a:pt x="312" y="151"/>
                  </a:lnTo>
                  <a:lnTo>
                    <a:pt x="312" y="149"/>
                  </a:lnTo>
                  <a:lnTo>
                    <a:pt x="313" y="148"/>
                  </a:lnTo>
                  <a:lnTo>
                    <a:pt x="321" y="143"/>
                  </a:lnTo>
                  <a:lnTo>
                    <a:pt x="322" y="142"/>
                  </a:lnTo>
                  <a:lnTo>
                    <a:pt x="324" y="142"/>
                  </a:lnTo>
                  <a:lnTo>
                    <a:pt x="325" y="122"/>
                  </a:lnTo>
                  <a:lnTo>
                    <a:pt x="325" y="122"/>
                  </a:lnTo>
                  <a:lnTo>
                    <a:pt x="325" y="122"/>
                  </a:lnTo>
                  <a:close/>
                </a:path>
              </a:pathLst>
            </a:custGeom>
            <a:grp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298" name="Freeform 121"/>
            <p:cNvSpPr/>
            <p:nvPr/>
          </p:nvSpPr>
          <p:spPr bwMode="auto">
            <a:xfrm>
              <a:off x="6414360" y="4127330"/>
              <a:ext cx="231776" cy="299402"/>
            </a:xfrm>
            <a:custGeom>
              <a:avLst/>
              <a:gdLst>
                <a:gd name="T0" fmla="*/ 92 w 140"/>
                <a:gd name="T1" fmla="*/ 44 h 182"/>
                <a:gd name="T2" fmla="*/ 76 w 140"/>
                <a:gd name="T3" fmla="*/ 36 h 182"/>
                <a:gd name="T4" fmla="*/ 68 w 140"/>
                <a:gd name="T5" fmla="*/ 33 h 182"/>
                <a:gd name="T6" fmla="*/ 43 w 140"/>
                <a:gd name="T7" fmla="*/ 35 h 182"/>
                <a:gd name="T8" fmla="*/ 41 w 140"/>
                <a:gd name="T9" fmla="*/ 53 h 182"/>
                <a:gd name="T10" fmla="*/ 49 w 140"/>
                <a:gd name="T11" fmla="*/ 47 h 182"/>
                <a:gd name="T12" fmla="*/ 58 w 140"/>
                <a:gd name="T13" fmla="*/ 48 h 182"/>
                <a:gd name="T14" fmla="*/ 59 w 140"/>
                <a:gd name="T15" fmla="*/ 56 h 182"/>
                <a:gd name="T16" fmla="*/ 61 w 140"/>
                <a:gd name="T17" fmla="*/ 62 h 182"/>
                <a:gd name="T18" fmla="*/ 55 w 140"/>
                <a:gd name="T19" fmla="*/ 68 h 182"/>
                <a:gd name="T20" fmla="*/ 56 w 140"/>
                <a:gd name="T21" fmla="*/ 84 h 182"/>
                <a:gd name="T22" fmla="*/ 65 w 140"/>
                <a:gd name="T23" fmla="*/ 90 h 182"/>
                <a:gd name="T24" fmla="*/ 62 w 140"/>
                <a:gd name="T25" fmla="*/ 107 h 182"/>
                <a:gd name="T26" fmla="*/ 61 w 140"/>
                <a:gd name="T27" fmla="*/ 119 h 182"/>
                <a:gd name="T28" fmla="*/ 56 w 140"/>
                <a:gd name="T29" fmla="*/ 130 h 182"/>
                <a:gd name="T30" fmla="*/ 50 w 140"/>
                <a:gd name="T31" fmla="*/ 130 h 182"/>
                <a:gd name="T32" fmla="*/ 47 w 140"/>
                <a:gd name="T33" fmla="*/ 124 h 182"/>
                <a:gd name="T34" fmla="*/ 37 w 140"/>
                <a:gd name="T35" fmla="*/ 128 h 182"/>
                <a:gd name="T36" fmla="*/ 23 w 140"/>
                <a:gd name="T37" fmla="*/ 119 h 182"/>
                <a:gd name="T38" fmla="*/ 23 w 140"/>
                <a:gd name="T39" fmla="*/ 128 h 182"/>
                <a:gd name="T40" fmla="*/ 14 w 140"/>
                <a:gd name="T41" fmla="*/ 128 h 182"/>
                <a:gd name="T42" fmla="*/ 8 w 140"/>
                <a:gd name="T43" fmla="*/ 127 h 182"/>
                <a:gd name="T44" fmla="*/ 9 w 140"/>
                <a:gd name="T45" fmla="*/ 136 h 182"/>
                <a:gd name="T46" fmla="*/ 9 w 140"/>
                <a:gd name="T47" fmla="*/ 143 h 182"/>
                <a:gd name="T48" fmla="*/ 12 w 140"/>
                <a:gd name="T49" fmla="*/ 158 h 182"/>
                <a:gd name="T50" fmla="*/ 0 w 140"/>
                <a:gd name="T51" fmla="*/ 161 h 182"/>
                <a:gd name="T52" fmla="*/ 18 w 140"/>
                <a:gd name="T53" fmla="*/ 182 h 182"/>
                <a:gd name="T54" fmla="*/ 23 w 140"/>
                <a:gd name="T55" fmla="*/ 175 h 182"/>
                <a:gd name="T56" fmla="*/ 32 w 140"/>
                <a:gd name="T57" fmla="*/ 170 h 182"/>
                <a:gd name="T58" fmla="*/ 35 w 140"/>
                <a:gd name="T59" fmla="*/ 172 h 182"/>
                <a:gd name="T60" fmla="*/ 40 w 140"/>
                <a:gd name="T61" fmla="*/ 175 h 182"/>
                <a:gd name="T62" fmla="*/ 41 w 140"/>
                <a:gd name="T63" fmla="*/ 179 h 182"/>
                <a:gd name="T64" fmla="*/ 47 w 140"/>
                <a:gd name="T65" fmla="*/ 179 h 182"/>
                <a:gd name="T66" fmla="*/ 55 w 140"/>
                <a:gd name="T67" fmla="*/ 173 h 182"/>
                <a:gd name="T68" fmla="*/ 61 w 140"/>
                <a:gd name="T69" fmla="*/ 176 h 182"/>
                <a:gd name="T70" fmla="*/ 67 w 140"/>
                <a:gd name="T71" fmla="*/ 181 h 182"/>
                <a:gd name="T72" fmla="*/ 73 w 140"/>
                <a:gd name="T73" fmla="*/ 175 h 182"/>
                <a:gd name="T74" fmla="*/ 82 w 140"/>
                <a:gd name="T75" fmla="*/ 164 h 182"/>
                <a:gd name="T76" fmla="*/ 95 w 140"/>
                <a:gd name="T77" fmla="*/ 151 h 182"/>
                <a:gd name="T78" fmla="*/ 103 w 140"/>
                <a:gd name="T79" fmla="*/ 119 h 182"/>
                <a:gd name="T80" fmla="*/ 106 w 140"/>
                <a:gd name="T81" fmla="*/ 104 h 182"/>
                <a:gd name="T82" fmla="*/ 122 w 140"/>
                <a:gd name="T83" fmla="*/ 93 h 182"/>
                <a:gd name="T84" fmla="*/ 127 w 140"/>
                <a:gd name="T85" fmla="*/ 77 h 182"/>
                <a:gd name="T86" fmla="*/ 127 w 140"/>
                <a:gd name="T87" fmla="*/ 63 h 182"/>
                <a:gd name="T88" fmla="*/ 130 w 140"/>
                <a:gd name="T89" fmla="*/ 50 h 182"/>
                <a:gd name="T90" fmla="*/ 128 w 140"/>
                <a:gd name="T91" fmla="*/ 33 h 182"/>
                <a:gd name="T92" fmla="*/ 137 w 140"/>
                <a:gd name="T93" fmla="*/ 23 h 182"/>
                <a:gd name="T94" fmla="*/ 140 w 140"/>
                <a:gd name="T95" fmla="*/ 4 h 182"/>
                <a:gd name="T96" fmla="*/ 130 w 140"/>
                <a:gd name="T97" fmla="*/ 4 h 182"/>
                <a:gd name="T98" fmla="*/ 112 w 140"/>
                <a:gd name="T99" fmla="*/ 4 h 182"/>
                <a:gd name="T100" fmla="*/ 103 w 140"/>
                <a:gd name="T101" fmla="*/ 15 h 182"/>
                <a:gd name="T102" fmla="*/ 100 w 140"/>
                <a:gd name="T103" fmla="*/ 27 h 182"/>
                <a:gd name="T104" fmla="*/ 95 w 140"/>
                <a:gd name="T105" fmla="*/ 3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0" h="182">
                  <a:moveTo>
                    <a:pt x="95" y="32"/>
                  </a:moveTo>
                  <a:lnTo>
                    <a:pt x="94" y="33"/>
                  </a:lnTo>
                  <a:lnTo>
                    <a:pt x="92" y="44"/>
                  </a:lnTo>
                  <a:lnTo>
                    <a:pt x="86" y="38"/>
                  </a:lnTo>
                  <a:lnTo>
                    <a:pt x="77" y="38"/>
                  </a:lnTo>
                  <a:lnTo>
                    <a:pt x="76" y="36"/>
                  </a:lnTo>
                  <a:lnTo>
                    <a:pt x="73" y="36"/>
                  </a:lnTo>
                  <a:lnTo>
                    <a:pt x="71" y="35"/>
                  </a:lnTo>
                  <a:lnTo>
                    <a:pt x="68" y="33"/>
                  </a:lnTo>
                  <a:lnTo>
                    <a:pt x="55" y="33"/>
                  </a:lnTo>
                  <a:lnTo>
                    <a:pt x="50" y="35"/>
                  </a:lnTo>
                  <a:lnTo>
                    <a:pt x="43" y="35"/>
                  </a:lnTo>
                  <a:lnTo>
                    <a:pt x="38" y="42"/>
                  </a:lnTo>
                  <a:lnTo>
                    <a:pt x="40" y="51"/>
                  </a:lnTo>
                  <a:lnTo>
                    <a:pt x="41" y="53"/>
                  </a:lnTo>
                  <a:lnTo>
                    <a:pt x="47" y="53"/>
                  </a:lnTo>
                  <a:lnTo>
                    <a:pt x="49" y="51"/>
                  </a:lnTo>
                  <a:lnTo>
                    <a:pt x="49" y="47"/>
                  </a:lnTo>
                  <a:lnTo>
                    <a:pt x="53" y="47"/>
                  </a:lnTo>
                  <a:lnTo>
                    <a:pt x="55" y="48"/>
                  </a:lnTo>
                  <a:lnTo>
                    <a:pt x="58" y="48"/>
                  </a:lnTo>
                  <a:lnTo>
                    <a:pt x="58" y="50"/>
                  </a:lnTo>
                  <a:lnTo>
                    <a:pt x="59" y="51"/>
                  </a:lnTo>
                  <a:lnTo>
                    <a:pt x="59" y="56"/>
                  </a:lnTo>
                  <a:lnTo>
                    <a:pt x="62" y="57"/>
                  </a:lnTo>
                  <a:lnTo>
                    <a:pt x="62" y="60"/>
                  </a:lnTo>
                  <a:lnTo>
                    <a:pt x="61" y="62"/>
                  </a:lnTo>
                  <a:lnTo>
                    <a:pt x="59" y="66"/>
                  </a:lnTo>
                  <a:lnTo>
                    <a:pt x="58" y="68"/>
                  </a:lnTo>
                  <a:lnTo>
                    <a:pt x="55" y="68"/>
                  </a:lnTo>
                  <a:lnTo>
                    <a:pt x="52" y="74"/>
                  </a:lnTo>
                  <a:lnTo>
                    <a:pt x="52" y="83"/>
                  </a:lnTo>
                  <a:lnTo>
                    <a:pt x="56" y="84"/>
                  </a:lnTo>
                  <a:lnTo>
                    <a:pt x="58" y="89"/>
                  </a:lnTo>
                  <a:lnTo>
                    <a:pt x="62" y="89"/>
                  </a:lnTo>
                  <a:lnTo>
                    <a:pt x="65" y="90"/>
                  </a:lnTo>
                  <a:lnTo>
                    <a:pt x="65" y="93"/>
                  </a:lnTo>
                  <a:lnTo>
                    <a:pt x="62" y="95"/>
                  </a:lnTo>
                  <a:lnTo>
                    <a:pt x="62" y="107"/>
                  </a:lnTo>
                  <a:lnTo>
                    <a:pt x="61" y="111"/>
                  </a:lnTo>
                  <a:lnTo>
                    <a:pt x="62" y="117"/>
                  </a:lnTo>
                  <a:lnTo>
                    <a:pt x="61" y="119"/>
                  </a:lnTo>
                  <a:lnTo>
                    <a:pt x="58" y="121"/>
                  </a:lnTo>
                  <a:lnTo>
                    <a:pt x="58" y="127"/>
                  </a:lnTo>
                  <a:lnTo>
                    <a:pt x="56" y="130"/>
                  </a:lnTo>
                  <a:lnTo>
                    <a:pt x="55" y="131"/>
                  </a:lnTo>
                  <a:lnTo>
                    <a:pt x="52" y="131"/>
                  </a:lnTo>
                  <a:lnTo>
                    <a:pt x="50" y="130"/>
                  </a:lnTo>
                  <a:lnTo>
                    <a:pt x="50" y="122"/>
                  </a:lnTo>
                  <a:lnTo>
                    <a:pt x="49" y="122"/>
                  </a:lnTo>
                  <a:lnTo>
                    <a:pt x="47" y="124"/>
                  </a:lnTo>
                  <a:lnTo>
                    <a:pt x="46" y="127"/>
                  </a:lnTo>
                  <a:lnTo>
                    <a:pt x="44" y="128"/>
                  </a:lnTo>
                  <a:lnTo>
                    <a:pt x="37" y="128"/>
                  </a:lnTo>
                  <a:lnTo>
                    <a:pt x="32" y="117"/>
                  </a:lnTo>
                  <a:lnTo>
                    <a:pt x="23" y="117"/>
                  </a:lnTo>
                  <a:lnTo>
                    <a:pt x="23" y="119"/>
                  </a:lnTo>
                  <a:lnTo>
                    <a:pt x="28" y="124"/>
                  </a:lnTo>
                  <a:lnTo>
                    <a:pt x="24" y="125"/>
                  </a:lnTo>
                  <a:lnTo>
                    <a:pt x="23" y="128"/>
                  </a:lnTo>
                  <a:lnTo>
                    <a:pt x="21" y="130"/>
                  </a:lnTo>
                  <a:lnTo>
                    <a:pt x="17" y="130"/>
                  </a:lnTo>
                  <a:lnTo>
                    <a:pt x="14" y="128"/>
                  </a:lnTo>
                  <a:lnTo>
                    <a:pt x="11" y="128"/>
                  </a:lnTo>
                  <a:lnTo>
                    <a:pt x="9" y="127"/>
                  </a:lnTo>
                  <a:lnTo>
                    <a:pt x="8" y="127"/>
                  </a:lnTo>
                  <a:lnTo>
                    <a:pt x="8" y="131"/>
                  </a:lnTo>
                  <a:lnTo>
                    <a:pt x="9" y="133"/>
                  </a:lnTo>
                  <a:lnTo>
                    <a:pt x="9" y="136"/>
                  </a:lnTo>
                  <a:lnTo>
                    <a:pt x="6" y="136"/>
                  </a:lnTo>
                  <a:lnTo>
                    <a:pt x="14" y="140"/>
                  </a:lnTo>
                  <a:lnTo>
                    <a:pt x="9" y="143"/>
                  </a:lnTo>
                  <a:lnTo>
                    <a:pt x="14" y="146"/>
                  </a:lnTo>
                  <a:lnTo>
                    <a:pt x="14" y="157"/>
                  </a:lnTo>
                  <a:lnTo>
                    <a:pt x="12" y="158"/>
                  </a:lnTo>
                  <a:lnTo>
                    <a:pt x="8" y="152"/>
                  </a:lnTo>
                  <a:lnTo>
                    <a:pt x="2" y="157"/>
                  </a:lnTo>
                  <a:lnTo>
                    <a:pt x="0" y="161"/>
                  </a:lnTo>
                  <a:lnTo>
                    <a:pt x="14" y="173"/>
                  </a:lnTo>
                  <a:lnTo>
                    <a:pt x="14" y="178"/>
                  </a:lnTo>
                  <a:lnTo>
                    <a:pt x="18" y="182"/>
                  </a:lnTo>
                  <a:lnTo>
                    <a:pt x="18" y="179"/>
                  </a:lnTo>
                  <a:lnTo>
                    <a:pt x="23" y="179"/>
                  </a:lnTo>
                  <a:lnTo>
                    <a:pt x="23" y="175"/>
                  </a:lnTo>
                  <a:lnTo>
                    <a:pt x="26" y="173"/>
                  </a:lnTo>
                  <a:lnTo>
                    <a:pt x="28" y="172"/>
                  </a:lnTo>
                  <a:lnTo>
                    <a:pt x="32" y="170"/>
                  </a:lnTo>
                  <a:lnTo>
                    <a:pt x="34" y="169"/>
                  </a:lnTo>
                  <a:lnTo>
                    <a:pt x="35" y="170"/>
                  </a:lnTo>
                  <a:lnTo>
                    <a:pt x="35" y="172"/>
                  </a:lnTo>
                  <a:lnTo>
                    <a:pt x="37" y="173"/>
                  </a:lnTo>
                  <a:lnTo>
                    <a:pt x="37" y="175"/>
                  </a:lnTo>
                  <a:lnTo>
                    <a:pt x="40" y="175"/>
                  </a:lnTo>
                  <a:lnTo>
                    <a:pt x="40" y="176"/>
                  </a:lnTo>
                  <a:lnTo>
                    <a:pt x="41" y="178"/>
                  </a:lnTo>
                  <a:lnTo>
                    <a:pt x="41" y="179"/>
                  </a:lnTo>
                  <a:lnTo>
                    <a:pt x="43" y="181"/>
                  </a:lnTo>
                  <a:lnTo>
                    <a:pt x="46" y="181"/>
                  </a:lnTo>
                  <a:lnTo>
                    <a:pt x="47" y="179"/>
                  </a:lnTo>
                  <a:lnTo>
                    <a:pt x="49" y="176"/>
                  </a:lnTo>
                  <a:lnTo>
                    <a:pt x="49" y="172"/>
                  </a:lnTo>
                  <a:lnTo>
                    <a:pt x="55" y="173"/>
                  </a:lnTo>
                  <a:lnTo>
                    <a:pt x="59" y="169"/>
                  </a:lnTo>
                  <a:lnTo>
                    <a:pt x="61" y="169"/>
                  </a:lnTo>
                  <a:lnTo>
                    <a:pt x="61" y="176"/>
                  </a:lnTo>
                  <a:lnTo>
                    <a:pt x="59" y="179"/>
                  </a:lnTo>
                  <a:lnTo>
                    <a:pt x="61" y="181"/>
                  </a:lnTo>
                  <a:lnTo>
                    <a:pt x="67" y="181"/>
                  </a:lnTo>
                  <a:lnTo>
                    <a:pt x="70" y="179"/>
                  </a:lnTo>
                  <a:lnTo>
                    <a:pt x="71" y="178"/>
                  </a:lnTo>
                  <a:lnTo>
                    <a:pt x="73" y="175"/>
                  </a:lnTo>
                  <a:lnTo>
                    <a:pt x="77" y="170"/>
                  </a:lnTo>
                  <a:lnTo>
                    <a:pt x="79" y="167"/>
                  </a:lnTo>
                  <a:lnTo>
                    <a:pt x="82" y="164"/>
                  </a:lnTo>
                  <a:lnTo>
                    <a:pt x="86" y="164"/>
                  </a:lnTo>
                  <a:lnTo>
                    <a:pt x="88" y="163"/>
                  </a:lnTo>
                  <a:lnTo>
                    <a:pt x="95" y="151"/>
                  </a:lnTo>
                  <a:lnTo>
                    <a:pt x="94" y="125"/>
                  </a:lnTo>
                  <a:lnTo>
                    <a:pt x="95" y="125"/>
                  </a:lnTo>
                  <a:lnTo>
                    <a:pt x="103" y="119"/>
                  </a:lnTo>
                  <a:lnTo>
                    <a:pt x="103" y="108"/>
                  </a:lnTo>
                  <a:lnTo>
                    <a:pt x="104" y="105"/>
                  </a:lnTo>
                  <a:lnTo>
                    <a:pt x="106" y="104"/>
                  </a:lnTo>
                  <a:lnTo>
                    <a:pt x="118" y="98"/>
                  </a:lnTo>
                  <a:lnTo>
                    <a:pt x="119" y="95"/>
                  </a:lnTo>
                  <a:lnTo>
                    <a:pt x="122" y="93"/>
                  </a:lnTo>
                  <a:lnTo>
                    <a:pt x="124" y="92"/>
                  </a:lnTo>
                  <a:lnTo>
                    <a:pt x="124" y="78"/>
                  </a:lnTo>
                  <a:lnTo>
                    <a:pt x="127" y="77"/>
                  </a:lnTo>
                  <a:lnTo>
                    <a:pt x="128" y="74"/>
                  </a:lnTo>
                  <a:lnTo>
                    <a:pt x="128" y="68"/>
                  </a:lnTo>
                  <a:lnTo>
                    <a:pt x="127" y="63"/>
                  </a:lnTo>
                  <a:lnTo>
                    <a:pt x="125" y="62"/>
                  </a:lnTo>
                  <a:lnTo>
                    <a:pt x="125" y="59"/>
                  </a:lnTo>
                  <a:lnTo>
                    <a:pt x="130" y="50"/>
                  </a:lnTo>
                  <a:lnTo>
                    <a:pt x="130" y="44"/>
                  </a:lnTo>
                  <a:lnTo>
                    <a:pt x="128" y="41"/>
                  </a:lnTo>
                  <a:lnTo>
                    <a:pt x="128" y="33"/>
                  </a:lnTo>
                  <a:lnTo>
                    <a:pt x="130" y="32"/>
                  </a:lnTo>
                  <a:lnTo>
                    <a:pt x="134" y="26"/>
                  </a:lnTo>
                  <a:lnTo>
                    <a:pt x="137" y="23"/>
                  </a:lnTo>
                  <a:lnTo>
                    <a:pt x="139" y="17"/>
                  </a:lnTo>
                  <a:lnTo>
                    <a:pt x="140" y="14"/>
                  </a:lnTo>
                  <a:lnTo>
                    <a:pt x="140" y="4"/>
                  </a:lnTo>
                  <a:lnTo>
                    <a:pt x="137" y="1"/>
                  </a:lnTo>
                  <a:lnTo>
                    <a:pt x="134" y="4"/>
                  </a:lnTo>
                  <a:lnTo>
                    <a:pt x="130" y="4"/>
                  </a:lnTo>
                  <a:lnTo>
                    <a:pt x="121" y="0"/>
                  </a:lnTo>
                  <a:lnTo>
                    <a:pt x="116" y="0"/>
                  </a:lnTo>
                  <a:lnTo>
                    <a:pt x="112" y="4"/>
                  </a:lnTo>
                  <a:lnTo>
                    <a:pt x="104" y="4"/>
                  </a:lnTo>
                  <a:lnTo>
                    <a:pt x="100" y="12"/>
                  </a:lnTo>
                  <a:lnTo>
                    <a:pt x="103" y="15"/>
                  </a:lnTo>
                  <a:lnTo>
                    <a:pt x="103" y="23"/>
                  </a:lnTo>
                  <a:lnTo>
                    <a:pt x="101" y="26"/>
                  </a:lnTo>
                  <a:lnTo>
                    <a:pt x="100" y="27"/>
                  </a:lnTo>
                  <a:lnTo>
                    <a:pt x="98" y="30"/>
                  </a:lnTo>
                  <a:lnTo>
                    <a:pt x="95" y="32"/>
                  </a:lnTo>
                  <a:lnTo>
                    <a:pt x="95" y="32"/>
                  </a:lnTo>
                  <a:lnTo>
                    <a:pt x="95" y="32"/>
                  </a:lnTo>
                  <a:close/>
                </a:path>
              </a:pathLst>
            </a:custGeom>
            <a:grp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299" name="Freeform 122"/>
            <p:cNvSpPr/>
            <p:nvPr/>
          </p:nvSpPr>
          <p:spPr bwMode="auto">
            <a:xfrm>
              <a:off x="6485550" y="3441335"/>
              <a:ext cx="322831" cy="557678"/>
            </a:xfrm>
            <a:custGeom>
              <a:avLst/>
              <a:gdLst>
                <a:gd name="T0" fmla="*/ 192 w 195"/>
                <a:gd name="T1" fmla="*/ 165 h 339"/>
                <a:gd name="T2" fmla="*/ 48 w 195"/>
                <a:gd name="T3" fmla="*/ 0 h 339"/>
                <a:gd name="T4" fmla="*/ 33 w 195"/>
                <a:gd name="T5" fmla="*/ 7 h 339"/>
                <a:gd name="T6" fmla="*/ 30 w 195"/>
                <a:gd name="T7" fmla="*/ 40 h 339"/>
                <a:gd name="T8" fmla="*/ 48 w 195"/>
                <a:gd name="T9" fmla="*/ 66 h 339"/>
                <a:gd name="T10" fmla="*/ 36 w 195"/>
                <a:gd name="T11" fmla="*/ 141 h 339"/>
                <a:gd name="T12" fmla="*/ 19 w 195"/>
                <a:gd name="T13" fmla="*/ 162 h 339"/>
                <a:gd name="T14" fmla="*/ 10 w 195"/>
                <a:gd name="T15" fmla="*/ 174 h 339"/>
                <a:gd name="T16" fmla="*/ 7 w 195"/>
                <a:gd name="T17" fmla="*/ 185 h 339"/>
                <a:gd name="T18" fmla="*/ 0 w 195"/>
                <a:gd name="T19" fmla="*/ 191 h 339"/>
                <a:gd name="T20" fmla="*/ 13 w 195"/>
                <a:gd name="T21" fmla="*/ 218 h 339"/>
                <a:gd name="T22" fmla="*/ 19 w 195"/>
                <a:gd name="T23" fmla="*/ 218 h 339"/>
                <a:gd name="T24" fmla="*/ 22 w 195"/>
                <a:gd name="T25" fmla="*/ 229 h 339"/>
                <a:gd name="T26" fmla="*/ 28 w 195"/>
                <a:gd name="T27" fmla="*/ 230 h 339"/>
                <a:gd name="T28" fmla="*/ 31 w 195"/>
                <a:gd name="T29" fmla="*/ 244 h 339"/>
                <a:gd name="T30" fmla="*/ 30 w 195"/>
                <a:gd name="T31" fmla="*/ 263 h 339"/>
                <a:gd name="T32" fmla="*/ 33 w 195"/>
                <a:gd name="T33" fmla="*/ 275 h 339"/>
                <a:gd name="T34" fmla="*/ 43 w 195"/>
                <a:gd name="T35" fmla="*/ 284 h 339"/>
                <a:gd name="T36" fmla="*/ 13 w 195"/>
                <a:gd name="T37" fmla="*/ 287 h 339"/>
                <a:gd name="T38" fmla="*/ 19 w 195"/>
                <a:gd name="T39" fmla="*/ 301 h 339"/>
                <a:gd name="T40" fmla="*/ 28 w 195"/>
                <a:gd name="T41" fmla="*/ 310 h 339"/>
                <a:gd name="T42" fmla="*/ 37 w 195"/>
                <a:gd name="T43" fmla="*/ 321 h 339"/>
                <a:gd name="T44" fmla="*/ 42 w 195"/>
                <a:gd name="T45" fmla="*/ 334 h 339"/>
                <a:gd name="T46" fmla="*/ 45 w 195"/>
                <a:gd name="T47" fmla="*/ 339 h 339"/>
                <a:gd name="T48" fmla="*/ 57 w 195"/>
                <a:gd name="T49" fmla="*/ 333 h 339"/>
                <a:gd name="T50" fmla="*/ 61 w 195"/>
                <a:gd name="T51" fmla="*/ 336 h 339"/>
                <a:gd name="T52" fmla="*/ 67 w 195"/>
                <a:gd name="T53" fmla="*/ 336 h 339"/>
                <a:gd name="T54" fmla="*/ 75 w 195"/>
                <a:gd name="T55" fmla="*/ 328 h 339"/>
                <a:gd name="T56" fmla="*/ 100 w 195"/>
                <a:gd name="T57" fmla="*/ 322 h 339"/>
                <a:gd name="T58" fmla="*/ 105 w 195"/>
                <a:gd name="T59" fmla="*/ 316 h 339"/>
                <a:gd name="T60" fmla="*/ 100 w 195"/>
                <a:gd name="T61" fmla="*/ 310 h 339"/>
                <a:gd name="T62" fmla="*/ 122 w 195"/>
                <a:gd name="T63" fmla="*/ 305 h 339"/>
                <a:gd name="T64" fmla="*/ 146 w 195"/>
                <a:gd name="T65" fmla="*/ 290 h 339"/>
                <a:gd name="T66" fmla="*/ 156 w 195"/>
                <a:gd name="T67" fmla="*/ 272 h 339"/>
                <a:gd name="T68" fmla="*/ 177 w 195"/>
                <a:gd name="T69" fmla="*/ 262 h 339"/>
                <a:gd name="T70" fmla="*/ 179 w 195"/>
                <a:gd name="T71" fmla="*/ 259 h 339"/>
                <a:gd name="T72" fmla="*/ 170 w 195"/>
                <a:gd name="T73" fmla="*/ 251 h 339"/>
                <a:gd name="T74" fmla="*/ 168 w 195"/>
                <a:gd name="T75" fmla="*/ 241 h 339"/>
                <a:gd name="T76" fmla="*/ 164 w 195"/>
                <a:gd name="T77" fmla="*/ 229 h 339"/>
                <a:gd name="T78" fmla="*/ 158 w 195"/>
                <a:gd name="T79" fmla="*/ 229 h 339"/>
                <a:gd name="T80" fmla="*/ 162 w 195"/>
                <a:gd name="T81" fmla="*/ 218 h 339"/>
                <a:gd name="T82" fmla="*/ 162 w 195"/>
                <a:gd name="T83" fmla="*/ 206 h 339"/>
                <a:gd name="T84" fmla="*/ 170 w 195"/>
                <a:gd name="T85" fmla="*/ 197 h 339"/>
                <a:gd name="T86" fmla="*/ 170 w 195"/>
                <a:gd name="T87" fmla="*/ 185 h 339"/>
                <a:gd name="T88" fmla="*/ 177 w 195"/>
                <a:gd name="T89" fmla="*/ 176 h 339"/>
                <a:gd name="T90" fmla="*/ 177 w 195"/>
                <a:gd name="T91" fmla="*/ 171 h 339"/>
                <a:gd name="T92" fmla="*/ 179 w 195"/>
                <a:gd name="T93" fmla="*/ 164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5" h="339">
                  <a:moveTo>
                    <a:pt x="179" y="164"/>
                  </a:moveTo>
                  <a:lnTo>
                    <a:pt x="189" y="164"/>
                  </a:lnTo>
                  <a:lnTo>
                    <a:pt x="192" y="165"/>
                  </a:lnTo>
                  <a:lnTo>
                    <a:pt x="195" y="165"/>
                  </a:lnTo>
                  <a:lnTo>
                    <a:pt x="194" y="85"/>
                  </a:lnTo>
                  <a:lnTo>
                    <a:pt x="48" y="0"/>
                  </a:lnTo>
                  <a:lnTo>
                    <a:pt x="42" y="3"/>
                  </a:lnTo>
                  <a:lnTo>
                    <a:pt x="37" y="6"/>
                  </a:lnTo>
                  <a:lnTo>
                    <a:pt x="33" y="7"/>
                  </a:lnTo>
                  <a:lnTo>
                    <a:pt x="28" y="12"/>
                  </a:lnTo>
                  <a:lnTo>
                    <a:pt x="33" y="28"/>
                  </a:lnTo>
                  <a:lnTo>
                    <a:pt x="30" y="40"/>
                  </a:lnTo>
                  <a:lnTo>
                    <a:pt x="37" y="51"/>
                  </a:lnTo>
                  <a:lnTo>
                    <a:pt x="39" y="57"/>
                  </a:lnTo>
                  <a:lnTo>
                    <a:pt x="48" y="66"/>
                  </a:lnTo>
                  <a:lnTo>
                    <a:pt x="43" y="75"/>
                  </a:lnTo>
                  <a:lnTo>
                    <a:pt x="37" y="140"/>
                  </a:lnTo>
                  <a:lnTo>
                    <a:pt x="36" y="141"/>
                  </a:lnTo>
                  <a:lnTo>
                    <a:pt x="31" y="147"/>
                  </a:lnTo>
                  <a:lnTo>
                    <a:pt x="25" y="155"/>
                  </a:lnTo>
                  <a:lnTo>
                    <a:pt x="19" y="162"/>
                  </a:lnTo>
                  <a:lnTo>
                    <a:pt x="15" y="167"/>
                  </a:lnTo>
                  <a:lnTo>
                    <a:pt x="13" y="170"/>
                  </a:lnTo>
                  <a:lnTo>
                    <a:pt x="10" y="174"/>
                  </a:lnTo>
                  <a:lnTo>
                    <a:pt x="9" y="177"/>
                  </a:lnTo>
                  <a:lnTo>
                    <a:pt x="7" y="182"/>
                  </a:lnTo>
                  <a:lnTo>
                    <a:pt x="7" y="185"/>
                  </a:lnTo>
                  <a:lnTo>
                    <a:pt x="4" y="188"/>
                  </a:lnTo>
                  <a:lnTo>
                    <a:pt x="4" y="189"/>
                  </a:lnTo>
                  <a:lnTo>
                    <a:pt x="0" y="191"/>
                  </a:lnTo>
                  <a:lnTo>
                    <a:pt x="1" y="206"/>
                  </a:lnTo>
                  <a:lnTo>
                    <a:pt x="4" y="206"/>
                  </a:lnTo>
                  <a:lnTo>
                    <a:pt x="13" y="218"/>
                  </a:lnTo>
                  <a:lnTo>
                    <a:pt x="13" y="223"/>
                  </a:lnTo>
                  <a:lnTo>
                    <a:pt x="13" y="220"/>
                  </a:lnTo>
                  <a:lnTo>
                    <a:pt x="19" y="218"/>
                  </a:lnTo>
                  <a:lnTo>
                    <a:pt x="19" y="224"/>
                  </a:lnTo>
                  <a:lnTo>
                    <a:pt x="21" y="227"/>
                  </a:lnTo>
                  <a:lnTo>
                    <a:pt x="22" y="229"/>
                  </a:lnTo>
                  <a:lnTo>
                    <a:pt x="25" y="229"/>
                  </a:lnTo>
                  <a:lnTo>
                    <a:pt x="27" y="230"/>
                  </a:lnTo>
                  <a:lnTo>
                    <a:pt x="28" y="230"/>
                  </a:lnTo>
                  <a:lnTo>
                    <a:pt x="27" y="239"/>
                  </a:lnTo>
                  <a:lnTo>
                    <a:pt x="30" y="241"/>
                  </a:lnTo>
                  <a:lnTo>
                    <a:pt x="31" y="244"/>
                  </a:lnTo>
                  <a:lnTo>
                    <a:pt x="31" y="253"/>
                  </a:lnTo>
                  <a:lnTo>
                    <a:pt x="30" y="253"/>
                  </a:lnTo>
                  <a:lnTo>
                    <a:pt x="30" y="263"/>
                  </a:lnTo>
                  <a:lnTo>
                    <a:pt x="31" y="268"/>
                  </a:lnTo>
                  <a:lnTo>
                    <a:pt x="31" y="272"/>
                  </a:lnTo>
                  <a:lnTo>
                    <a:pt x="33" y="275"/>
                  </a:lnTo>
                  <a:lnTo>
                    <a:pt x="36" y="277"/>
                  </a:lnTo>
                  <a:lnTo>
                    <a:pt x="37" y="280"/>
                  </a:lnTo>
                  <a:lnTo>
                    <a:pt x="43" y="284"/>
                  </a:lnTo>
                  <a:lnTo>
                    <a:pt x="18" y="284"/>
                  </a:lnTo>
                  <a:lnTo>
                    <a:pt x="15" y="286"/>
                  </a:lnTo>
                  <a:lnTo>
                    <a:pt x="13" y="287"/>
                  </a:lnTo>
                  <a:lnTo>
                    <a:pt x="13" y="290"/>
                  </a:lnTo>
                  <a:lnTo>
                    <a:pt x="16" y="298"/>
                  </a:lnTo>
                  <a:lnTo>
                    <a:pt x="19" y="301"/>
                  </a:lnTo>
                  <a:lnTo>
                    <a:pt x="21" y="304"/>
                  </a:lnTo>
                  <a:lnTo>
                    <a:pt x="24" y="307"/>
                  </a:lnTo>
                  <a:lnTo>
                    <a:pt x="28" y="310"/>
                  </a:lnTo>
                  <a:lnTo>
                    <a:pt x="31" y="312"/>
                  </a:lnTo>
                  <a:lnTo>
                    <a:pt x="34" y="315"/>
                  </a:lnTo>
                  <a:lnTo>
                    <a:pt x="37" y="321"/>
                  </a:lnTo>
                  <a:lnTo>
                    <a:pt x="37" y="325"/>
                  </a:lnTo>
                  <a:lnTo>
                    <a:pt x="39" y="330"/>
                  </a:lnTo>
                  <a:lnTo>
                    <a:pt x="42" y="334"/>
                  </a:lnTo>
                  <a:lnTo>
                    <a:pt x="42" y="337"/>
                  </a:lnTo>
                  <a:lnTo>
                    <a:pt x="43" y="337"/>
                  </a:lnTo>
                  <a:lnTo>
                    <a:pt x="45" y="339"/>
                  </a:lnTo>
                  <a:lnTo>
                    <a:pt x="49" y="339"/>
                  </a:lnTo>
                  <a:lnTo>
                    <a:pt x="52" y="337"/>
                  </a:lnTo>
                  <a:lnTo>
                    <a:pt x="57" y="333"/>
                  </a:lnTo>
                  <a:lnTo>
                    <a:pt x="60" y="331"/>
                  </a:lnTo>
                  <a:lnTo>
                    <a:pt x="61" y="330"/>
                  </a:lnTo>
                  <a:lnTo>
                    <a:pt x="61" y="336"/>
                  </a:lnTo>
                  <a:lnTo>
                    <a:pt x="63" y="337"/>
                  </a:lnTo>
                  <a:lnTo>
                    <a:pt x="64" y="337"/>
                  </a:lnTo>
                  <a:lnTo>
                    <a:pt x="67" y="336"/>
                  </a:lnTo>
                  <a:lnTo>
                    <a:pt x="70" y="333"/>
                  </a:lnTo>
                  <a:lnTo>
                    <a:pt x="72" y="330"/>
                  </a:lnTo>
                  <a:lnTo>
                    <a:pt x="75" y="328"/>
                  </a:lnTo>
                  <a:lnTo>
                    <a:pt x="97" y="328"/>
                  </a:lnTo>
                  <a:lnTo>
                    <a:pt x="99" y="325"/>
                  </a:lnTo>
                  <a:lnTo>
                    <a:pt x="100" y="322"/>
                  </a:lnTo>
                  <a:lnTo>
                    <a:pt x="102" y="321"/>
                  </a:lnTo>
                  <a:lnTo>
                    <a:pt x="104" y="318"/>
                  </a:lnTo>
                  <a:lnTo>
                    <a:pt x="105" y="316"/>
                  </a:lnTo>
                  <a:lnTo>
                    <a:pt x="105" y="313"/>
                  </a:lnTo>
                  <a:lnTo>
                    <a:pt x="102" y="310"/>
                  </a:lnTo>
                  <a:lnTo>
                    <a:pt x="100" y="310"/>
                  </a:lnTo>
                  <a:lnTo>
                    <a:pt x="105" y="307"/>
                  </a:lnTo>
                  <a:lnTo>
                    <a:pt x="111" y="307"/>
                  </a:lnTo>
                  <a:lnTo>
                    <a:pt x="122" y="305"/>
                  </a:lnTo>
                  <a:lnTo>
                    <a:pt x="134" y="301"/>
                  </a:lnTo>
                  <a:lnTo>
                    <a:pt x="138" y="298"/>
                  </a:lnTo>
                  <a:lnTo>
                    <a:pt x="146" y="290"/>
                  </a:lnTo>
                  <a:lnTo>
                    <a:pt x="146" y="286"/>
                  </a:lnTo>
                  <a:lnTo>
                    <a:pt x="155" y="280"/>
                  </a:lnTo>
                  <a:lnTo>
                    <a:pt x="156" y="272"/>
                  </a:lnTo>
                  <a:lnTo>
                    <a:pt x="170" y="265"/>
                  </a:lnTo>
                  <a:lnTo>
                    <a:pt x="177" y="265"/>
                  </a:lnTo>
                  <a:lnTo>
                    <a:pt x="177" y="262"/>
                  </a:lnTo>
                  <a:lnTo>
                    <a:pt x="180" y="262"/>
                  </a:lnTo>
                  <a:lnTo>
                    <a:pt x="180" y="260"/>
                  </a:lnTo>
                  <a:lnTo>
                    <a:pt x="179" y="259"/>
                  </a:lnTo>
                  <a:lnTo>
                    <a:pt x="174" y="253"/>
                  </a:lnTo>
                  <a:lnTo>
                    <a:pt x="171" y="251"/>
                  </a:lnTo>
                  <a:lnTo>
                    <a:pt x="170" y="251"/>
                  </a:lnTo>
                  <a:lnTo>
                    <a:pt x="168" y="245"/>
                  </a:lnTo>
                  <a:lnTo>
                    <a:pt x="173" y="244"/>
                  </a:lnTo>
                  <a:lnTo>
                    <a:pt x="168" y="241"/>
                  </a:lnTo>
                  <a:lnTo>
                    <a:pt x="168" y="230"/>
                  </a:lnTo>
                  <a:lnTo>
                    <a:pt x="167" y="229"/>
                  </a:lnTo>
                  <a:lnTo>
                    <a:pt x="164" y="229"/>
                  </a:lnTo>
                  <a:lnTo>
                    <a:pt x="162" y="230"/>
                  </a:lnTo>
                  <a:lnTo>
                    <a:pt x="159" y="230"/>
                  </a:lnTo>
                  <a:lnTo>
                    <a:pt x="158" y="229"/>
                  </a:lnTo>
                  <a:lnTo>
                    <a:pt x="158" y="224"/>
                  </a:lnTo>
                  <a:lnTo>
                    <a:pt x="159" y="220"/>
                  </a:lnTo>
                  <a:lnTo>
                    <a:pt x="162" y="218"/>
                  </a:lnTo>
                  <a:lnTo>
                    <a:pt x="165" y="215"/>
                  </a:lnTo>
                  <a:lnTo>
                    <a:pt x="165" y="212"/>
                  </a:lnTo>
                  <a:lnTo>
                    <a:pt x="162" y="206"/>
                  </a:lnTo>
                  <a:lnTo>
                    <a:pt x="161" y="205"/>
                  </a:lnTo>
                  <a:lnTo>
                    <a:pt x="165" y="200"/>
                  </a:lnTo>
                  <a:lnTo>
                    <a:pt x="170" y="197"/>
                  </a:lnTo>
                  <a:lnTo>
                    <a:pt x="168" y="192"/>
                  </a:lnTo>
                  <a:lnTo>
                    <a:pt x="167" y="185"/>
                  </a:lnTo>
                  <a:lnTo>
                    <a:pt x="170" y="185"/>
                  </a:lnTo>
                  <a:lnTo>
                    <a:pt x="170" y="180"/>
                  </a:lnTo>
                  <a:lnTo>
                    <a:pt x="173" y="177"/>
                  </a:lnTo>
                  <a:lnTo>
                    <a:pt x="177" y="176"/>
                  </a:lnTo>
                  <a:lnTo>
                    <a:pt x="179" y="174"/>
                  </a:lnTo>
                  <a:lnTo>
                    <a:pt x="179" y="173"/>
                  </a:lnTo>
                  <a:lnTo>
                    <a:pt x="177" y="171"/>
                  </a:lnTo>
                  <a:lnTo>
                    <a:pt x="177" y="168"/>
                  </a:lnTo>
                  <a:lnTo>
                    <a:pt x="174" y="167"/>
                  </a:lnTo>
                  <a:lnTo>
                    <a:pt x="179" y="164"/>
                  </a:lnTo>
                  <a:lnTo>
                    <a:pt x="179" y="164"/>
                  </a:lnTo>
                  <a:lnTo>
                    <a:pt x="179" y="164"/>
                  </a:lnTo>
                  <a:close/>
                </a:path>
              </a:pathLst>
            </a:custGeom>
            <a:grp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300" name="Freeform 123"/>
            <p:cNvSpPr/>
            <p:nvPr/>
          </p:nvSpPr>
          <p:spPr bwMode="auto">
            <a:xfrm>
              <a:off x="6517005" y="3873991"/>
              <a:ext cx="397330" cy="302692"/>
            </a:xfrm>
            <a:custGeom>
              <a:avLst/>
              <a:gdLst>
                <a:gd name="T0" fmla="*/ 234 w 240"/>
                <a:gd name="T1" fmla="*/ 107 h 184"/>
                <a:gd name="T2" fmla="*/ 225 w 240"/>
                <a:gd name="T3" fmla="*/ 100 h 184"/>
                <a:gd name="T4" fmla="*/ 225 w 240"/>
                <a:gd name="T5" fmla="*/ 95 h 184"/>
                <a:gd name="T6" fmla="*/ 219 w 240"/>
                <a:gd name="T7" fmla="*/ 91 h 184"/>
                <a:gd name="T8" fmla="*/ 216 w 240"/>
                <a:gd name="T9" fmla="*/ 83 h 184"/>
                <a:gd name="T10" fmla="*/ 208 w 240"/>
                <a:gd name="T11" fmla="*/ 79 h 184"/>
                <a:gd name="T12" fmla="*/ 202 w 240"/>
                <a:gd name="T13" fmla="*/ 73 h 184"/>
                <a:gd name="T14" fmla="*/ 205 w 240"/>
                <a:gd name="T15" fmla="*/ 71 h 184"/>
                <a:gd name="T16" fmla="*/ 199 w 240"/>
                <a:gd name="T17" fmla="*/ 65 h 184"/>
                <a:gd name="T18" fmla="*/ 188 w 240"/>
                <a:gd name="T19" fmla="*/ 61 h 184"/>
                <a:gd name="T20" fmla="*/ 170 w 240"/>
                <a:gd name="T21" fmla="*/ 47 h 184"/>
                <a:gd name="T22" fmla="*/ 169 w 240"/>
                <a:gd name="T23" fmla="*/ 41 h 184"/>
                <a:gd name="T24" fmla="*/ 172 w 240"/>
                <a:gd name="T25" fmla="*/ 35 h 184"/>
                <a:gd name="T26" fmla="*/ 172 w 240"/>
                <a:gd name="T27" fmla="*/ 23 h 184"/>
                <a:gd name="T28" fmla="*/ 166 w 240"/>
                <a:gd name="T29" fmla="*/ 11 h 184"/>
                <a:gd name="T30" fmla="*/ 151 w 240"/>
                <a:gd name="T31" fmla="*/ 0 h 184"/>
                <a:gd name="T32" fmla="*/ 125 w 240"/>
                <a:gd name="T33" fmla="*/ 23 h 184"/>
                <a:gd name="T34" fmla="*/ 115 w 240"/>
                <a:gd name="T35" fmla="*/ 36 h 184"/>
                <a:gd name="T36" fmla="*/ 86 w 240"/>
                <a:gd name="T37" fmla="*/ 42 h 184"/>
                <a:gd name="T38" fmla="*/ 86 w 240"/>
                <a:gd name="T39" fmla="*/ 50 h 184"/>
                <a:gd name="T40" fmla="*/ 83 w 240"/>
                <a:gd name="T41" fmla="*/ 58 h 184"/>
                <a:gd name="T42" fmla="*/ 78 w 240"/>
                <a:gd name="T43" fmla="*/ 64 h 184"/>
                <a:gd name="T44" fmla="*/ 51 w 240"/>
                <a:gd name="T45" fmla="*/ 68 h 184"/>
                <a:gd name="T46" fmla="*/ 44 w 240"/>
                <a:gd name="T47" fmla="*/ 73 h 184"/>
                <a:gd name="T48" fmla="*/ 41 w 240"/>
                <a:gd name="T49" fmla="*/ 67 h 184"/>
                <a:gd name="T50" fmla="*/ 29 w 240"/>
                <a:gd name="T51" fmla="*/ 74 h 184"/>
                <a:gd name="T52" fmla="*/ 20 w 240"/>
                <a:gd name="T53" fmla="*/ 73 h 184"/>
                <a:gd name="T54" fmla="*/ 14 w 240"/>
                <a:gd name="T55" fmla="*/ 80 h 184"/>
                <a:gd name="T56" fmla="*/ 11 w 240"/>
                <a:gd name="T57" fmla="*/ 89 h 184"/>
                <a:gd name="T58" fmla="*/ 6 w 240"/>
                <a:gd name="T59" fmla="*/ 100 h 184"/>
                <a:gd name="T60" fmla="*/ 0 w 240"/>
                <a:gd name="T61" fmla="*/ 106 h 184"/>
                <a:gd name="T62" fmla="*/ 5 w 240"/>
                <a:gd name="T63" fmla="*/ 116 h 184"/>
                <a:gd name="T64" fmla="*/ 6 w 240"/>
                <a:gd name="T65" fmla="*/ 136 h 184"/>
                <a:gd name="T66" fmla="*/ 14 w 240"/>
                <a:gd name="T67" fmla="*/ 140 h 184"/>
                <a:gd name="T68" fmla="*/ 18 w 240"/>
                <a:gd name="T69" fmla="*/ 158 h 184"/>
                <a:gd name="T70" fmla="*/ 26 w 240"/>
                <a:gd name="T71" fmla="*/ 168 h 184"/>
                <a:gd name="T72" fmla="*/ 32 w 240"/>
                <a:gd name="T73" fmla="*/ 181 h 184"/>
                <a:gd name="T74" fmla="*/ 38 w 240"/>
                <a:gd name="T75" fmla="*/ 180 h 184"/>
                <a:gd name="T76" fmla="*/ 41 w 240"/>
                <a:gd name="T77" fmla="*/ 169 h 184"/>
                <a:gd name="T78" fmla="*/ 50 w 240"/>
                <a:gd name="T79" fmla="*/ 157 h 184"/>
                <a:gd name="T80" fmla="*/ 69 w 240"/>
                <a:gd name="T81" fmla="*/ 157 h 184"/>
                <a:gd name="T82" fmla="*/ 78 w 240"/>
                <a:gd name="T83" fmla="*/ 149 h 184"/>
                <a:gd name="T84" fmla="*/ 77 w 240"/>
                <a:gd name="T85" fmla="*/ 142 h 184"/>
                <a:gd name="T86" fmla="*/ 85 w 240"/>
                <a:gd name="T87" fmla="*/ 136 h 184"/>
                <a:gd name="T88" fmla="*/ 88 w 240"/>
                <a:gd name="T89" fmla="*/ 128 h 184"/>
                <a:gd name="T90" fmla="*/ 92 w 240"/>
                <a:gd name="T91" fmla="*/ 122 h 184"/>
                <a:gd name="T92" fmla="*/ 104 w 240"/>
                <a:gd name="T93" fmla="*/ 125 h 184"/>
                <a:gd name="T94" fmla="*/ 112 w 240"/>
                <a:gd name="T95" fmla="*/ 130 h 184"/>
                <a:gd name="T96" fmla="*/ 124 w 240"/>
                <a:gd name="T97" fmla="*/ 139 h 184"/>
                <a:gd name="T98" fmla="*/ 142 w 240"/>
                <a:gd name="T99" fmla="*/ 142 h 184"/>
                <a:gd name="T100" fmla="*/ 149 w 240"/>
                <a:gd name="T101" fmla="*/ 146 h 184"/>
                <a:gd name="T102" fmla="*/ 154 w 240"/>
                <a:gd name="T103" fmla="*/ 140 h 184"/>
                <a:gd name="T104" fmla="*/ 160 w 240"/>
                <a:gd name="T105" fmla="*/ 130 h 184"/>
                <a:gd name="T106" fmla="*/ 170 w 240"/>
                <a:gd name="T107" fmla="*/ 134 h 184"/>
                <a:gd name="T108" fmla="*/ 181 w 240"/>
                <a:gd name="T109" fmla="*/ 130 h 184"/>
                <a:gd name="T110" fmla="*/ 197 w 240"/>
                <a:gd name="T111" fmla="*/ 128 h 184"/>
                <a:gd name="T112" fmla="*/ 202 w 240"/>
                <a:gd name="T113" fmla="*/ 122 h 184"/>
                <a:gd name="T114" fmla="*/ 208 w 240"/>
                <a:gd name="T115" fmla="*/ 119 h 184"/>
                <a:gd name="T116" fmla="*/ 220 w 240"/>
                <a:gd name="T117" fmla="*/ 122 h 184"/>
                <a:gd name="T118" fmla="*/ 235 w 240"/>
                <a:gd name="T119" fmla="*/ 125 h 184"/>
                <a:gd name="T120" fmla="*/ 238 w 240"/>
                <a:gd name="T121" fmla="*/ 11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 h="184">
                  <a:moveTo>
                    <a:pt x="238" y="110"/>
                  </a:moveTo>
                  <a:lnTo>
                    <a:pt x="237" y="109"/>
                  </a:lnTo>
                  <a:lnTo>
                    <a:pt x="234" y="107"/>
                  </a:lnTo>
                  <a:lnTo>
                    <a:pt x="232" y="106"/>
                  </a:lnTo>
                  <a:lnTo>
                    <a:pt x="225" y="104"/>
                  </a:lnTo>
                  <a:lnTo>
                    <a:pt x="225" y="100"/>
                  </a:lnTo>
                  <a:lnTo>
                    <a:pt x="222" y="97"/>
                  </a:lnTo>
                  <a:lnTo>
                    <a:pt x="222" y="95"/>
                  </a:lnTo>
                  <a:lnTo>
                    <a:pt x="225" y="95"/>
                  </a:lnTo>
                  <a:lnTo>
                    <a:pt x="225" y="92"/>
                  </a:lnTo>
                  <a:lnTo>
                    <a:pt x="223" y="91"/>
                  </a:lnTo>
                  <a:lnTo>
                    <a:pt x="219" y="91"/>
                  </a:lnTo>
                  <a:lnTo>
                    <a:pt x="219" y="89"/>
                  </a:lnTo>
                  <a:lnTo>
                    <a:pt x="217" y="88"/>
                  </a:lnTo>
                  <a:lnTo>
                    <a:pt x="216" y="83"/>
                  </a:lnTo>
                  <a:lnTo>
                    <a:pt x="213" y="80"/>
                  </a:lnTo>
                  <a:lnTo>
                    <a:pt x="210" y="79"/>
                  </a:lnTo>
                  <a:lnTo>
                    <a:pt x="208" y="79"/>
                  </a:lnTo>
                  <a:lnTo>
                    <a:pt x="205" y="77"/>
                  </a:lnTo>
                  <a:lnTo>
                    <a:pt x="202" y="74"/>
                  </a:lnTo>
                  <a:lnTo>
                    <a:pt x="202" y="73"/>
                  </a:lnTo>
                  <a:lnTo>
                    <a:pt x="203" y="73"/>
                  </a:lnTo>
                  <a:lnTo>
                    <a:pt x="203" y="71"/>
                  </a:lnTo>
                  <a:lnTo>
                    <a:pt x="205" y="71"/>
                  </a:lnTo>
                  <a:lnTo>
                    <a:pt x="205" y="70"/>
                  </a:lnTo>
                  <a:lnTo>
                    <a:pt x="202" y="67"/>
                  </a:lnTo>
                  <a:lnTo>
                    <a:pt x="199" y="65"/>
                  </a:lnTo>
                  <a:lnTo>
                    <a:pt x="197" y="65"/>
                  </a:lnTo>
                  <a:lnTo>
                    <a:pt x="197" y="61"/>
                  </a:lnTo>
                  <a:lnTo>
                    <a:pt x="188" y="61"/>
                  </a:lnTo>
                  <a:lnTo>
                    <a:pt x="182" y="58"/>
                  </a:lnTo>
                  <a:lnTo>
                    <a:pt x="182" y="50"/>
                  </a:lnTo>
                  <a:lnTo>
                    <a:pt x="170" y="47"/>
                  </a:lnTo>
                  <a:lnTo>
                    <a:pt x="172" y="42"/>
                  </a:lnTo>
                  <a:lnTo>
                    <a:pt x="170" y="42"/>
                  </a:lnTo>
                  <a:lnTo>
                    <a:pt x="169" y="41"/>
                  </a:lnTo>
                  <a:lnTo>
                    <a:pt x="169" y="39"/>
                  </a:lnTo>
                  <a:lnTo>
                    <a:pt x="170" y="38"/>
                  </a:lnTo>
                  <a:lnTo>
                    <a:pt x="172" y="35"/>
                  </a:lnTo>
                  <a:lnTo>
                    <a:pt x="173" y="33"/>
                  </a:lnTo>
                  <a:lnTo>
                    <a:pt x="173" y="26"/>
                  </a:lnTo>
                  <a:lnTo>
                    <a:pt x="172" y="23"/>
                  </a:lnTo>
                  <a:lnTo>
                    <a:pt x="170" y="18"/>
                  </a:lnTo>
                  <a:lnTo>
                    <a:pt x="167" y="15"/>
                  </a:lnTo>
                  <a:lnTo>
                    <a:pt x="166" y="11"/>
                  </a:lnTo>
                  <a:lnTo>
                    <a:pt x="157" y="3"/>
                  </a:lnTo>
                  <a:lnTo>
                    <a:pt x="157" y="0"/>
                  </a:lnTo>
                  <a:lnTo>
                    <a:pt x="151" y="0"/>
                  </a:lnTo>
                  <a:lnTo>
                    <a:pt x="137" y="8"/>
                  </a:lnTo>
                  <a:lnTo>
                    <a:pt x="136" y="17"/>
                  </a:lnTo>
                  <a:lnTo>
                    <a:pt x="125" y="23"/>
                  </a:lnTo>
                  <a:lnTo>
                    <a:pt x="125" y="27"/>
                  </a:lnTo>
                  <a:lnTo>
                    <a:pt x="119" y="33"/>
                  </a:lnTo>
                  <a:lnTo>
                    <a:pt x="115" y="36"/>
                  </a:lnTo>
                  <a:lnTo>
                    <a:pt x="103" y="41"/>
                  </a:lnTo>
                  <a:lnTo>
                    <a:pt x="91" y="42"/>
                  </a:lnTo>
                  <a:lnTo>
                    <a:pt x="86" y="42"/>
                  </a:lnTo>
                  <a:lnTo>
                    <a:pt x="81" y="45"/>
                  </a:lnTo>
                  <a:lnTo>
                    <a:pt x="83" y="45"/>
                  </a:lnTo>
                  <a:lnTo>
                    <a:pt x="86" y="50"/>
                  </a:lnTo>
                  <a:lnTo>
                    <a:pt x="86" y="53"/>
                  </a:lnTo>
                  <a:lnTo>
                    <a:pt x="85" y="55"/>
                  </a:lnTo>
                  <a:lnTo>
                    <a:pt x="83" y="58"/>
                  </a:lnTo>
                  <a:lnTo>
                    <a:pt x="81" y="59"/>
                  </a:lnTo>
                  <a:lnTo>
                    <a:pt x="80" y="62"/>
                  </a:lnTo>
                  <a:lnTo>
                    <a:pt x="78" y="64"/>
                  </a:lnTo>
                  <a:lnTo>
                    <a:pt x="54" y="64"/>
                  </a:lnTo>
                  <a:lnTo>
                    <a:pt x="53" y="65"/>
                  </a:lnTo>
                  <a:lnTo>
                    <a:pt x="51" y="68"/>
                  </a:lnTo>
                  <a:lnTo>
                    <a:pt x="48" y="71"/>
                  </a:lnTo>
                  <a:lnTo>
                    <a:pt x="45" y="73"/>
                  </a:lnTo>
                  <a:lnTo>
                    <a:pt x="44" y="73"/>
                  </a:lnTo>
                  <a:lnTo>
                    <a:pt x="42" y="71"/>
                  </a:lnTo>
                  <a:lnTo>
                    <a:pt x="42" y="65"/>
                  </a:lnTo>
                  <a:lnTo>
                    <a:pt x="41" y="67"/>
                  </a:lnTo>
                  <a:lnTo>
                    <a:pt x="38" y="68"/>
                  </a:lnTo>
                  <a:lnTo>
                    <a:pt x="33" y="73"/>
                  </a:lnTo>
                  <a:lnTo>
                    <a:pt x="29" y="74"/>
                  </a:lnTo>
                  <a:lnTo>
                    <a:pt x="24" y="74"/>
                  </a:lnTo>
                  <a:lnTo>
                    <a:pt x="23" y="73"/>
                  </a:lnTo>
                  <a:lnTo>
                    <a:pt x="20" y="73"/>
                  </a:lnTo>
                  <a:lnTo>
                    <a:pt x="17" y="76"/>
                  </a:lnTo>
                  <a:lnTo>
                    <a:pt x="15" y="79"/>
                  </a:lnTo>
                  <a:lnTo>
                    <a:pt x="14" y="80"/>
                  </a:lnTo>
                  <a:lnTo>
                    <a:pt x="14" y="85"/>
                  </a:lnTo>
                  <a:lnTo>
                    <a:pt x="12" y="89"/>
                  </a:lnTo>
                  <a:lnTo>
                    <a:pt x="11" y="89"/>
                  </a:lnTo>
                  <a:lnTo>
                    <a:pt x="9" y="98"/>
                  </a:lnTo>
                  <a:lnTo>
                    <a:pt x="8" y="98"/>
                  </a:lnTo>
                  <a:lnTo>
                    <a:pt x="6" y="100"/>
                  </a:lnTo>
                  <a:lnTo>
                    <a:pt x="3" y="101"/>
                  </a:lnTo>
                  <a:lnTo>
                    <a:pt x="0" y="104"/>
                  </a:lnTo>
                  <a:lnTo>
                    <a:pt x="0" y="106"/>
                  </a:lnTo>
                  <a:lnTo>
                    <a:pt x="3" y="107"/>
                  </a:lnTo>
                  <a:lnTo>
                    <a:pt x="5" y="107"/>
                  </a:lnTo>
                  <a:lnTo>
                    <a:pt x="5" y="116"/>
                  </a:lnTo>
                  <a:lnTo>
                    <a:pt x="2" y="119"/>
                  </a:lnTo>
                  <a:lnTo>
                    <a:pt x="6" y="122"/>
                  </a:lnTo>
                  <a:lnTo>
                    <a:pt x="6" y="136"/>
                  </a:lnTo>
                  <a:lnTo>
                    <a:pt x="8" y="136"/>
                  </a:lnTo>
                  <a:lnTo>
                    <a:pt x="12" y="140"/>
                  </a:lnTo>
                  <a:lnTo>
                    <a:pt x="14" y="140"/>
                  </a:lnTo>
                  <a:lnTo>
                    <a:pt x="14" y="151"/>
                  </a:lnTo>
                  <a:lnTo>
                    <a:pt x="15" y="152"/>
                  </a:lnTo>
                  <a:lnTo>
                    <a:pt x="18" y="158"/>
                  </a:lnTo>
                  <a:lnTo>
                    <a:pt x="21" y="163"/>
                  </a:lnTo>
                  <a:lnTo>
                    <a:pt x="24" y="165"/>
                  </a:lnTo>
                  <a:lnTo>
                    <a:pt x="26" y="168"/>
                  </a:lnTo>
                  <a:lnTo>
                    <a:pt x="29" y="169"/>
                  </a:lnTo>
                  <a:lnTo>
                    <a:pt x="32" y="174"/>
                  </a:lnTo>
                  <a:lnTo>
                    <a:pt x="32" y="181"/>
                  </a:lnTo>
                  <a:lnTo>
                    <a:pt x="35" y="184"/>
                  </a:lnTo>
                  <a:lnTo>
                    <a:pt x="36" y="183"/>
                  </a:lnTo>
                  <a:lnTo>
                    <a:pt x="38" y="180"/>
                  </a:lnTo>
                  <a:lnTo>
                    <a:pt x="39" y="178"/>
                  </a:lnTo>
                  <a:lnTo>
                    <a:pt x="41" y="175"/>
                  </a:lnTo>
                  <a:lnTo>
                    <a:pt x="41" y="169"/>
                  </a:lnTo>
                  <a:lnTo>
                    <a:pt x="38" y="166"/>
                  </a:lnTo>
                  <a:lnTo>
                    <a:pt x="42" y="157"/>
                  </a:lnTo>
                  <a:lnTo>
                    <a:pt x="50" y="157"/>
                  </a:lnTo>
                  <a:lnTo>
                    <a:pt x="54" y="152"/>
                  </a:lnTo>
                  <a:lnTo>
                    <a:pt x="59" y="152"/>
                  </a:lnTo>
                  <a:lnTo>
                    <a:pt x="69" y="157"/>
                  </a:lnTo>
                  <a:lnTo>
                    <a:pt x="72" y="157"/>
                  </a:lnTo>
                  <a:lnTo>
                    <a:pt x="75" y="154"/>
                  </a:lnTo>
                  <a:lnTo>
                    <a:pt x="78" y="149"/>
                  </a:lnTo>
                  <a:lnTo>
                    <a:pt x="78" y="145"/>
                  </a:lnTo>
                  <a:lnTo>
                    <a:pt x="77" y="145"/>
                  </a:lnTo>
                  <a:lnTo>
                    <a:pt x="77" y="142"/>
                  </a:lnTo>
                  <a:lnTo>
                    <a:pt x="80" y="139"/>
                  </a:lnTo>
                  <a:lnTo>
                    <a:pt x="81" y="139"/>
                  </a:lnTo>
                  <a:lnTo>
                    <a:pt x="85" y="136"/>
                  </a:lnTo>
                  <a:lnTo>
                    <a:pt x="86" y="133"/>
                  </a:lnTo>
                  <a:lnTo>
                    <a:pt x="86" y="131"/>
                  </a:lnTo>
                  <a:lnTo>
                    <a:pt x="88" y="128"/>
                  </a:lnTo>
                  <a:lnTo>
                    <a:pt x="88" y="127"/>
                  </a:lnTo>
                  <a:lnTo>
                    <a:pt x="89" y="125"/>
                  </a:lnTo>
                  <a:lnTo>
                    <a:pt x="92" y="122"/>
                  </a:lnTo>
                  <a:lnTo>
                    <a:pt x="95" y="122"/>
                  </a:lnTo>
                  <a:lnTo>
                    <a:pt x="101" y="125"/>
                  </a:lnTo>
                  <a:lnTo>
                    <a:pt x="104" y="125"/>
                  </a:lnTo>
                  <a:lnTo>
                    <a:pt x="107" y="127"/>
                  </a:lnTo>
                  <a:lnTo>
                    <a:pt x="107" y="130"/>
                  </a:lnTo>
                  <a:lnTo>
                    <a:pt x="112" y="130"/>
                  </a:lnTo>
                  <a:lnTo>
                    <a:pt x="113" y="131"/>
                  </a:lnTo>
                  <a:lnTo>
                    <a:pt x="113" y="139"/>
                  </a:lnTo>
                  <a:lnTo>
                    <a:pt x="124" y="139"/>
                  </a:lnTo>
                  <a:lnTo>
                    <a:pt x="125" y="140"/>
                  </a:lnTo>
                  <a:lnTo>
                    <a:pt x="128" y="142"/>
                  </a:lnTo>
                  <a:lnTo>
                    <a:pt x="142" y="142"/>
                  </a:lnTo>
                  <a:lnTo>
                    <a:pt x="145" y="143"/>
                  </a:lnTo>
                  <a:lnTo>
                    <a:pt x="146" y="145"/>
                  </a:lnTo>
                  <a:lnTo>
                    <a:pt x="149" y="146"/>
                  </a:lnTo>
                  <a:lnTo>
                    <a:pt x="151" y="145"/>
                  </a:lnTo>
                  <a:lnTo>
                    <a:pt x="152" y="142"/>
                  </a:lnTo>
                  <a:lnTo>
                    <a:pt x="154" y="140"/>
                  </a:lnTo>
                  <a:lnTo>
                    <a:pt x="154" y="137"/>
                  </a:lnTo>
                  <a:lnTo>
                    <a:pt x="158" y="133"/>
                  </a:lnTo>
                  <a:lnTo>
                    <a:pt x="160" y="130"/>
                  </a:lnTo>
                  <a:lnTo>
                    <a:pt x="167" y="136"/>
                  </a:lnTo>
                  <a:lnTo>
                    <a:pt x="169" y="136"/>
                  </a:lnTo>
                  <a:lnTo>
                    <a:pt x="170" y="134"/>
                  </a:lnTo>
                  <a:lnTo>
                    <a:pt x="173" y="133"/>
                  </a:lnTo>
                  <a:lnTo>
                    <a:pt x="176" y="130"/>
                  </a:lnTo>
                  <a:lnTo>
                    <a:pt x="181" y="130"/>
                  </a:lnTo>
                  <a:lnTo>
                    <a:pt x="187" y="125"/>
                  </a:lnTo>
                  <a:lnTo>
                    <a:pt x="190" y="128"/>
                  </a:lnTo>
                  <a:lnTo>
                    <a:pt x="197" y="128"/>
                  </a:lnTo>
                  <a:lnTo>
                    <a:pt x="199" y="127"/>
                  </a:lnTo>
                  <a:lnTo>
                    <a:pt x="202" y="127"/>
                  </a:lnTo>
                  <a:lnTo>
                    <a:pt x="202" y="122"/>
                  </a:lnTo>
                  <a:lnTo>
                    <a:pt x="207" y="118"/>
                  </a:lnTo>
                  <a:lnTo>
                    <a:pt x="208" y="118"/>
                  </a:lnTo>
                  <a:lnTo>
                    <a:pt x="208" y="119"/>
                  </a:lnTo>
                  <a:lnTo>
                    <a:pt x="211" y="122"/>
                  </a:lnTo>
                  <a:lnTo>
                    <a:pt x="220" y="121"/>
                  </a:lnTo>
                  <a:lnTo>
                    <a:pt x="220" y="122"/>
                  </a:lnTo>
                  <a:lnTo>
                    <a:pt x="223" y="127"/>
                  </a:lnTo>
                  <a:lnTo>
                    <a:pt x="231" y="127"/>
                  </a:lnTo>
                  <a:lnTo>
                    <a:pt x="235" y="125"/>
                  </a:lnTo>
                  <a:lnTo>
                    <a:pt x="240" y="119"/>
                  </a:lnTo>
                  <a:lnTo>
                    <a:pt x="240" y="113"/>
                  </a:lnTo>
                  <a:lnTo>
                    <a:pt x="238" y="110"/>
                  </a:lnTo>
                  <a:lnTo>
                    <a:pt x="238" y="110"/>
                  </a:lnTo>
                  <a:lnTo>
                    <a:pt x="238" y="110"/>
                  </a:lnTo>
                  <a:close/>
                </a:path>
              </a:pathLst>
            </a:custGeom>
            <a:grp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301" name="Freeform 124"/>
            <p:cNvSpPr/>
            <p:nvPr/>
          </p:nvSpPr>
          <p:spPr bwMode="auto">
            <a:xfrm>
              <a:off x="6338207" y="3802428"/>
              <a:ext cx="236743" cy="399752"/>
            </a:xfrm>
            <a:custGeom>
              <a:avLst/>
              <a:gdLst>
                <a:gd name="T0" fmla="*/ 108 w 143"/>
                <a:gd name="T1" fmla="*/ 0 h 243"/>
                <a:gd name="T2" fmla="*/ 104 w 143"/>
                <a:gd name="T3" fmla="*/ 15 h 243"/>
                <a:gd name="T4" fmla="*/ 111 w 143"/>
                <a:gd name="T5" fmla="*/ 24 h 243"/>
                <a:gd name="T6" fmla="*/ 111 w 143"/>
                <a:gd name="T7" fmla="*/ 30 h 243"/>
                <a:gd name="T8" fmla="*/ 104 w 143"/>
                <a:gd name="T9" fmla="*/ 39 h 243"/>
                <a:gd name="T10" fmla="*/ 99 w 143"/>
                <a:gd name="T11" fmla="*/ 42 h 243"/>
                <a:gd name="T12" fmla="*/ 98 w 143"/>
                <a:gd name="T13" fmla="*/ 47 h 243"/>
                <a:gd name="T14" fmla="*/ 92 w 143"/>
                <a:gd name="T15" fmla="*/ 62 h 243"/>
                <a:gd name="T16" fmla="*/ 89 w 143"/>
                <a:gd name="T17" fmla="*/ 75 h 243"/>
                <a:gd name="T18" fmla="*/ 81 w 143"/>
                <a:gd name="T19" fmla="*/ 84 h 243"/>
                <a:gd name="T20" fmla="*/ 78 w 143"/>
                <a:gd name="T21" fmla="*/ 94 h 243"/>
                <a:gd name="T22" fmla="*/ 70 w 143"/>
                <a:gd name="T23" fmla="*/ 100 h 243"/>
                <a:gd name="T24" fmla="*/ 61 w 143"/>
                <a:gd name="T25" fmla="*/ 127 h 243"/>
                <a:gd name="T26" fmla="*/ 55 w 143"/>
                <a:gd name="T27" fmla="*/ 134 h 243"/>
                <a:gd name="T28" fmla="*/ 48 w 143"/>
                <a:gd name="T29" fmla="*/ 142 h 243"/>
                <a:gd name="T30" fmla="*/ 45 w 143"/>
                <a:gd name="T31" fmla="*/ 136 h 243"/>
                <a:gd name="T32" fmla="*/ 39 w 143"/>
                <a:gd name="T33" fmla="*/ 125 h 243"/>
                <a:gd name="T34" fmla="*/ 37 w 143"/>
                <a:gd name="T35" fmla="*/ 131 h 243"/>
                <a:gd name="T36" fmla="*/ 31 w 143"/>
                <a:gd name="T37" fmla="*/ 131 h 243"/>
                <a:gd name="T38" fmla="*/ 27 w 143"/>
                <a:gd name="T39" fmla="*/ 131 h 243"/>
                <a:gd name="T40" fmla="*/ 22 w 143"/>
                <a:gd name="T41" fmla="*/ 140 h 243"/>
                <a:gd name="T42" fmla="*/ 3 w 143"/>
                <a:gd name="T43" fmla="*/ 172 h 243"/>
                <a:gd name="T44" fmla="*/ 1 w 143"/>
                <a:gd name="T45" fmla="*/ 178 h 243"/>
                <a:gd name="T46" fmla="*/ 6 w 143"/>
                <a:gd name="T47" fmla="*/ 185 h 243"/>
                <a:gd name="T48" fmla="*/ 18 w 143"/>
                <a:gd name="T49" fmla="*/ 196 h 243"/>
                <a:gd name="T50" fmla="*/ 22 w 143"/>
                <a:gd name="T51" fmla="*/ 207 h 243"/>
                <a:gd name="T52" fmla="*/ 24 w 143"/>
                <a:gd name="T53" fmla="*/ 220 h 243"/>
                <a:gd name="T54" fmla="*/ 52 w 143"/>
                <a:gd name="T55" fmla="*/ 231 h 243"/>
                <a:gd name="T56" fmla="*/ 67 w 143"/>
                <a:gd name="T57" fmla="*/ 231 h 243"/>
                <a:gd name="T58" fmla="*/ 75 w 143"/>
                <a:gd name="T59" fmla="*/ 229 h 243"/>
                <a:gd name="T60" fmla="*/ 90 w 143"/>
                <a:gd name="T61" fmla="*/ 234 h 243"/>
                <a:gd name="T62" fmla="*/ 114 w 143"/>
                <a:gd name="T63" fmla="*/ 231 h 243"/>
                <a:gd name="T64" fmla="*/ 122 w 143"/>
                <a:gd name="T65" fmla="*/ 235 h 243"/>
                <a:gd name="T66" fmla="*/ 140 w 143"/>
                <a:gd name="T67" fmla="*/ 243 h 243"/>
                <a:gd name="T68" fmla="*/ 140 w 143"/>
                <a:gd name="T69" fmla="*/ 226 h 243"/>
                <a:gd name="T70" fmla="*/ 135 w 143"/>
                <a:gd name="T71" fmla="*/ 213 h 243"/>
                <a:gd name="T72" fmla="*/ 128 w 143"/>
                <a:gd name="T73" fmla="*/ 205 h 243"/>
                <a:gd name="T74" fmla="*/ 122 w 143"/>
                <a:gd name="T75" fmla="*/ 185 h 243"/>
                <a:gd name="T76" fmla="*/ 114 w 143"/>
                <a:gd name="T77" fmla="*/ 181 h 243"/>
                <a:gd name="T78" fmla="*/ 113 w 143"/>
                <a:gd name="T79" fmla="*/ 161 h 243"/>
                <a:gd name="T80" fmla="*/ 108 w 143"/>
                <a:gd name="T81" fmla="*/ 151 h 243"/>
                <a:gd name="T82" fmla="*/ 114 w 143"/>
                <a:gd name="T83" fmla="*/ 145 h 243"/>
                <a:gd name="T84" fmla="*/ 119 w 143"/>
                <a:gd name="T85" fmla="*/ 134 h 243"/>
                <a:gd name="T86" fmla="*/ 122 w 143"/>
                <a:gd name="T87" fmla="*/ 125 h 243"/>
                <a:gd name="T88" fmla="*/ 129 w 143"/>
                <a:gd name="T89" fmla="*/ 118 h 243"/>
                <a:gd name="T90" fmla="*/ 129 w 143"/>
                <a:gd name="T91" fmla="*/ 110 h 243"/>
                <a:gd name="T92" fmla="*/ 125 w 143"/>
                <a:gd name="T93" fmla="*/ 97 h 243"/>
                <a:gd name="T94" fmla="*/ 113 w 143"/>
                <a:gd name="T95" fmla="*/ 87 h 243"/>
                <a:gd name="T96" fmla="*/ 105 w 143"/>
                <a:gd name="T97" fmla="*/ 78 h 243"/>
                <a:gd name="T98" fmla="*/ 104 w 143"/>
                <a:gd name="T99" fmla="*/ 68 h 243"/>
                <a:gd name="T100" fmla="*/ 128 w 143"/>
                <a:gd name="T101" fmla="*/ 62 h 243"/>
                <a:gd name="T102" fmla="*/ 120 w 143"/>
                <a:gd name="T103" fmla="*/ 53 h 243"/>
                <a:gd name="T104" fmla="*/ 119 w 143"/>
                <a:gd name="T105" fmla="*/ 35 h 243"/>
                <a:gd name="T106" fmla="*/ 119 w 143"/>
                <a:gd name="T107" fmla="*/ 21 h 243"/>
                <a:gd name="T108" fmla="*/ 116 w 143"/>
                <a:gd name="T109" fmla="*/ 11 h 243"/>
                <a:gd name="T110" fmla="*/ 110 w 143"/>
                <a:gd name="T111" fmla="*/ 8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3" h="243">
                  <a:moveTo>
                    <a:pt x="110" y="8"/>
                  </a:moveTo>
                  <a:lnTo>
                    <a:pt x="108" y="5"/>
                  </a:lnTo>
                  <a:lnTo>
                    <a:pt x="108" y="0"/>
                  </a:lnTo>
                  <a:lnTo>
                    <a:pt x="102" y="2"/>
                  </a:lnTo>
                  <a:lnTo>
                    <a:pt x="102" y="14"/>
                  </a:lnTo>
                  <a:lnTo>
                    <a:pt x="104" y="15"/>
                  </a:lnTo>
                  <a:lnTo>
                    <a:pt x="104" y="17"/>
                  </a:lnTo>
                  <a:lnTo>
                    <a:pt x="111" y="17"/>
                  </a:lnTo>
                  <a:lnTo>
                    <a:pt x="111" y="24"/>
                  </a:lnTo>
                  <a:lnTo>
                    <a:pt x="110" y="27"/>
                  </a:lnTo>
                  <a:lnTo>
                    <a:pt x="110" y="29"/>
                  </a:lnTo>
                  <a:lnTo>
                    <a:pt x="111" y="30"/>
                  </a:lnTo>
                  <a:lnTo>
                    <a:pt x="111" y="33"/>
                  </a:lnTo>
                  <a:lnTo>
                    <a:pt x="107" y="38"/>
                  </a:lnTo>
                  <a:lnTo>
                    <a:pt x="104" y="39"/>
                  </a:lnTo>
                  <a:lnTo>
                    <a:pt x="101" y="39"/>
                  </a:lnTo>
                  <a:lnTo>
                    <a:pt x="101" y="41"/>
                  </a:lnTo>
                  <a:lnTo>
                    <a:pt x="99" y="42"/>
                  </a:lnTo>
                  <a:lnTo>
                    <a:pt x="99" y="44"/>
                  </a:lnTo>
                  <a:lnTo>
                    <a:pt x="98" y="45"/>
                  </a:lnTo>
                  <a:lnTo>
                    <a:pt x="98" y="47"/>
                  </a:lnTo>
                  <a:lnTo>
                    <a:pt x="95" y="50"/>
                  </a:lnTo>
                  <a:lnTo>
                    <a:pt x="93" y="53"/>
                  </a:lnTo>
                  <a:lnTo>
                    <a:pt x="92" y="62"/>
                  </a:lnTo>
                  <a:lnTo>
                    <a:pt x="90" y="63"/>
                  </a:lnTo>
                  <a:lnTo>
                    <a:pt x="90" y="71"/>
                  </a:lnTo>
                  <a:lnTo>
                    <a:pt x="89" y="75"/>
                  </a:lnTo>
                  <a:lnTo>
                    <a:pt x="86" y="77"/>
                  </a:lnTo>
                  <a:lnTo>
                    <a:pt x="81" y="77"/>
                  </a:lnTo>
                  <a:lnTo>
                    <a:pt x="81" y="84"/>
                  </a:lnTo>
                  <a:lnTo>
                    <a:pt x="80" y="89"/>
                  </a:lnTo>
                  <a:lnTo>
                    <a:pt x="80" y="92"/>
                  </a:lnTo>
                  <a:lnTo>
                    <a:pt x="78" y="94"/>
                  </a:lnTo>
                  <a:lnTo>
                    <a:pt x="75" y="97"/>
                  </a:lnTo>
                  <a:lnTo>
                    <a:pt x="74" y="98"/>
                  </a:lnTo>
                  <a:lnTo>
                    <a:pt x="70" y="100"/>
                  </a:lnTo>
                  <a:lnTo>
                    <a:pt x="67" y="112"/>
                  </a:lnTo>
                  <a:lnTo>
                    <a:pt x="61" y="119"/>
                  </a:lnTo>
                  <a:lnTo>
                    <a:pt x="61" y="127"/>
                  </a:lnTo>
                  <a:lnTo>
                    <a:pt x="60" y="130"/>
                  </a:lnTo>
                  <a:lnTo>
                    <a:pt x="57" y="131"/>
                  </a:lnTo>
                  <a:lnTo>
                    <a:pt x="55" y="134"/>
                  </a:lnTo>
                  <a:lnTo>
                    <a:pt x="55" y="137"/>
                  </a:lnTo>
                  <a:lnTo>
                    <a:pt x="51" y="142"/>
                  </a:lnTo>
                  <a:lnTo>
                    <a:pt x="48" y="142"/>
                  </a:lnTo>
                  <a:lnTo>
                    <a:pt x="46" y="140"/>
                  </a:lnTo>
                  <a:lnTo>
                    <a:pt x="45" y="137"/>
                  </a:lnTo>
                  <a:lnTo>
                    <a:pt x="45" y="136"/>
                  </a:lnTo>
                  <a:lnTo>
                    <a:pt x="43" y="133"/>
                  </a:lnTo>
                  <a:lnTo>
                    <a:pt x="40" y="130"/>
                  </a:lnTo>
                  <a:lnTo>
                    <a:pt x="39" y="125"/>
                  </a:lnTo>
                  <a:lnTo>
                    <a:pt x="36" y="125"/>
                  </a:lnTo>
                  <a:lnTo>
                    <a:pt x="37" y="127"/>
                  </a:lnTo>
                  <a:lnTo>
                    <a:pt x="37" y="131"/>
                  </a:lnTo>
                  <a:lnTo>
                    <a:pt x="36" y="133"/>
                  </a:lnTo>
                  <a:lnTo>
                    <a:pt x="34" y="133"/>
                  </a:lnTo>
                  <a:lnTo>
                    <a:pt x="31" y="131"/>
                  </a:lnTo>
                  <a:lnTo>
                    <a:pt x="30" y="130"/>
                  </a:lnTo>
                  <a:lnTo>
                    <a:pt x="28" y="130"/>
                  </a:lnTo>
                  <a:lnTo>
                    <a:pt x="27" y="131"/>
                  </a:lnTo>
                  <a:lnTo>
                    <a:pt x="24" y="137"/>
                  </a:lnTo>
                  <a:lnTo>
                    <a:pt x="22" y="139"/>
                  </a:lnTo>
                  <a:lnTo>
                    <a:pt x="22" y="140"/>
                  </a:lnTo>
                  <a:lnTo>
                    <a:pt x="4" y="154"/>
                  </a:lnTo>
                  <a:lnTo>
                    <a:pt x="4" y="169"/>
                  </a:lnTo>
                  <a:lnTo>
                    <a:pt x="3" y="172"/>
                  </a:lnTo>
                  <a:lnTo>
                    <a:pt x="3" y="175"/>
                  </a:lnTo>
                  <a:lnTo>
                    <a:pt x="1" y="176"/>
                  </a:lnTo>
                  <a:lnTo>
                    <a:pt x="1" y="178"/>
                  </a:lnTo>
                  <a:lnTo>
                    <a:pt x="0" y="181"/>
                  </a:lnTo>
                  <a:lnTo>
                    <a:pt x="6" y="179"/>
                  </a:lnTo>
                  <a:lnTo>
                    <a:pt x="6" y="185"/>
                  </a:lnTo>
                  <a:lnTo>
                    <a:pt x="9" y="191"/>
                  </a:lnTo>
                  <a:lnTo>
                    <a:pt x="16" y="194"/>
                  </a:lnTo>
                  <a:lnTo>
                    <a:pt x="18" y="196"/>
                  </a:lnTo>
                  <a:lnTo>
                    <a:pt x="22" y="190"/>
                  </a:lnTo>
                  <a:lnTo>
                    <a:pt x="18" y="199"/>
                  </a:lnTo>
                  <a:lnTo>
                    <a:pt x="22" y="207"/>
                  </a:lnTo>
                  <a:lnTo>
                    <a:pt x="27" y="208"/>
                  </a:lnTo>
                  <a:lnTo>
                    <a:pt x="27" y="220"/>
                  </a:lnTo>
                  <a:lnTo>
                    <a:pt x="24" y="220"/>
                  </a:lnTo>
                  <a:lnTo>
                    <a:pt x="24" y="228"/>
                  </a:lnTo>
                  <a:lnTo>
                    <a:pt x="27" y="231"/>
                  </a:lnTo>
                  <a:lnTo>
                    <a:pt x="52" y="231"/>
                  </a:lnTo>
                  <a:lnTo>
                    <a:pt x="57" y="226"/>
                  </a:lnTo>
                  <a:lnTo>
                    <a:pt x="60" y="231"/>
                  </a:lnTo>
                  <a:lnTo>
                    <a:pt x="67" y="231"/>
                  </a:lnTo>
                  <a:lnTo>
                    <a:pt x="70" y="228"/>
                  </a:lnTo>
                  <a:lnTo>
                    <a:pt x="72" y="228"/>
                  </a:lnTo>
                  <a:lnTo>
                    <a:pt x="75" y="229"/>
                  </a:lnTo>
                  <a:lnTo>
                    <a:pt x="77" y="229"/>
                  </a:lnTo>
                  <a:lnTo>
                    <a:pt x="90" y="228"/>
                  </a:lnTo>
                  <a:lnTo>
                    <a:pt x="90" y="234"/>
                  </a:lnTo>
                  <a:lnTo>
                    <a:pt x="98" y="234"/>
                  </a:lnTo>
                  <a:lnTo>
                    <a:pt x="102" y="231"/>
                  </a:lnTo>
                  <a:lnTo>
                    <a:pt x="114" y="231"/>
                  </a:lnTo>
                  <a:lnTo>
                    <a:pt x="117" y="234"/>
                  </a:lnTo>
                  <a:lnTo>
                    <a:pt x="119" y="235"/>
                  </a:lnTo>
                  <a:lnTo>
                    <a:pt x="122" y="235"/>
                  </a:lnTo>
                  <a:lnTo>
                    <a:pt x="125" y="237"/>
                  </a:lnTo>
                  <a:lnTo>
                    <a:pt x="134" y="237"/>
                  </a:lnTo>
                  <a:lnTo>
                    <a:pt x="140" y="243"/>
                  </a:lnTo>
                  <a:lnTo>
                    <a:pt x="141" y="231"/>
                  </a:lnTo>
                  <a:lnTo>
                    <a:pt x="143" y="229"/>
                  </a:lnTo>
                  <a:lnTo>
                    <a:pt x="140" y="226"/>
                  </a:lnTo>
                  <a:lnTo>
                    <a:pt x="140" y="219"/>
                  </a:lnTo>
                  <a:lnTo>
                    <a:pt x="138" y="214"/>
                  </a:lnTo>
                  <a:lnTo>
                    <a:pt x="135" y="213"/>
                  </a:lnTo>
                  <a:lnTo>
                    <a:pt x="134" y="210"/>
                  </a:lnTo>
                  <a:lnTo>
                    <a:pt x="131" y="208"/>
                  </a:lnTo>
                  <a:lnTo>
                    <a:pt x="128" y="205"/>
                  </a:lnTo>
                  <a:lnTo>
                    <a:pt x="125" y="199"/>
                  </a:lnTo>
                  <a:lnTo>
                    <a:pt x="122" y="196"/>
                  </a:lnTo>
                  <a:lnTo>
                    <a:pt x="122" y="185"/>
                  </a:lnTo>
                  <a:lnTo>
                    <a:pt x="120" y="185"/>
                  </a:lnTo>
                  <a:lnTo>
                    <a:pt x="116" y="181"/>
                  </a:lnTo>
                  <a:lnTo>
                    <a:pt x="114" y="181"/>
                  </a:lnTo>
                  <a:lnTo>
                    <a:pt x="114" y="169"/>
                  </a:lnTo>
                  <a:lnTo>
                    <a:pt x="110" y="166"/>
                  </a:lnTo>
                  <a:lnTo>
                    <a:pt x="113" y="161"/>
                  </a:lnTo>
                  <a:lnTo>
                    <a:pt x="113" y="152"/>
                  </a:lnTo>
                  <a:lnTo>
                    <a:pt x="111" y="152"/>
                  </a:lnTo>
                  <a:lnTo>
                    <a:pt x="108" y="151"/>
                  </a:lnTo>
                  <a:lnTo>
                    <a:pt x="108" y="149"/>
                  </a:lnTo>
                  <a:lnTo>
                    <a:pt x="111" y="146"/>
                  </a:lnTo>
                  <a:lnTo>
                    <a:pt x="114" y="145"/>
                  </a:lnTo>
                  <a:lnTo>
                    <a:pt x="116" y="143"/>
                  </a:lnTo>
                  <a:lnTo>
                    <a:pt x="117" y="143"/>
                  </a:lnTo>
                  <a:lnTo>
                    <a:pt x="119" y="134"/>
                  </a:lnTo>
                  <a:lnTo>
                    <a:pt x="120" y="134"/>
                  </a:lnTo>
                  <a:lnTo>
                    <a:pt x="122" y="131"/>
                  </a:lnTo>
                  <a:lnTo>
                    <a:pt x="122" y="125"/>
                  </a:lnTo>
                  <a:lnTo>
                    <a:pt x="125" y="124"/>
                  </a:lnTo>
                  <a:lnTo>
                    <a:pt x="126" y="121"/>
                  </a:lnTo>
                  <a:lnTo>
                    <a:pt x="129" y="118"/>
                  </a:lnTo>
                  <a:lnTo>
                    <a:pt x="131" y="118"/>
                  </a:lnTo>
                  <a:lnTo>
                    <a:pt x="131" y="115"/>
                  </a:lnTo>
                  <a:lnTo>
                    <a:pt x="129" y="110"/>
                  </a:lnTo>
                  <a:lnTo>
                    <a:pt x="128" y="107"/>
                  </a:lnTo>
                  <a:lnTo>
                    <a:pt x="128" y="103"/>
                  </a:lnTo>
                  <a:lnTo>
                    <a:pt x="125" y="97"/>
                  </a:lnTo>
                  <a:lnTo>
                    <a:pt x="120" y="92"/>
                  </a:lnTo>
                  <a:lnTo>
                    <a:pt x="117" y="90"/>
                  </a:lnTo>
                  <a:lnTo>
                    <a:pt x="113" y="87"/>
                  </a:lnTo>
                  <a:lnTo>
                    <a:pt x="110" y="84"/>
                  </a:lnTo>
                  <a:lnTo>
                    <a:pt x="108" y="81"/>
                  </a:lnTo>
                  <a:lnTo>
                    <a:pt x="105" y="78"/>
                  </a:lnTo>
                  <a:lnTo>
                    <a:pt x="102" y="72"/>
                  </a:lnTo>
                  <a:lnTo>
                    <a:pt x="102" y="69"/>
                  </a:lnTo>
                  <a:lnTo>
                    <a:pt x="104" y="68"/>
                  </a:lnTo>
                  <a:lnTo>
                    <a:pt x="107" y="66"/>
                  </a:lnTo>
                  <a:lnTo>
                    <a:pt x="132" y="66"/>
                  </a:lnTo>
                  <a:lnTo>
                    <a:pt x="128" y="62"/>
                  </a:lnTo>
                  <a:lnTo>
                    <a:pt x="126" y="57"/>
                  </a:lnTo>
                  <a:lnTo>
                    <a:pt x="122" y="56"/>
                  </a:lnTo>
                  <a:lnTo>
                    <a:pt x="120" y="53"/>
                  </a:lnTo>
                  <a:lnTo>
                    <a:pt x="120" y="48"/>
                  </a:lnTo>
                  <a:lnTo>
                    <a:pt x="119" y="44"/>
                  </a:lnTo>
                  <a:lnTo>
                    <a:pt x="119" y="35"/>
                  </a:lnTo>
                  <a:lnTo>
                    <a:pt x="120" y="35"/>
                  </a:lnTo>
                  <a:lnTo>
                    <a:pt x="120" y="24"/>
                  </a:lnTo>
                  <a:lnTo>
                    <a:pt x="119" y="21"/>
                  </a:lnTo>
                  <a:lnTo>
                    <a:pt x="116" y="20"/>
                  </a:lnTo>
                  <a:lnTo>
                    <a:pt x="117" y="11"/>
                  </a:lnTo>
                  <a:lnTo>
                    <a:pt x="116" y="11"/>
                  </a:lnTo>
                  <a:lnTo>
                    <a:pt x="114" y="9"/>
                  </a:lnTo>
                  <a:lnTo>
                    <a:pt x="111" y="9"/>
                  </a:lnTo>
                  <a:lnTo>
                    <a:pt x="110" y="8"/>
                  </a:lnTo>
                  <a:lnTo>
                    <a:pt x="110" y="8"/>
                  </a:lnTo>
                  <a:lnTo>
                    <a:pt x="110" y="8"/>
                  </a:lnTo>
                  <a:close/>
                </a:path>
              </a:pathLst>
            </a:custGeom>
            <a:grp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302" name="Freeform 125"/>
            <p:cNvSpPr/>
            <p:nvPr/>
          </p:nvSpPr>
          <p:spPr bwMode="auto">
            <a:xfrm>
              <a:off x="6968964" y="4341189"/>
              <a:ext cx="54634" cy="70738"/>
            </a:xfrm>
            <a:custGeom>
              <a:avLst/>
              <a:gdLst>
                <a:gd name="T0" fmla="*/ 9 w 33"/>
                <a:gd name="T1" fmla="*/ 19 h 43"/>
                <a:gd name="T2" fmla="*/ 9 w 33"/>
                <a:gd name="T3" fmla="*/ 25 h 43"/>
                <a:gd name="T4" fmla="*/ 7 w 33"/>
                <a:gd name="T5" fmla="*/ 27 h 43"/>
                <a:gd name="T6" fmla="*/ 7 w 33"/>
                <a:gd name="T7" fmla="*/ 36 h 43"/>
                <a:gd name="T8" fmla="*/ 9 w 33"/>
                <a:gd name="T9" fmla="*/ 40 h 43"/>
                <a:gd name="T10" fmla="*/ 10 w 33"/>
                <a:gd name="T11" fmla="*/ 43 h 43"/>
                <a:gd name="T12" fmla="*/ 13 w 33"/>
                <a:gd name="T13" fmla="*/ 43 h 43"/>
                <a:gd name="T14" fmla="*/ 15 w 33"/>
                <a:gd name="T15" fmla="*/ 42 h 43"/>
                <a:gd name="T16" fmla="*/ 18 w 33"/>
                <a:gd name="T17" fmla="*/ 40 h 43"/>
                <a:gd name="T18" fmla="*/ 21 w 33"/>
                <a:gd name="T19" fmla="*/ 37 h 43"/>
                <a:gd name="T20" fmla="*/ 22 w 33"/>
                <a:gd name="T21" fmla="*/ 34 h 43"/>
                <a:gd name="T22" fmla="*/ 22 w 33"/>
                <a:gd name="T23" fmla="*/ 30 h 43"/>
                <a:gd name="T24" fmla="*/ 24 w 33"/>
                <a:gd name="T25" fmla="*/ 27 h 43"/>
                <a:gd name="T26" fmla="*/ 28 w 33"/>
                <a:gd name="T27" fmla="*/ 22 h 43"/>
                <a:gd name="T28" fmla="*/ 31 w 33"/>
                <a:gd name="T29" fmla="*/ 22 h 43"/>
                <a:gd name="T30" fmla="*/ 30 w 33"/>
                <a:gd name="T31" fmla="*/ 19 h 43"/>
                <a:gd name="T32" fmla="*/ 33 w 33"/>
                <a:gd name="T33" fmla="*/ 18 h 43"/>
                <a:gd name="T34" fmla="*/ 33 w 33"/>
                <a:gd name="T35" fmla="*/ 12 h 43"/>
                <a:gd name="T36" fmla="*/ 28 w 33"/>
                <a:gd name="T37" fmla="*/ 12 h 43"/>
                <a:gd name="T38" fmla="*/ 27 w 33"/>
                <a:gd name="T39" fmla="*/ 10 h 43"/>
                <a:gd name="T40" fmla="*/ 25 w 33"/>
                <a:gd name="T41" fmla="*/ 10 h 43"/>
                <a:gd name="T42" fmla="*/ 25 w 33"/>
                <a:gd name="T43" fmla="*/ 6 h 43"/>
                <a:gd name="T44" fmla="*/ 27 w 33"/>
                <a:gd name="T45" fmla="*/ 3 h 43"/>
                <a:gd name="T46" fmla="*/ 27 w 33"/>
                <a:gd name="T47" fmla="*/ 0 h 43"/>
                <a:gd name="T48" fmla="*/ 30 w 33"/>
                <a:gd name="T49" fmla="*/ 0 h 43"/>
                <a:gd name="T50" fmla="*/ 16 w 33"/>
                <a:gd name="T51" fmla="*/ 0 h 43"/>
                <a:gd name="T52" fmla="*/ 15 w 33"/>
                <a:gd name="T53" fmla="*/ 6 h 43"/>
                <a:gd name="T54" fmla="*/ 12 w 33"/>
                <a:gd name="T55" fmla="*/ 7 h 43"/>
                <a:gd name="T56" fmla="*/ 10 w 33"/>
                <a:gd name="T57" fmla="*/ 9 h 43"/>
                <a:gd name="T58" fmla="*/ 7 w 33"/>
                <a:gd name="T59" fmla="*/ 9 h 43"/>
                <a:gd name="T60" fmla="*/ 6 w 33"/>
                <a:gd name="T61" fmla="*/ 7 h 43"/>
                <a:gd name="T62" fmla="*/ 4 w 33"/>
                <a:gd name="T63" fmla="*/ 4 h 43"/>
                <a:gd name="T64" fmla="*/ 0 w 33"/>
                <a:gd name="T65" fmla="*/ 4 h 43"/>
                <a:gd name="T66" fmla="*/ 3 w 33"/>
                <a:gd name="T67" fmla="*/ 12 h 43"/>
                <a:gd name="T68" fmla="*/ 4 w 33"/>
                <a:gd name="T69" fmla="*/ 15 h 43"/>
                <a:gd name="T70" fmla="*/ 7 w 33"/>
                <a:gd name="T71" fmla="*/ 16 h 43"/>
                <a:gd name="T72" fmla="*/ 9 w 33"/>
                <a:gd name="T73" fmla="*/ 18 h 43"/>
                <a:gd name="T74" fmla="*/ 9 w 33"/>
                <a:gd name="T75" fmla="*/ 19 h 43"/>
                <a:gd name="T76" fmla="*/ 9 w 33"/>
                <a:gd name="T77" fmla="*/ 19 h 43"/>
                <a:gd name="T78" fmla="*/ 9 w 33"/>
                <a:gd name="T79" fmla="*/ 1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 h="43">
                  <a:moveTo>
                    <a:pt x="9" y="19"/>
                  </a:moveTo>
                  <a:lnTo>
                    <a:pt x="9" y="25"/>
                  </a:lnTo>
                  <a:lnTo>
                    <a:pt x="7" y="27"/>
                  </a:lnTo>
                  <a:lnTo>
                    <a:pt x="7" y="36"/>
                  </a:lnTo>
                  <a:lnTo>
                    <a:pt x="9" y="40"/>
                  </a:lnTo>
                  <a:lnTo>
                    <a:pt x="10" y="43"/>
                  </a:lnTo>
                  <a:lnTo>
                    <a:pt x="13" y="43"/>
                  </a:lnTo>
                  <a:lnTo>
                    <a:pt x="15" y="42"/>
                  </a:lnTo>
                  <a:lnTo>
                    <a:pt x="18" y="40"/>
                  </a:lnTo>
                  <a:lnTo>
                    <a:pt x="21" y="37"/>
                  </a:lnTo>
                  <a:lnTo>
                    <a:pt x="22" y="34"/>
                  </a:lnTo>
                  <a:lnTo>
                    <a:pt x="22" y="30"/>
                  </a:lnTo>
                  <a:lnTo>
                    <a:pt x="24" y="27"/>
                  </a:lnTo>
                  <a:lnTo>
                    <a:pt x="28" y="22"/>
                  </a:lnTo>
                  <a:lnTo>
                    <a:pt x="31" y="22"/>
                  </a:lnTo>
                  <a:lnTo>
                    <a:pt x="30" y="19"/>
                  </a:lnTo>
                  <a:lnTo>
                    <a:pt x="33" y="18"/>
                  </a:lnTo>
                  <a:lnTo>
                    <a:pt x="33" y="12"/>
                  </a:lnTo>
                  <a:lnTo>
                    <a:pt x="28" y="12"/>
                  </a:lnTo>
                  <a:lnTo>
                    <a:pt x="27" y="10"/>
                  </a:lnTo>
                  <a:lnTo>
                    <a:pt x="25" y="10"/>
                  </a:lnTo>
                  <a:lnTo>
                    <a:pt x="25" y="6"/>
                  </a:lnTo>
                  <a:lnTo>
                    <a:pt x="27" y="3"/>
                  </a:lnTo>
                  <a:lnTo>
                    <a:pt x="27" y="0"/>
                  </a:lnTo>
                  <a:lnTo>
                    <a:pt x="30" y="0"/>
                  </a:lnTo>
                  <a:lnTo>
                    <a:pt x="16" y="0"/>
                  </a:lnTo>
                  <a:lnTo>
                    <a:pt x="15" y="6"/>
                  </a:lnTo>
                  <a:lnTo>
                    <a:pt x="12" y="7"/>
                  </a:lnTo>
                  <a:lnTo>
                    <a:pt x="10" y="9"/>
                  </a:lnTo>
                  <a:lnTo>
                    <a:pt x="7" y="9"/>
                  </a:lnTo>
                  <a:lnTo>
                    <a:pt x="6" y="7"/>
                  </a:lnTo>
                  <a:lnTo>
                    <a:pt x="4" y="4"/>
                  </a:lnTo>
                  <a:lnTo>
                    <a:pt x="0" y="4"/>
                  </a:lnTo>
                  <a:lnTo>
                    <a:pt x="3" y="12"/>
                  </a:lnTo>
                  <a:lnTo>
                    <a:pt x="4" y="15"/>
                  </a:lnTo>
                  <a:lnTo>
                    <a:pt x="7" y="16"/>
                  </a:lnTo>
                  <a:lnTo>
                    <a:pt x="9" y="18"/>
                  </a:lnTo>
                  <a:lnTo>
                    <a:pt x="9" y="19"/>
                  </a:lnTo>
                  <a:lnTo>
                    <a:pt x="9" y="19"/>
                  </a:lnTo>
                  <a:lnTo>
                    <a:pt x="9" y="19"/>
                  </a:lnTo>
                  <a:close/>
                </a:path>
              </a:pathLst>
            </a:custGeom>
            <a:grp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303" name="Freeform 126"/>
            <p:cNvSpPr/>
            <p:nvPr/>
          </p:nvSpPr>
          <p:spPr bwMode="auto">
            <a:xfrm>
              <a:off x="5904456" y="3735805"/>
              <a:ext cx="246675" cy="192472"/>
            </a:xfrm>
            <a:custGeom>
              <a:avLst/>
              <a:gdLst>
                <a:gd name="T0" fmla="*/ 1 w 149"/>
                <a:gd name="T1" fmla="*/ 95 h 117"/>
                <a:gd name="T2" fmla="*/ 7 w 149"/>
                <a:gd name="T3" fmla="*/ 99 h 117"/>
                <a:gd name="T4" fmla="*/ 9 w 149"/>
                <a:gd name="T5" fmla="*/ 104 h 117"/>
                <a:gd name="T6" fmla="*/ 10 w 149"/>
                <a:gd name="T7" fmla="*/ 110 h 117"/>
                <a:gd name="T8" fmla="*/ 15 w 149"/>
                <a:gd name="T9" fmla="*/ 113 h 117"/>
                <a:gd name="T10" fmla="*/ 21 w 149"/>
                <a:gd name="T11" fmla="*/ 114 h 117"/>
                <a:gd name="T12" fmla="*/ 25 w 149"/>
                <a:gd name="T13" fmla="*/ 113 h 117"/>
                <a:gd name="T14" fmla="*/ 31 w 149"/>
                <a:gd name="T15" fmla="*/ 108 h 117"/>
                <a:gd name="T16" fmla="*/ 43 w 149"/>
                <a:gd name="T17" fmla="*/ 110 h 117"/>
                <a:gd name="T18" fmla="*/ 48 w 149"/>
                <a:gd name="T19" fmla="*/ 117 h 117"/>
                <a:gd name="T20" fmla="*/ 51 w 149"/>
                <a:gd name="T21" fmla="*/ 117 h 117"/>
                <a:gd name="T22" fmla="*/ 49 w 149"/>
                <a:gd name="T23" fmla="*/ 95 h 117"/>
                <a:gd name="T24" fmla="*/ 48 w 149"/>
                <a:gd name="T25" fmla="*/ 90 h 117"/>
                <a:gd name="T26" fmla="*/ 51 w 149"/>
                <a:gd name="T27" fmla="*/ 86 h 117"/>
                <a:gd name="T28" fmla="*/ 99 w 149"/>
                <a:gd name="T29" fmla="*/ 83 h 117"/>
                <a:gd name="T30" fmla="*/ 108 w 149"/>
                <a:gd name="T31" fmla="*/ 84 h 117"/>
                <a:gd name="T32" fmla="*/ 119 w 149"/>
                <a:gd name="T33" fmla="*/ 86 h 117"/>
                <a:gd name="T34" fmla="*/ 125 w 149"/>
                <a:gd name="T35" fmla="*/ 83 h 117"/>
                <a:gd name="T36" fmla="*/ 131 w 149"/>
                <a:gd name="T37" fmla="*/ 75 h 117"/>
                <a:gd name="T38" fmla="*/ 140 w 149"/>
                <a:gd name="T39" fmla="*/ 77 h 117"/>
                <a:gd name="T40" fmla="*/ 141 w 149"/>
                <a:gd name="T41" fmla="*/ 74 h 117"/>
                <a:gd name="T42" fmla="*/ 146 w 149"/>
                <a:gd name="T43" fmla="*/ 72 h 117"/>
                <a:gd name="T44" fmla="*/ 149 w 149"/>
                <a:gd name="T45" fmla="*/ 65 h 117"/>
                <a:gd name="T46" fmla="*/ 141 w 149"/>
                <a:gd name="T47" fmla="*/ 56 h 117"/>
                <a:gd name="T48" fmla="*/ 146 w 149"/>
                <a:gd name="T49" fmla="*/ 51 h 117"/>
                <a:gd name="T50" fmla="*/ 140 w 149"/>
                <a:gd name="T51" fmla="*/ 48 h 117"/>
                <a:gd name="T52" fmla="*/ 132 w 149"/>
                <a:gd name="T53" fmla="*/ 51 h 117"/>
                <a:gd name="T54" fmla="*/ 128 w 149"/>
                <a:gd name="T55" fmla="*/ 47 h 117"/>
                <a:gd name="T56" fmla="*/ 120 w 149"/>
                <a:gd name="T57" fmla="*/ 39 h 117"/>
                <a:gd name="T58" fmla="*/ 122 w 149"/>
                <a:gd name="T59" fmla="*/ 35 h 117"/>
                <a:gd name="T60" fmla="*/ 116 w 149"/>
                <a:gd name="T61" fmla="*/ 29 h 117"/>
                <a:gd name="T62" fmla="*/ 110 w 149"/>
                <a:gd name="T63" fmla="*/ 21 h 117"/>
                <a:gd name="T64" fmla="*/ 108 w 149"/>
                <a:gd name="T65" fmla="*/ 12 h 117"/>
                <a:gd name="T66" fmla="*/ 102 w 149"/>
                <a:gd name="T67" fmla="*/ 0 h 117"/>
                <a:gd name="T68" fmla="*/ 84 w 149"/>
                <a:gd name="T69" fmla="*/ 4 h 117"/>
                <a:gd name="T70" fmla="*/ 73 w 149"/>
                <a:gd name="T71" fmla="*/ 10 h 117"/>
                <a:gd name="T72" fmla="*/ 67 w 149"/>
                <a:gd name="T73" fmla="*/ 15 h 117"/>
                <a:gd name="T74" fmla="*/ 66 w 149"/>
                <a:gd name="T75" fmla="*/ 18 h 117"/>
                <a:gd name="T76" fmla="*/ 60 w 149"/>
                <a:gd name="T77" fmla="*/ 15 h 117"/>
                <a:gd name="T78" fmla="*/ 57 w 149"/>
                <a:gd name="T79" fmla="*/ 16 h 117"/>
                <a:gd name="T80" fmla="*/ 51 w 149"/>
                <a:gd name="T81" fmla="*/ 21 h 117"/>
                <a:gd name="T82" fmla="*/ 48 w 149"/>
                <a:gd name="T83" fmla="*/ 26 h 117"/>
                <a:gd name="T84" fmla="*/ 43 w 149"/>
                <a:gd name="T85" fmla="*/ 27 h 117"/>
                <a:gd name="T86" fmla="*/ 37 w 149"/>
                <a:gd name="T87" fmla="*/ 39 h 117"/>
                <a:gd name="T88" fmla="*/ 25 w 149"/>
                <a:gd name="T89" fmla="*/ 39 h 117"/>
                <a:gd name="T90" fmla="*/ 27 w 149"/>
                <a:gd name="T91" fmla="*/ 48 h 117"/>
                <a:gd name="T92" fmla="*/ 22 w 149"/>
                <a:gd name="T93" fmla="*/ 56 h 117"/>
                <a:gd name="T94" fmla="*/ 19 w 149"/>
                <a:gd name="T95" fmla="*/ 57 h 117"/>
                <a:gd name="T96" fmla="*/ 21 w 149"/>
                <a:gd name="T97" fmla="*/ 62 h 117"/>
                <a:gd name="T98" fmla="*/ 9 w 149"/>
                <a:gd name="T99" fmla="*/ 63 h 117"/>
                <a:gd name="T100" fmla="*/ 3 w 149"/>
                <a:gd name="T101" fmla="*/ 68 h 117"/>
                <a:gd name="T102" fmla="*/ 6 w 149"/>
                <a:gd name="T103" fmla="*/ 81 h 117"/>
                <a:gd name="T104" fmla="*/ 0 w 149"/>
                <a:gd name="T105" fmla="*/ 8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9" h="117">
                  <a:moveTo>
                    <a:pt x="0" y="81"/>
                  </a:moveTo>
                  <a:lnTo>
                    <a:pt x="1" y="95"/>
                  </a:lnTo>
                  <a:lnTo>
                    <a:pt x="1" y="102"/>
                  </a:lnTo>
                  <a:lnTo>
                    <a:pt x="7" y="99"/>
                  </a:lnTo>
                  <a:lnTo>
                    <a:pt x="7" y="102"/>
                  </a:lnTo>
                  <a:lnTo>
                    <a:pt x="9" y="104"/>
                  </a:lnTo>
                  <a:lnTo>
                    <a:pt x="9" y="107"/>
                  </a:lnTo>
                  <a:lnTo>
                    <a:pt x="10" y="110"/>
                  </a:lnTo>
                  <a:lnTo>
                    <a:pt x="13" y="111"/>
                  </a:lnTo>
                  <a:lnTo>
                    <a:pt x="15" y="113"/>
                  </a:lnTo>
                  <a:lnTo>
                    <a:pt x="19" y="113"/>
                  </a:lnTo>
                  <a:lnTo>
                    <a:pt x="21" y="114"/>
                  </a:lnTo>
                  <a:lnTo>
                    <a:pt x="24" y="114"/>
                  </a:lnTo>
                  <a:lnTo>
                    <a:pt x="25" y="113"/>
                  </a:lnTo>
                  <a:lnTo>
                    <a:pt x="25" y="111"/>
                  </a:lnTo>
                  <a:lnTo>
                    <a:pt x="31" y="108"/>
                  </a:lnTo>
                  <a:lnTo>
                    <a:pt x="39" y="108"/>
                  </a:lnTo>
                  <a:lnTo>
                    <a:pt x="43" y="110"/>
                  </a:lnTo>
                  <a:lnTo>
                    <a:pt x="48" y="114"/>
                  </a:lnTo>
                  <a:lnTo>
                    <a:pt x="48" y="117"/>
                  </a:lnTo>
                  <a:lnTo>
                    <a:pt x="54" y="116"/>
                  </a:lnTo>
                  <a:lnTo>
                    <a:pt x="51" y="117"/>
                  </a:lnTo>
                  <a:lnTo>
                    <a:pt x="51" y="104"/>
                  </a:lnTo>
                  <a:lnTo>
                    <a:pt x="49" y="95"/>
                  </a:lnTo>
                  <a:lnTo>
                    <a:pt x="48" y="95"/>
                  </a:lnTo>
                  <a:lnTo>
                    <a:pt x="48" y="90"/>
                  </a:lnTo>
                  <a:lnTo>
                    <a:pt x="49" y="87"/>
                  </a:lnTo>
                  <a:lnTo>
                    <a:pt x="51" y="86"/>
                  </a:lnTo>
                  <a:lnTo>
                    <a:pt x="93" y="86"/>
                  </a:lnTo>
                  <a:lnTo>
                    <a:pt x="99" y="83"/>
                  </a:lnTo>
                  <a:lnTo>
                    <a:pt x="104" y="84"/>
                  </a:lnTo>
                  <a:lnTo>
                    <a:pt x="108" y="84"/>
                  </a:lnTo>
                  <a:lnTo>
                    <a:pt x="114" y="86"/>
                  </a:lnTo>
                  <a:lnTo>
                    <a:pt x="119" y="86"/>
                  </a:lnTo>
                  <a:lnTo>
                    <a:pt x="120" y="83"/>
                  </a:lnTo>
                  <a:lnTo>
                    <a:pt x="125" y="83"/>
                  </a:lnTo>
                  <a:lnTo>
                    <a:pt x="126" y="80"/>
                  </a:lnTo>
                  <a:lnTo>
                    <a:pt x="131" y="75"/>
                  </a:lnTo>
                  <a:lnTo>
                    <a:pt x="138" y="75"/>
                  </a:lnTo>
                  <a:lnTo>
                    <a:pt x="140" y="77"/>
                  </a:lnTo>
                  <a:lnTo>
                    <a:pt x="140" y="74"/>
                  </a:lnTo>
                  <a:lnTo>
                    <a:pt x="141" y="74"/>
                  </a:lnTo>
                  <a:lnTo>
                    <a:pt x="143" y="72"/>
                  </a:lnTo>
                  <a:lnTo>
                    <a:pt x="146" y="72"/>
                  </a:lnTo>
                  <a:lnTo>
                    <a:pt x="147" y="68"/>
                  </a:lnTo>
                  <a:lnTo>
                    <a:pt x="149" y="65"/>
                  </a:lnTo>
                  <a:lnTo>
                    <a:pt x="147" y="65"/>
                  </a:lnTo>
                  <a:lnTo>
                    <a:pt x="141" y="56"/>
                  </a:lnTo>
                  <a:lnTo>
                    <a:pt x="147" y="54"/>
                  </a:lnTo>
                  <a:lnTo>
                    <a:pt x="146" y="51"/>
                  </a:lnTo>
                  <a:lnTo>
                    <a:pt x="143" y="48"/>
                  </a:lnTo>
                  <a:lnTo>
                    <a:pt x="140" y="48"/>
                  </a:lnTo>
                  <a:lnTo>
                    <a:pt x="137" y="51"/>
                  </a:lnTo>
                  <a:lnTo>
                    <a:pt x="132" y="51"/>
                  </a:lnTo>
                  <a:lnTo>
                    <a:pt x="131" y="48"/>
                  </a:lnTo>
                  <a:lnTo>
                    <a:pt x="128" y="47"/>
                  </a:lnTo>
                  <a:lnTo>
                    <a:pt x="120" y="41"/>
                  </a:lnTo>
                  <a:lnTo>
                    <a:pt x="120" y="39"/>
                  </a:lnTo>
                  <a:lnTo>
                    <a:pt x="126" y="35"/>
                  </a:lnTo>
                  <a:lnTo>
                    <a:pt x="122" y="35"/>
                  </a:lnTo>
                  <a:lnTo>
                    <a:pt x="122" y="29"/>
                  </a:lnTo>
                  <a:lnTo>
                    <a:pt x="116" y="29"/>
                  </a:lnTo>
                  <a:lnTo>
                    <a:pt x="113" y="27"/>
                  </a:lnTo>
                  <a:lnTo>
                    <a:pt x="110" y="21"/>
                  </a:lnTo>
                  <a:lnTo>
                    <a:pt x="110" y="15"/>
                  </a:lnTo>
                  <a:lnTo>
                    <a:pt x="108" y="12"/>
                  </a:lnTo>
                  <a:lnTo>
                    <a:pt x="108" y="3"/>
                  </a:lnTo>
                  <a:lnTo>
                    <a:pt x="102" y="0"/>
                  </a:lnTo>
                  <a:lnTo>
                    <a:pt x="90" y="0"/>
                  </a:lnTo>
                  <a:lnTo>
                    <a:pt x="84" y="4"/>
                  </a:lnTo>
                  <a:lnTo>
                    <a:pt x="78" y="4"/>
                  </a:lnTo>
                  <a:lnTo>
                    <a:pt x="73" y="10"/>
                  </a:lnTo>
                  <a:lnTo>
                    <a:pt x="67" y="10"/>
                  </a:lnTo>
                  <a:lnTo>
                    <a:pt x="67" y="15"/>
                  </a:lnTo>
                  <a:lnTo>
                    <a:pt x="66" y="16"/>
                  </a:lnTo>
                  <a:lnTo>
                    <a:pt x="66" y="18"/>
                  </a:lnTo>
                  <a:lnTo>
                    <a:pt x="63" y="18"/>
                  </a:lnTo>
                  <a:lnTo>
                    <a:pt x="60" y="15"/>
                  </a:lnTo>
                  <a:lnTo>
                    <a:pt x="58" y="15"/>
                  </a:lnTo>
                  <a:lnTo>
                    <a:pt x="57" y="16"/>
                  </a:lnTo>
                  <a:lnTo>
                    <a:pt x="55" y="19"/>
                  </a:lnTo>
                  <a:lnTo>
                    <a:pt x="51" y="21"/>
                  </a:lnTo>
                  <a:lnTo>
                    <a:pt x="49" y="24"/>
                  </a:lnTo>
                  <a:lnTo>
                    <a:pt x="48" y="26"/>
                  </a:lnTo>
                  <a:lnTo>
                    <a:pt x="48" y="27"/>
                  </a:lnTo>
                  <a:lnTo>
                    <a:pt x="43" y="27"/>
                  </a:lnTo>
                  <a:lnTo>
                    <a:pt x="43" y="38"/>
                  </a:lnTo>
                  <a:lnTo>
                    <a:pt x="37" y="39"/>
                  </a:lnTo>
                  <a:lnTo>
                    <a:pt x="30" y="32"/>
                  </a:lnTo>
                  <a:lnTo>
                    <a:pt x="25" y="39"/>
                  </a:lnTo>
                  <a:lnTo>
                    <a:pt x="27" y="41"/>
                  </a:lnTo>
                  <a:lnTo>
                    <a:pt x="27" y="48"/>
                  </a:lnTo>
                  <a:lnTo>
                    <a:pt x="22" y="48"/>
                  </a:lnTo>
                  <a:lnTo>
                    <a:pt x="22" y="56"/>
                  </a:lnTo>
                  <a:lnTo>
                    <a:pt x="21" y="57"/>
                  </a:lnTo>
                  <a:lnTo>
                    <a:pt x="19" y="57"/>
                  </a:lnTo>
                  <a:lnTo>
                    <a:pt x="21" y="59"/>
                  </a:lnTo>
                  <a:lnTo>
                    <a:pt x="21" y="62"/>
                  </a:lnTo>
                  <a:lnTo>
                    <a:pt x="10" y="62"/>
                  </a:lnTo>
                  <a:lnTo>
                    <a:pt x="9" y="63"/>
                  </a:lnTo>
                  <a:lnTo>
                    <a:pt x="7" y="63"/>
                  </a:lnTo>
                  <a:lnTo>
                    <a:pt x="3" y="68"/>
                  </a:lnTo>
                  <a:lnTo>
                    <a:pt x="9" y="75"/>
                  </a:lnTo>
                  <a:lnTo>
                    <a:pt x="6" y="81"/>
                  </a:lnTo>
                  <a:lnTo>
                    <a:pt x="0" y="81"/>
                  </a:lnTo>
                  <a:lnTo>
                    <a:pt x="0" y="81"/>
                  </a:lnTo>
                  <a:lnTo>
                    <a:pt x="0" y="81"/>
                  </a:lnTo>
                  <a:close/>
                </a:path>
              </a:pathLst>
            </a:custGeom>
            <a:grp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304" name="Freeform 127"/>
            <p:cNvSpPr/>
            <p:nvPr/>
          </p:nvSpPr>
          <p:spPr bwMode="auto">
            <a:xfrm>
              <a:off x="6682556" y="4870900"/>
              <a:ext cx="281441" cy="317499"/>
            </a:xfrm>
            <a:custGeom>
              <a:avLst/>
              <a:gdLst>
                <a:gd name="T0" fmla="*/ 3 w 170"/>
                <a:gd name="T1" fmla="*/ 151 h 193"/>
                <a:gd name="T2" fmla="*/ 7 w 170"/>
                <a:gd name="T3" fmla="*/ 155 h 193"/>
                <a:gd name="T4" fmla="*/ 10 w 170"/>
                <a:gd name="T5" fmla="*/ 161 h 193"/>
                <a:gd name="T6" fmla="*/ 12 w 170"/>
                <a:gd name="T7" fmla="*/ 169 h 193"/>
                <a:gd name="T8" fmla="*/ 13 w 170"/>
                <a:gd name="T9" fmla="*/ 176 h 193"/>
                <a:gd name="T10" fmla="*/ 12 w 170"/>
                <a:gd name="T11" fmla="*/ 181 h 193"/>
                <a:gd name="T12" fmla="*/ 10 w 170"/>
                <a:gd name="T13" fmla="*/ 193 h 193"/>
                <a:gd name="T14" fmla="*/ 31 w 170"/>
                <a:gd name="T15" fmla="*/ 187 h 193"/>
                <a:gd name="T16" fmla="*/ 37 w 170"/>
                <a:gd name="T17" fmla="*/ 185 h 193"/>
                <a:gd name="T18" fmla="*/ 40 w 170"/>
                <a:gd name="T19" fmla="*/ 181 h 193"/>
                <a:gd name="T20" fmla="*/ 43 w 170"/>
                <a:gd name="T21" fmla="*/ 179 h 193"/>
                <a:gd name="T22" fmla="*/ 48 w 170"/>
                <a:gd name="T23" fmla="*/ 178 h 193"/>
                <a:gd name="T24" fmla="*/ 49 w 170"/>
                <a:gd name="T25" fmla="*/ 169 h 193"/>
                <a:gd name="T26" fmla="*/ 51 w 170"/>
                <a:gd name="T27" fmla="*/ 163 h 193"/>
                <a:gd name="T28" fmla="*/ 55 w 170"/>
                <a:gd name="T29" fmla="*/ 160 h 193"/>
                <a:gd name="T30" fmla="*/ 63 w 170"/>
                <a:gd name="T31" fmla="*/ 161 h 193"/>
                <a:gd name="T32" fmla="*/ 67 w 170"/>
                <a:gd name="T33" fmla="*/ 164 h 193"/>
                <a:gd name="T34" fmla="*/ 78 w 170"/>
                <a:gd name="T35" fmla="*/ 167 h 193"/>
                <a:gd name="T36" fmla="*/ 82 w 170"/>
                <a:gd name="T37" fmla="*/ 170 h 193"/>
                <a:gd name="T38" fmla="*/ 87 w 170"/>
                <a:gd name="T39" fmla="*/ 172 h 193"/>
                <a:gd name="T40" fmla="*/ 93 w 170"/>
                <a:gd name="T41" fmla="*/ 169 h 193"/>
                <a:gd name="T42" fmla="*/ 97 w 170"/>
                <a:gd name="T43" fmla="*/ 170 h 193"/>
                <a:gd name="T44" fmla="*/ 102 w 170"/>
                <a:gd name="T45" fmla="*/ 167 h 193"/>
                <a:gd name="T46" fmla="*/ 105 w 170"/>
                <a:gd name="T47" fmla="*/ 160 h 193"/>
                <a:gd name="T48" fmla="*/ 107 w 170"/>
                <a:gd name="T49" fmla="*/ 154 h 193"/>
                <a:gd name="T50" fmla="*/ 116 w 170"/>
                <a:gd name="T51" fmla="*/ 146 h 193"/>
                <a:gd name="T52" fmla="*/ 120 w 170"/>
                <a:gd name="T53" fmla="*/ 143 h 193"/>
                <a:gd name="T54" fmla="*/ 126 w 170"/>
                <a:gd name="T55" fmla="*/ 139 h 193"/>
                <a:gd name="T56" fmla="*/ 129 w 170"/>
                <a:gd name="T57" fmla="*/ 124 h 193"/>
                <a:gd name="T58" fmla="*/ 134 w 170"/>
                <a:gd name="T59" fmla="*/ 122 h 193"/>
                <a:gd name="T60" fmla="*/ 147 w 170"/>
                <a:gd name="T61" fmla="*/ 108 h 193"/>
                <a:gd name="T62" fmla="*/ 152 w 170"/>
                <a:gd name="T63" fmla="*/ 101 h 193"/>
                <a:gd name="T64" fmla="*/ 159 w 170"/>
                <a:gd name="T65" fmla="*/ 99 h 193"/>
                <a:gd name="T66" fmla="*/ 165 w 170"/>
                <a:gd name="T67" fmla="*/ 93 h 193"/>
                <a:gd name="T68" fmla="*/ 170 w 170"/>
                <a:gd name="T69" fmla="*/ 92 h 193"/>
                <a:gd name="T70" fmla="*/ 164 w 170"/>
                <a:gd name="T71" fmla="*/ 84 h 193"/>
                <a:gd name="T72" fmla="*/ 155 w 170"/>
                <a:gd name="T73" fmla="*/ 83 h 193"/>
                <a:gd name="T74" fmla="*/ 147 w 170"/>
                <a:gd name="T75" fmla="*/ 81 h 193"/>
                <a:gd name="T76" fmla="*/ 143 w 170"/>
                <a:gd name="T77" fmla="*/ 72 h 193"/>
                <a:gd name="T78" fmla="*/ 144 w 170"/>
                <a:gd name="T79" fmla="*/ 63 h 193"/>
                <a:gd name="T80" fmla="*/ 135 w 170"/>
                <a:gd name="T81" fmla="*/ 57 h 193"/>
                <a:gd name="T82" fmla="*/ 134 w 170"/>
                <a:gd name="T83" fmla="*/ 48 h 193"/>
                <a:gd name="T84" fmla="*/ 120 w 170"/>
                <a:gd name="T85" fmla="*/ 44 h 193"/>
                <a:gd name="T86" fmla="*/ 113 w 170"/>
                <a:gd name="T87" fmla="*/ 32 h 193"/>
                <a:gd name="T88" fmla="*/ 111 w 170"/>
                <a:gd name="T89" fmla="*/ 24 h 193"/>
                <a:gd name="T90" fmla="*/ 107 w 170"/>
                <a:gd name="T91" fmla="*/ 17 h 193"/>
                <a:gd name="T92" fmla="*/ 103 w 170"/>
                <a:gd name="T93" fmla="*/ 9 h 193"/>
                <a:gd name="T94" fmla="*/ 99 w 170"/>
                <a:gd name="T95" fmla="*/ 0 h 193"/>
                <a:gd name="T96" fmla="*/ 85 w 170"/>
                <a:gd name="T97" fmla="*/ 6 h 193"/>
                <a:gd name="T98" fmla="*/ 69 w 170"/>
                <a:gd name="T99" fmla="*/ 17 h 193"/>
                <a:gd name="T100" fmla="*/ 67 w 170"/>
                <a:gd name="T101" fmla="*/ 12 h 193"/>
                <a:gd name="T102" fmla="*/ 66 w 170"/>
                <a:gd name="T103" fmla="*/ 8 h 193"/>
                <a:gd name="T104" fmla="*/ 60 w 170"/>
                <a:gd name="T105" fmla="*/ 6 h 193"/>
                <a:gd name="T106" fmla="*/ 43 w 170"/>
                <a:gd name="T107" fmla="*/ 11 h 193"/>
                <a:gd name="T108" fmla="*/ 30 w 170"/>
                <a:gd name="T109" fmla="*/ 12 h 193"/>
                <a:gd name="T110" fmla="*/ 19 w 170"/>
                <a:gd name="T111" fmla="*/ 57 h 193"/>
                <a:gd name="T112" fmla="*/ 19 w 170"/>
                <a:gd name="T113" fmla="*/ 92 h 193"/>
                <a:gd name="T114" fmla="*/ 0 w 170"/>
                <a:gd name="T115" fmla="*/ 149 h 193"/>
                <a:gd name="T116" fmla="*/ 0 w 170"/>
                <a:gd name="T117" fmla="*/ 149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0" h="193">
                  <a:moveTo>
                    <a:pt x="0" y="149"/>
                  </a:moveTo>
                  <a:lnTo>
                    <a:pt x="3" y="151"/>
                  </a:lnTo>
                  <a:lnTo>
                    <a:pt x="4" y="154"/>
                  </a:lnTo>
                  <a:lnTo>
                    <a:pt x="7" y="155"/>
                  </a:lnTo>
                  <a:lnTo>
                    <a:pt x="9" y="157"/>
                  </a:lnTo>
                  <a:lnTo>
                    <a:pt x="10" y="161"/>
                  </a:lnTo>
                  <a:lnTo>
                    <a:pt x="12" y="164"/>
                  </a:lnTo>
                  <a:lnTo>
                    <a:pt x="12" y="169"/>
                  </a:lnTo>
                  <a:lnTo>
                    <a:pt x="13" y="170"/>
                  </a:lnTo>
                  <a:lnTo>
                    <a:pt x="13" y="176"/>
                  </a:lnTo>
                  <a:lnTo>
                    <a:pt x="12" y="179"/>
                  </a:lnTo>
                  <a:lnTo>
                    <a:pt x="12" y="181"/>
                  </a:lnTo>
                  <a:lnTo>
                    <a:pt x="10" y="184"/>
                  </a:lnTo>
                  <a:lnTo>
                    <a:pt x="10" y="193"/>
                  </a:lnTo>
                  <a:lnTo>
                    <a:pt x="31" y="193"/>
                  </a:lnTo>
                  <a:lnTo>
                    <a:pt x="31" y="187"/>
                  </a:lnTo>
                  <a:lnTo>
                    <a:pt x="37" y="187"/>
                  </a:lnTo>
                  <a:lnTo>
                    <a:pt x="37" y="185"/>
                  </a:lnTo>
                  <a:lnTo>
                    <a:pt x="39" y="184"/>
                  </a:lnTo>
                  <a:lnTo>
                    <a:pt x="40" y="181"/>
                  </a:lnTo>
                  <a:lnTo>
                    <a:pt x="42" y="179"/>
                  </a:lnTo>
                  <a:lnTo>
                    <a:pt x="43" y="179"/>
                  </a:lnTo>
                  <a:lnTo>
                    <a:pt x="45" y="178"/>
                  </a:lnTo>
                  <a:lnTo>
                    <a:pt x="48" y="178"/>
                  </a:lnTo>
                  <a:lnTo>
                    <a:pt x="48" y="172"/>
                  </a:lnTo>
                  <a:lnTo>
                    <a:pt x="49" y="169"/>
                  </a:lnTo>
                  <a:lnTo>
                    <a:pt x="49" y="166"/>
                  </a:lnTo>
                  <a:lnTo>
                    <a:pt x="51" y="163"/>
                  </a:lnTo>
                  <a:lnTo>
                    <a:pt x="52" y="161"/>
                  </a:lnTo>
                  <a:lnTo>
                    <a:pt x="55" y="160"/>
                  </a:lnTo>
                  <a:lnTo>
                    <a:pt x="60" y="160"/>
                  </a:lnTo>
                  <a:lnTo>
                    <a:pt x="63" y="161"/>
                  </a:lnTo>
                  <a:lnTo>
                    <a:pt x="64" y="163"/>
                  </a:lnTo>
                  <a:lnTo>
                    <a:pt x="67" y="164"/>
                  </a:lnTo>
                  <a:lnTo>
                    <a:pt x="70" y="167"/>
                  </a:lnTo>
                  <a:lnTo>
                    <a:pt x="78" y="167"/>
                  </a:lnTo>
                  <a:lnTo>
                    <a:pt x="79" y="169"/>
                  </a:lnTo>
                  <a:lnTo>
                    <a:pt x="82" y="170"/>
                  </a:lnTo>
                  <a:lnTo>
                    <a:pt x="84" y="172"/>
                  </a:lnTo>
                  <a:lnTo>
                    <a:pt x="87" y="172"/>
                  </a:lnTo>
                  <a:lnTo>
                    <a:pt x="90" y="170"/>
                  </a:lnTo>
                  <a:lnTo>
                    <a:pt x="93" y="169"/>
                  </a:lnTo>
                  <a:lnTo>
                    <a:pt x="94" y="170"/>
                  </a:lnTo>
                  <a:lnTo>
                    <a:pt x="97" y="170"/>
                  </a:lnTo>
                  <a:lnTo>
                    <a:pt x="100" y="169"/>
                  </a:lnTo>
                  <a:lnTo>
                    <a:pt x="102" y="167"/>
                  </a:lnTo>
                  <a:lnTo>
                    <a:pt x="103" y="164"/>
                  </a:lnTo>
                  <a:lnTo>
                    <a:pt x="105" y="160"/>
                  </a:lnTo>
                  <a:lnTo>
                    <a:pt x="107" y="157"/>
                  </a:lnTo>
                  <a:lnTo>
                    <a:pt x="107" y="154"/>
                  </a:lnTo>
                  <a:lnTo>
                    <a:pt x="111" y="148"/>
                  </a:lnTo>
                  <a:lnTo>
                    <a:pt x="116" y="146"/>
                  </a:lnTo>
                  <a:lnTo>
                    <a:pt x="119" y="145"/>
                  </a:lnTo>
                  <a:lnTo>
                    <a:pt x="120" y="143"/>
                  </a:lnTo>
                  <a:lnTo>
                    <a:pt x="122" y="140"/>
                  </a:lnTo>
                  <a:lnTo>
                    <a:pt x="126" y="139"/>
                  </a:lnTo>
                  <a:lnTo>
                    <a:pt x="126" y="130"/>
                  </a:lnTo>
                  <a:lnTo>
                    <a:pt x="129" y="124"/>
                  </a:lnTo>
                  <a:lnTo>
                    <a:pt x="132" y="122"/>
                  </a:lnTo>
                  <a:lnTo>
                    <a:pt x="134" y="122"/>
                  </a:lnTo>
                  <a:lnTo>
                    <a:pt x="137" y="121"/>
                  </a:lnTo>
                  <a:lnTo>
                    <a:pt x="147" y="108"/>
                  </a:lnTo>
                  <a:lnTo>
                    <a:pt x="150" y="102"/>
                  </a:lnTo>
                  <a:lnTo>
                    <a:pt x="152" y="101"/>
                  </a:lnTo>
                  <a:lnTo>
                    <a:pt x="155" y="101"/>
                  </a:lnTo>
                  <a:lnTo>
                    <a:pt x="159" y="99"/>
                  </a:lnTo>
                  <a:lnTo>
                    <a:pt x="162" y="99"/>
                  </a:lnTo>
                  <a:lnTo>
                    <a:pt x="165" y="93"/>
                  </a:lnTo>
                  <a:lnTo>
                    <a:pt x="170" y="93"/>
                  </a:lnTo>
                  <a:lnTo>
                    <a:pt x="170" y="92"/>
                  </a:lnTo>
                  <a:lnTo>
                    <a:pt x="168" y="89"/>
                  </a:lnTo>
                  <a:lnTo>
                    <a:pt x="164" y="84"/>
                  </a:lnTo>
                  <a:lnTo>
                    <a:pt x="159" y="83"/>
                  </a:lnTo>
                  <a:lnTo>
                    <a:pt x="155" y="83"/>
                  </a:lnTo>
                  <a:lnTo>
                    <a:pt x="150" y="81"/>
                  </a:lnTo>
                  <a:lnTo>
                    <a:pt x="147" y="81"/>
                  </a:lnTo>
                  <a:lnTo>
                    <a:pt x="147" y="72"/>
                  </a:lnTo>
                  <a:lnTo>
                    <a:pt x="143" y="72"/>
                  </a:lnTo>
                  <a:lnTo>
                    <a:pt x="143" y="65"/>
                  </a:lnTo>
                  <a:lnTo>
                    <a:pt x="144" y="63"/>
                  </a:lnTo>
                  <a:lnTo>
                    <a:pt x="143" y="57"/>
                  </a:lnTo>
                  <a:lnTo>
                    <a:pt x="135" y="57"/>
                  </a:lnTo>
                  <a:lnTo>
                    <a:pt x="135" y="50"/>
                  </a:lnTo>
                  <a:lnTo>
                    <a:pt x="134" y="48"/>
                  </a:lnTo>
                  <a:lnTo>
                    <a:pt x="126" y="48"/>
                  </a:lnTo>
                  <a:lnTo>
                    <a:pt x="120" y="44"/>
                  </a:lnTo>
                  <a:lnTo>
                    <a:pt x="117" y="42"/>
                  </a:lnTo>
                  <a:lnTo>
                    <a:pt x="113" y="32"/>
                  </a:lnTo>
                  <a:lnTo>
                    <a:pt x="113" y="26"/>
                  </a:lnTo>
                  <a:lnTo>
                    <a:pt x="111" y="24"/>
                  </a:lnTo>
                  <a:lnTo>
                    <a:pt x="108" y="18"/>
                  </a:lnTo>
                  <a:lnTo>
                    <a:pt x="107" y="17"/>
                  </a:lnTo>
                  <a:lnTo>
                    <a:pt x="103" y="17"/>
                  </a:lnTo>
                  <a:lnTo>
                    <a:pt x="103" y="9"/>
                  </a:lnTo>
                  <a:lnTo>
                    <a:pt x="100" y="6"/>
                  </a:lnTo>
                  <a:lnTo>
                    <a:pt x="99" y="0"/>
                  </a:lnTo>
                  <a:lnTo>
                    <a:pt x="88" y="1"/>
                  </a:lnTo>
                  <a:lnTo>
                    <a:pt x="85" y="6"/>
                  </a:lnTo>
                  <a:lnTo>
                    <a:pt x="79" y="6"/>
                  </a:lnTo>
                  <a:lnTo>
                    <a:pt x="69" y="17"/>
                  </a:lnTo>
                  <a:lnTo>
                    <a:pt x="67" y="17"/>
                  </a:lnTo>
                  <a:lnTo>
                    <a:pt x="67" y="12"/>
                  </a:lnTo>
                  <a:lnTo>
                    <a:pt x="66" y="12"/>
                  </a:lnTo>
                  <a:lnTo>
                    <a:pt x="66" y="8"/>
                  </a:lnTo>
                  <a:lnTo>
                    <a:pt x="64" y="6"/>
                  </a:lnTo>
                  <a:lnTo>
                    <a:pt x="60" y="6"/>
                  </a:lnTo>
                  <a:lnTo>
                    <a:pt x="55" y="8"/>
                  </a:lnTo>
                  <a:lnTo>
                    <a:pt x="43" y="11"/>
                  </a:lnTo>
                  <a:lnTo>
                    <a:pt x="34" y="11"/>
                  </a:lnTo>
                  <a:lnTo>
                    <a:pt x="30" y="12"/>
                  </a:lnTo>
                  <a:lnTo>
                    <a:pt x="19" y="12"/>
                  </a:lnTo>
                  <a:lnTo>
                    <a:pt x="19" y="57"/>
                  </a:lnTo>
                  <a:lnTo>
                    <a:pt x="18" y="59"/>
                  </a:lnTo>
                  <a:lnTo>
                    <a:pt x="19" y="92"/>
                  </a:lnTo>
                  <a:lnTo>
                    <a:pt x="1" y="92"/>
                  </a:lnTo>
                  <a:lnTo>
                    <a:pt x="0" y="149"/>
                  </a:lnTo>
                  <a:lnTo>
                    <a:pt x="0" y="149"/>
                  </a:lnTo>
                  <a:lnTo>
                    <a:pt x="0" y="149"/>
                  </a:lnTo>
                  <a:close/>
                </a:path>
              </a:pathLst>
            </a:custGeom>
            <a:grp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305" name="Freeform 128"/>
            <p:cNvSpPr/>
            <p:nvPr/>
          </p:nvSpPr>
          <p:spPr bwMode="auto">
            <a:xfrm>
              <a:off x="6098154" y="3827926"/>
              <a:ext cx="97677" cy="212214"/>
            </a:xfrm>
            <a:custGeom>
              <a:avLst/>
              <a:gdLst>
                <a:gd name="T0" fmla="*/ 38 w 59"/>
                <a:gd name="T1" fmla="*/ 89 h 129"/>
                <a:gd name="T2" fmla="*/ 38 w 59"/>
                <a:gd name="T3" fmla="*/ 72 h 129"/>
                <a:gd name="T4" fmla="*/ 45 w 59"/>
                <a:gd name="T5" fmla="*/ 66 h 129"/>
                <a:gd name="T6" fmla="*/ 47 w 59"/>
                <a:gd name="T7" fmla="*/ 55 h 129"/>
                <a:gd name="T8" fmla="*/ 53 w 59"/>
                <a:gd name="T9" fmla="*/ 51 h 129"/>
                <a:gd name="T10" fmla="*/ 56 w 59"/>
                <a:gd name="T11" fmla="*/ 39 h 129"/>
                <a:gd name="T12" fmla="*/ 59 w 59"/>
                <a:gd name="T13" fmla="*/ 37 h 129"/>
                <a:gd name="T14" fmla="*/ 57 w 59"/>
                <a:gd name="T15" fmla="*/ 33 h 129"/>
                <a:gd name="T16" fmla="*/ 56 w 59"/>
                <a:gd name="T17" fmla="*/ 27 h 129"/>
                <a:gd name="T18" fmla="*/ 50 w 59"/>
                <a:gd name="T19" fmla="*/ 19 h 129"/>
                <a:gd name="T20" fmla="*/ 53 w 59"/>
                <a:gd name="T21" fmla="*/ 15 h 129"/>
                <a:gd name="T22" fmla="*/ 53 w 59"/>
                <a:gd name="T23" fmla="*/ 10 h 129"/>
                <a:gd name="T24" fmla="*/ 47 w 59"/>
                <a:gd name="T25" fmla="*/ 9 h 129"/>
                <a:gd name="T26" fmla="*/ 44 w 59"/>
                <a:gd name="T27" fmla="*/ 7 h 129"/>
                <a:gd name="T28" fmla="*/ 41 w 59"/>
                <a:gd name="T29" fmla="*/ 3 h 129"/>
                <a:gd name="T30" fmla="*/ 30 w 59"/>
                <a:gd name="T31" fmla="*/ 3 h 129"/>
                <a:gd name="T32" fmla="*/ 32 w 59"/>
                <a:gd name="T33" fmla="*/ 9 h 129"/>
                <a:gd name="T34" fmla="*/ 29 w 59"/>
                <a:gd name="T35" fmla="*/ 15 h 129"/>
                <a:gd name="T36" fmla="*/ 24 w 59"/>
                <a:gd name="T37" fmla="*/ 16 h 129"/>
                <a:gd name="T38" fmla="*/ 23 w 59"/>
                <a:gd name="T39" fmla="*/ 21 h 129"/>
                <a:gd name="T40" fmla="*/ 14 w 59"/>
                <a:gd name="T41" fmla="*/ 19 h 129"/>
                <a:gd name="T42" fmla="*/ 8 w 59"/>
                <a:gd name="T43" fmla="*/ 27 h 129"/>
                <a:gd name="T44" fmla="*/ 2 w 59"/>
                <a:gd name="T45" fmla="*/ 30 h 129"/>
                <a:gd name="T46" fmla="*/ 0 w 59"/>
                <a:gd name="T47" fmla="*/ 42 h 129"/>
                <a:gd name="T48" fmla="*/ 12 w 59"/>
                <a:gd name="T49" fmla="*/ 51 h 129"/>
                <a:gd name="T50" fmla="*/ 15 w 59"/>
                <a:gd name="T51" fmla="*/ 66 h 129"/>
                <a:gd name="T52" fmla="*/ 17 w 59"/>
                <a:gd name="T53" fmla="*/ 77 h 129"/>
                <a:gd name="T54" fmla="*/ 15 w 59"/>
                <a:gd name="T55" fmla="*/ 83 h 129"/>
                <a:gd name="T56" fmla="*/ 18 w 59"/>
                <a:gd name="T57" fmla="*/ 102 h 129"/>
                <a:gd name="T58" fmla="*/ 17 w 59"/>
                <a:gd name="T59" fmla="*/ 120 h 129"/>
                <a:gd name="T60" fmla="*/ 20 w 59"/>
                <a:gd name="T61" fmla="*/ 125 h 129"/>
                <a:gd name="T62" fmla="*/ 23 w 59"/>
                <a:gd name="T63" fmla="*/ 128 h 129"/>
                <a:gd name="T64" fmla="*/ 29 w 59"/>
                <a:gd name="T65" fmla="*/ 129 h 129"/>
                <a:gd name="T66" fmla="*/ 33 w 59"/>
                <a:gd name="T67" fmla="*/ 125 h 129"/>
                <a:gd name="T68" fmla="*/ 36 w 59"/>
                <a:gd name="T69" fmla="*/ 96 h 129"/>
                <a:gd name="T70" fmla="*/ 36 w 59"/>
                <a:gd name="T71" fmla="*/ 9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9" h="129">
                  <a:moveTo>
                    <a:pt x="36" y="96"/>
                  </a:moveTo>
                  <a:lnTo>
                    <a:pt x="38" y="89"/>
                  </a:lnTo>
                  <a:lnTo>
                    <a:pt x="36" y="80"/>
                  </a:lnTo>
                  <a:lnTo>
                    <a:pt x="38" y="72"/>
                  </a:lnTo>
                  <a:lnTo>
                    <a:pt x="42" y="72"/>
                  </a:lnTo>
                  <a:lnTo>
                    <a:pt x="45" y="66"/>
                  </a:lnTo>
                  <a:lnTo>
                    <a:pt x="45" y="57"/>
                  </a:lnTo>
                  <a:lnTo>
                    <a:pt x="47" y="55"/>
                  </a:lnTo>
                  <a:lnTo>
                    <a:pt x="48" y="52"/>
                  </a:lnTo>
                  <a:lnTo>
                    <a:pt x="53" y="51"/>
                  </a:lnTo>
                  <a:lnTo>
                    <a:pt x="53" y="40"/>
                  </a:lnTo>
                  <a:lnTo>
                    <a:pt x="56" y="39"/>
                  </a:lnTo>
                  <a:lnTo>
                    <a:pt x="57" y="39"/>
                  </a:lnTo>
                  <a:lnTo>
                    <a:pt x="59" y="37"/>
                  </a:lnTo>
                  <a:lnTo>
                    <a:pt x="59" y="34"/>
                  </a:lnTo>
                  <a:lnTo>
                    <a:pt x="57" y="33"/>
                  </a:lnTo>
                  <a:lnTo>
                    <a:pt x="57" y="30"/>
                  </a:lnTo>
                  <a:lnTo>
                    <a:pt x="56" y="27"/>
                  </a:lnTo>
                  <a:lnTo>
                    <a:pt x="54" y="25"/>
                  </a:lnTo>
                  <a:lnTo>
                    <a:pt x="50" y="19"/>
                  </a:lnTo>
                  <a:lnTo>
                    <a:pt x="53" y="16"/>
                  </a:lnTo>
                  <a:lnTo>
                    <a:pt x="53" y="15"/>
                  </a:lnTo>
                  <a:lnTo>
                    <a:pt x="54" y="12"/>
                  </a:lnTo>
                  <a:lnTo>
                    <a:pt x="53" y="10"/>
                  </a:lnTo>
                  <a:lnTo>
                    <a:pt x="48" y="9"/>
                  </a:lnTo>
                  <a:lnTo>
                    <a:pt x="47" y="9"/>
                  </a:lnTo>
                  <a:lnTo>
                    <a:pt x="45" y="7"/>
                  </a:lnTo>
                  <a:lnTo>
                    <a:pt x="44" y="7"/>
                  </a:lnTo>
                  <a:lnTo>
                    <a:pt x="42" y="6"/>
                  </a:lnTo>
                  <a:lnTo>
                    <a:pt x="41" y="3"/>
                  </a:lnTo>
                  <a:lnTo>
                    <a:pt x="38" y="0"/>
                  </a:lnTo>
                  <a:lnTo>
                    <a:pt x="30" y="3"/>
                  </a:lnTo>
                  <a:lnTo>
                    <a:pt x="30" y="9"/>
                  </a:lnTo>
                  <a:lnTo>
                    <a:pt x="32" y="9"/>
                  </a:lnTo>
                  <a:lnTo>
                    <a:pt x="30" y="10"/>
                  </a:lnTo>
                  <a:lnTo>
                    <a:pt x="29" y="15"/>
                  </a:lnTo>
                  <a:lnTo>
                    <a:pt x="26" y="15"/>
                  </a:lnTo>
                  <a:lnTo>
                    <a:pt x="24" y="16"/>
                  </a:lnTo>
                  <a:lnTo>
                    <a:pt x="23" y="16"/>
                  </a:lnTo>
                  <a:lnTo>
                    <a:pt x="23" y="21"/>
                  </a:lnTo>
                  <a:lnTo>
                    <a:pt x="21" y="19"/>
                  </a:lnTo>
                  <a:lnTo>
                    <a:pt x="14" y="19"/>
                  </a:lnTo>
                  <a:lnTo>
                    <a:pt x="9" y="24"/>
                  </a:lnTo>
                  <a:lnTo>
                    <a:pt x="8" y="27"/>
                  </a:lnTo>
                  <a:lnTo>
                    <a:pt x="3" y="27"/>
                  </a:lnTo>
                  <a:lnTo>
                    <a:pt x="2" y="30"/>
                  </a:lnTo>
                  <a:lnTo>
                    <a:pt x="0" y="34"/>
                  </a:lnTo>
                  <a:lnTo>
                    <a:pt x="0" y="42"/>
                  </a:lnTo>
                  <a:lnTo>
                    <a:pt x="3" y="43"/>
                  </a:lnTo>
                  <a:lnTo>
                    <a:pt x="12" y="51"/>
                  </a:lnTo>
                  <a:lnTo>
                    <a:pt x="12" y="63"/>
                  </a:lnTo>
                  <a:lnTo>
                    <a:pt x="15" y="66"/>
                  </a:lnTo>
                  <a:lnTo>
                    <a:pt x="17" y="69"/>
                  </a:lnTo>
                  <a:lnTo>
                    <a:pt x="17" y="77"/>
                  </a:lnTo>
                  <a:lnTo>
                    <a:pt x="18" y="80"/>
                  </a:lnTo>
                  <a:lnTo>
                    <a:pt x="15" y="83"/>
                  </a:lnTo>
                  <a:lnTo>
                    <a:pt x="15" y="98"/>
                  </a:lnTo>
                  <a:lnTo>
                    <a:pt x="18" y="102"/>
                  </a:lnTo>
                  <a:lnTo>
                    <a:pt x="15" y="104"/>
                  </a:lnTo>
                  <a:lnTo>
                    <a:pt x="17" y="120"/>
                  </a:lnTo>
                  <a:lnTo>
                    <a:pt x="17" y="122"/>
                  </a:lnTo>
                  <a:lnTo>
                    <a:pt x="20" y="125"/>
                  </a:lnTo>
                  <a:lnTo>
                    <a:pt x="20" y="128"/>
                  </a:lnTo>
                  <a:lnTo>
                    <a:pt x="23" y="128"/>
                  </a:lnTo>
                  <a:lnTo>
                    <a:pt x="26" y="129"/>
                  </a:lnTo>
                  <a:lnTo>
                    <a:pt x="29" y="129"/>
                  </a:lnTo>
                  <a:lnTo>
                    <a:pt x="32" y="123"/>
                  </a:lnTo>
                  <a:lnTo>
                    <a:pt x="33" y="125"/>
                  </a:lnTo>
                  <a:lnTo>
                    <a:pt x="36" y="126"/>
                  </a:lnTo>
                  <a:lnTo>
                    <a:pt x="36" y="96"/>
                  </a:lnTo>
                  <a:lnTo>
                    <a:pt x="36" y="96"/>
                  </a:lnTo>
                  <a:lnTo>
                    <a:pt x="36" y="96"/>
                  </a:lnTo>
                  <a:close/>
                </a:path>
              </a:pathLst>
            </a:custGeom>
            <a:grp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306" name="Freeform 129"/>
            <p:cNvSpPr>
              <a:spLocks noEditPoints="1"/>
            </p:cNvSpPr>
            <p:nvPr/>
          </p:nvSpPr>
          <p:spPr bwMode="auto">
            <a:xfrm>
              <a:off x="6430090" y="4407814"/>
              <a:ext cx="384085" cy="475425"/>
            </a:xfrm>
            <a:custGeom>
              <a:avLst/>
              <a:gdLst>
                <a:gd name="T0" fmla="*/ 13 w 232"/>
                <a:gd name="T1" fmla="*/ 28 h 289"/>
                <a:gd name="T2" fmla="*/ 17 w 232"/>
                <a:gd name="T3" fmla="*/ 21 h 289"/>
                <a:gd name="T4" fmla="*/ 26 w 232"/>
                <a:gd name="T5" fmla="*/ 6 h 289"/>
                <a:gd name="T6" fmla="*/ 23 w 232"/>
                <a:gd name="T7" fmla="*/ 0 h 289"/>
                <a:gd name="T8" fmla="*/ 13 w 232"/>
                <a:gd name="T9" fmla="*/ 6 h 289"/>
                <a:gd name="T10" fmla="*/ 10 w 232"/>
                <a:gd name="T11" fmla="*/ 28 h 289"/>
                <a:gd name="T12" fmla="*/ 221 w 232"/>
                <a:gd name="T13" fmla="*/ 143 h 289"/>
                <a:gd name="T14" fmla="*/ 209 w 232"/>
                <a:gd name="T15" fmla="*/ 144 h 289"/>
                <a:gd name="T16" fmla="*/ 197 w 232"/>
                <a:gd name="T17" fmla="*/ 146 h 289"/>
                <a:gd name="T18" fmla="*/ 197 w 232"/>
                <a:gd name="T19" fmla="*/ 132 h 289"/>
                <a:gd name="T20" fmla="*/ 194 w 232"/>
                <a:gd name="T21" fmla="*/ 117 h 289"/>
                <a:gd name="T22" fmla="*/ 191 w 232"/>
                <a:gd name="T23" fmla="*/ 104 h 289"/>
                <a:gd name="T24" fmla="*/ 193 w 232"/>
                <a:gd name="T25" fmla="*/ 89 h 289"/>
                <a:gd name="T26" fmla="*/ 185 w 232"/>
                <a:gd name="T27" fmla="*/ 75 h 289"/>
                <a:gd name="T28" fmla="*/ 166 w 232"/>
                <a:gd name="T29" fmla="*/ 57 h 289"/>
                <a:gd name="T30" fmla="*/ 146 w 232"/>
                <a:gd name="T31" fmla="*/ 57 h 289"/>
                <a:gd name="T32" fmla="*/ 148 w 232"/>
                <a:gd name="T33" fmla="*/ 65 h 289"/>
                <a:gd name="T34" fmla="*/ 143 w 232"/>
                <a:gd name="T35" fmla="*/ 72 h 289"/>
                <a:gd name="T36" fmla="*/ 128 w 232"/>
                <a:gd name="T37" fmla="*/ 78 h 289"/>
                <a:gd name="T38" fmla="*/ 108 w 232"/>
                <a:gd name="T39" fmla="*/ 80 h 289"/>
                <a:gd name="T40" fmla="*/ 101 w 232"/>
                <a:gd name="T41" fmla="*/ 65 h 289"/>
                <a:gd name="T42" fmla="*/ 99 w 232"/>
                <a:gd name="T43" fmla="*/ 60 h 289"/>
                <a:gd name="T44" fmla="*/ 92 w 232"/>
                <a:gd name="T45" fmla="*/ 36 h 289"/>
                <a:gd name="T46" fmla="*/ 83 w 232"/>
                <a:gd name="T47" fmla="*/ 31 h 289"/>
                <a:gd name="T48" fmla="*/ 60 w 232"/>
                <a:gd name="T49" fmla="*/ 31 h 289"/>
                <a:gd name="T50" fmla="*/ 44 w 232"/>
                <a:gd name="T51" fmla="*/ 31 h 289"/>
                <a:gd name="T52" fmla="*/ 26 w 232"/>
                <a:gd name="T53" fmla="*/ 31 h 289"/>
                <a:gd name="T54" fmla="*/ 15 w 232"/>
                <a:gd name="T55" fmla="*/ 45 h 289"/>
                <a:gd name="T56" fmla="*/ 23 w 232"/>
                <a:gd name="T57" fmla="*/ 63 h 289"/>
                <a:gd name="T58" fmla="*/ 30 w 232"/>
                <a:gd name="T59" fmla="*/ 92 h 289"/>
                <a:gd name="T60" fmla="*/ 29 w 232"/>
                <a:gd name="T61" fmla="*/ 107 h 289"/>
                <a:gd name="T62" fmla="*/ 42 w 232"/>
                <a:gd name="T63" fmla="*/ 144 h 289"/>
                <a:gd name="T64" fmla="*/ 38 w 232"/>
                <a:gd name="T65" fmla="*/ 161 h 289"/>
                <a:gd name="T66" fmla="*/ 36 w 232"/>
                <a:gd name="T67" fmla="*/ 174 h 289"/>
                <a:gd name="T68" fmla="*/ 26 w 232"/>
                <a:gd name="T69" fmla="*/ 187 h 289"/>
                <a:gd name="T70" fmla="*/ 15 w 232"/>
                <a:gd name="T71" fmla="*/ 199 h 289"/>
                <a:gd name="T72" fmla="*/ 9 w 232"/>
                <a:gd name="T73" fmla="*/ 226 h 289"/>
                <a:gd name="T74" fmla="*/ 1 w 232"/>
                <a:gd name="T75" fmla="*/ 253 h 289"/>
                <a:gd name="T76" fmla="*/ 4 w 232"/>
                <a:gd name="T77" fmla="*/ 272 h 289"/>
                <a:gd name="T78" fmla="*/ 23 w 232"/>
                <a:gd name="T79" fmla="*/ 268 h 289"/>
                <a:gd name="T80" fmla="*/ 33 w 232"/>
                <a:gd name="T81" fmla="*/ 271 h 289"/>
                <a:gd name="T82" fmla="*/ 125 w 232"/>
                <a:gd name="T83" fmla="*/ 277 h 289"/>
                <a:gd name="T84" fmla="*/ 142 w 232"/>
                <a:gd name="T85" fmla="*/ 288 h 289"/>
                <a:gd name="T86" fmla="*/ 191 w 232"/>
                <a:gd name="T87" fmla="*/ 288 h 289"/>
                <a:gd name="T88" fmla="*/ 193 w 232"/>
                <a:gd name="T89" fmla="*/ 257 h 289"/>
                <a:gd name="T90" fmla="*/ 223 w 232"/>
                <a:gd name="T91" fmla="*/ 185 h 289"/>
                <a:gd name="T92" fmla="*/ 227 w 232"/>
                <a:gd name="T93" fmla="*/ 174 h 289"/>
                <a:gd name="T94" fmla="*/ 229 w 232"/>
                <a:gd name="T95" fmla="*/ 153 h 289"/>
                <a:gd name="T96" fmla="*/ 229 w 232"/>
                <a:gd name="T97" fmla="*/ 144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2" h="289">
                  <a:moveTo>
                    <a:pt x="10" y="28"/>
                  </a:moveTo>
                  <a:lnTo>
                    <a:pt x="10" y="30"/>
                  </a:lnTo>
                  <a:lnTo>
                    <a:pt x="12" y="30"/>
                  </a:lnTo>
                  <a:lnTo>
                    <a:pt x="13" y="28"/>
                  </a:lnTo>
                  <a:lnTo>
                    <a:pt x="17" y="27"/>
                  </a:lnTo>
                  <a:lnTo>
                    <a:pt x="18" y="25"/>
                  </a:lnTo>
                  <a:lnTo>
                    <a:pt x="18" y="24"/>
                  </a:lnTo>
                  <a:lnTo>
                    <a:pt x="17" y="21"/>
                  </a:lnTo>
                  <a:lnTo>
                    <a:pt x="17" y="19"/>
                  </a:lnTo>
                  <a:lnTo>
                    <a:pt x="15" y="16"/>
                  </a:lnTo>
                  <a:lnTo>
                    <a:pt x="24" y="9"/>
                  </a:lnTo>
                  <a:lnTo>
                    <a:pt x="26" y="6"/>
                  </a:lnTo>
                  <a:lnTo>
                    <a:pt x="26" y="4"/>
                  </a:lnTo>
                  <a:lnTo>
                    <a:pt x="24" y="3"/>
                  </a:lnTo>
                  <a:lnTo>
                    <a:pt x="24" y="1"/>
                  </a:lnTo>
                  <a:lnTo>
                    <a:pt x="23" y="0"/>
                  </a:lnTo>
                  <a:lnTo>
                    <a:pt x="21" y="1"/>
                  </a:lnTo>
                  <a:lnTo>
                    <a:pt x="18" y="3"/>
                  </a:lnTo>
                  <a:lnTo>
                    <a:pt x="17" y="4"/>
                  </a:lnTo>
                  <a:lnTo>
                    <a:pt x="13" y="6"/>
                  </a:lnTo>
                  <a:lnTo>
                    <a:pt x="13" y="10"/>
                  </a:lnTo>
                  <a:lnTo>
                    <a:pt x="9" y="10"/>
                  </a:lnTo>
                  <a:lnTo>
                    <a:pt x="9" y="15"/>
                  </a:lnTo>
                  <a:lnTo>
                    <a:pt x="10" y="28"/>
                  </a:lnTo>
                  <a:lnTo>
                    <a:pt x="10" y="28"/>
                  </a:lnTo>
                  <a:lnTo>
                    <a:pt x="10" y="28"/>
                  </a:lnTo>
                  <a:close/>
                  <a:moveTo>
                    <a:pt x="229" y="143"/>
                  </a:moveTo>
                  <a:lnTo>
                    <a:pt x="221" y="143"/>
                  </a:lnTo>
                  <a:lnTo>
                    <a:pt x="218" y="140"/>
                  </a:lnTo>
                  <a:lnTo>
                    <a:pt x="215" y="140"/>
                  </a:lnTo>
                  <a:lnTo>
                    <a:pt x="215" y="143"/>
                  </a:lnTo>
                  <a:lnTo>
                    <a:pt x="209" y="144"/>
                  </a:lnTo>
                  <a:lnTo>
                    <a:pt x="202" y="143"/>
                  </a:lnTo>
                  <a:lnTo>
                    <a:pt x="200" y="147"/>
                  </a:lnTo>
                  <a:lnTo>
                    <a:pt x="199" y="146"/>
                  </a:lnTo>
                  <a:lnTo>
                    <a:pt x="197" y="146"/>
                  </a:lnTo>
                  <a:lnTo>
                    <a:pt x="196" y="144"/>
                  </a:lnTo>
                  <a:lnTo>
                    <a:pt x="196" y="138"/>
                  </a:lnTo>
                  <a:lnTo>
                    <a:pt x="197" y="135"/>
                  </a:lnTo>
                  <a:lnTo>
                    <a:pt x="197" y="132"/>
                  </a:lnTo>
                  <a:lnTo>
                    <a:pt x="199" y="129"/>
                  </a:lnTo>
                  <a:lnTo>
                    <a:pt x="199" y="125"/>
                  </a:lnTo>
                  <a:lnTo>
                    <a:pt x="197" y="123"/>
                  </a:lnTo>
                  <a:lnTo>
                    <a:pt x="194" y="117"/>
                  </a:lnTo>
                  <a:lnTo>
                    <a:pt x="191" y="113"/>
                  </a:lnTo>
                  <a:lnTo>
                    <a:pt x="190" y="108"/>
                  </a:lnTo>
                  <a:lnTo>
                    <a:pt x="190" y="105"/>
                  </a:lnTo>
                  <a:lnTo>
                    <a:pt x="191" y="104"/>
                  </a:lnTo>
                  <a:lnTo>
                    <a:pt x="191" y="99"/>
                  </a:lnTo>
                  <a:lnTo>
                    <a:pt x="190" y="93"/>
                  </a:lnTo>
                  <a:lnTo>
                    <a:pt x="191" y="92"/>
                  </a:lnTo>
                  <a:lnTo>
                    <a:pt x="193" y="89"/>
                  </a:lnTo>
                  <a:lnTo>
                    <a:pt x="193" y="86"/>
                  </a:lnTo>
                  <a:lnTo>
                    <a:pt x="191" y="83"/>
                  </a:lnTo>
                  <a:lnTo>
                    <a:pt x="188" y="80"/>
                  </a:lnTo>
                  <a:lnTo>
                    <a:pt x="185" y="75"/>
                  </a:lnTo>
                  <a:lnTo>
                    <a:pt x="190" y="71"/>
                  </a:lnTo>
                  <a:lnTo>
                    <a:pt x="190" y="63"/>
                  </a:lnTo>
                  <a:lnTo>
                    <a:pt x="166" y="63"/>
                  </a:lnTo>
                  <a:lnTo>
                    <a:pt x="166" y="57"/>
                  </a:lnTo>
                  <a:lnTo>
                    <a:pt x="163" y="55"/>
                  </a:lnTo>
                  <a:lnTo>
                    <a:pt x="160" y="55"/>
                  </a:lnTo>
                  <a:lnTo>
                    <a:pt x="160" y="57"/>
                  </a:lnTo>
                  <a:lnTo>
                    <a:pt x="146" y="57"/>
                  </a:lnTo>
                  <a:lnTo>
                    <a:pt x="145" y="58"/>
                  </a:lnTo>
                  <a:lnTo>
                    <a:pt x="145" y="60"/>
                  </a:lnTo>
                  <a:lnTo>
                    <a:pt x="146" y="61"/>
                  </a:lnTo>
                  <a:lnTo>
                    <a:pt x="148" y="65"/>
                  </a:lnTo>
                  <a:lnTo>
                    <a:pt x="148" y="69"/>
                  </a:lnTo>
                  <a:lnTo>
                    <a:pt x="145" y="69"/>
                  </a:lnTo>
                  <a:lnTo>
                    <a:pt x="145" y="71"/>
                  </a:lnTo>
                  <a:lnTo>
                    <a:pt x="143" y="72"/>
                  </a:lnTo>
                  <a:lnTo>
                    <a:pt x="143" y="77"/>
                  </a:lnTo>
                  <a:lnTo>
                    <a:pt x="132" y="78"/>
                  </a:lnTo>
                  <a:lnTo>
                    <a:pt x="131" y="77"/>
                  </a:lnTo>
                  <a:lnTo>
                    <a:pt x="128" y="78"/>
                  </a:lnTo>
                  <a:lnTo>
                    <a:pt x="122" y="78"/>
                  </a:lnTo>
                  <a:lnTo>
                    <a:pt x="120" y="81"/>
                  </a:lnTo>
                  <a:lnTo>
                    <a:pt x="117" y="80"/>
                  </a:lnTo>
                  <a:lnTo>
                    <a:pt x="108" y="80"/>
                  </a:lnTo>
                  <a:lnTo>
                    <a:pt x="105" y="74"/>
                  </a:lnTo>
                  <a:lnTo>
                    <a:pt x="104" y="72"/>
                  </a:lnTo>
                  <a:lnTo>
                    <a:pt x="104" y="69"/>
                  </a:lnTo>
                  <a:lnTo>
                    <a:pt x="101" y="65"/>
                  </a:lnTo>
                  <a:lnTo>
                    <a:pt x="99" y="65"/>
                  </a:lnTo>
                  <a:lnTo>
                    <a:pt x="98" y="63"/>
                  </a:lnTo>
                  <a:lnTo>
                    <a:pt x="98" y="61"/>
                  </a:lnTo>
                  <a:lnTo>
                    <a:pt x="99" y="60"/>
                  </a:lnTo>
                  <a:lnTo>
                    <a:pt x="99" y="54"/>
                  </a:lnTo>
                  <a:lnTo>
                    <a:pt x="95" y="49"/>
                  </a:lnTo>
                  <a:lnTo>
                    <a:pt x="95" y="39"/>
                  </a:lnTo>
                  <a:lnTo>
                    <a:pt x="92" y="36"/>
                  </a:lnTo>
                  <a:lnTo>
                    <a:pt x="90" y="31"/>
                  </a:lnTo>
                  <a:lnTo>
                    <a:pt x="89" y="30"/>
                  </a:lnTo>
                  <a:lnTo>
                    <a:pt x="84" y="30"/>
                  </a:lnTo>
                  <a:lnTo>
                    <a:pt x="83" y="31"/>
                  </a:lnTo>
                  <a:lnTo>
                    <a:pt x="77" y="31"/>
                  </a:lnTo>
                  <a:lnTo>
                    <a:pt x="71" y="34"/>
                  </a:lnTo>
                  <a:lnTo>
                    <a:pt x="63" y="34"/>
                  </a:lnTo>
                  <a:lnTo>
                    <a:pt x="60" y="31"/>
                  </a:lnTo>
                  <a:lnTo>
                    <a:pt x="57" y="31"/>
                  </a:lnTo>
                  <a:lnTo>
                    <a:pt x="54" y="34"/>
                  </a:lnTo>
                  <a:lnTo>
                    <a:pt x="47" y="34"/>
                  </a:lnTo>
                  <a:lnTo>
                    <a:pt x="44" y="31"/>
                  </a:lnTo>
                  <a:lnTo>
                    <a:pt x="38" y="34"/>
                  </a:lnTo>
                  <a:lnTo>
                    <a:pt x="33" y="31"/>
                  </a:lnTo>
                  <a:lnTo>
                    <a:pt x="32" y="34"/>
                  </a:lnTo>
                  <a:lnTo>
                    <a:pt x="26" y="31"/>
                  </a:lnTo>
                  <a:lnTo>
                    <a:pt x="13" y="39"/>
                  </a:lnTo>
                  <a:lnTo>
                    <a:pt x="12" y="40"/>
                  </a:lnTo>
                  <a:lnTo>
                    <a:pt x="13" y="43"/>
                  </a:lnTo>
                  <a:lnTo>
                    <a:pt x="15" y="45"/>
                  </a:lnTo>
                  <a:lnTo>
                    <a:pt x="17" y="48"/>
                  </a:lnTo>
                  <a:lnTo>
                    <a:pt x="23" y="54"/>
                  </a:lnTo>
                  <a:lnTo>
                    <a:pt x="21" y="60"/>
                  </a:lnTo>
                  <a:lnTo>
                    <a:pt x="23" y="63"/>
                  </a:lnTo>
                  <a:lnTo>
                    <a:pt x="27" y="71"/>
                  </a:lnTo>
                  <a:lnTo>
                    <a:pt x="30" y="78"/>
                  </a:lnTo>
                  <a:lnTo>
                    <a:pt x="32" y="86"/>
                  </a:lnTo>
                  <a:lnTo>
                    <a:pt x="30" y="92"/>
                  </a:lnTo>
                  <a:lnTo>
                    <a:pt x="27" y="98"/>
                  </a:lnTo>
                  <a:lnTo>
                    <a:pt x="26" y="99"/>
                  </a:lnTo>
                  <a:lnTo>
                    <a:pt x="26" y="107"/>
                  </a:lnTo>
                  <a:lnTo>
                    <a:pt x="29" y="107"/>
                  </a:lnTo>
                  <a:lnTo>
                    <a:pt x="29" y="114"/>
                  </a:lnTo>
                  <a:lnTo>
                    <a:pt x="32" y="123"/>
                  </a:lnTo>
                  <a:lnTo>
                    <a:pt x="39" y="132"/>
                  </a:lnTo>
                  <a:lnTo>
                    <a:pt x="42" y="144"/>
                  </a:lnTo>
                  <a:lnTo>
                    <a:pt x="42" y="152"/>
                  </a:lnTo>
                  <a:lnTo>
                    <a:pt x="41" y="155"/>
                  </a:lnTo>
                  <a:lnTo>
                    <a:pt x="39" y="159"/>
                  </a:lnTo>
                  <a:lnTo>
                    <a:pt x="38" y="161"/>
                  </a:lnTo>
                  <a:lnTo>
                    <a:pt x="36" y="164"/>
                  </a:lnTo>
                  <a:lnTo>
                    <a:pt x="38" y="167"/>
                  </a:lnTo>
                  <a:lnTo>
                    <a:pt x="38" y="173"/>
                  </a:lnTo>
                  <a:lnTo>
                    <a:pt x="36" y="174"/>
                  </a:lnTo>
                  <a:lnTo>
                    <a:pt x="32" y="176"/>
                  </a:lnTo>
                  <a:lnTo>
                    <a:pt x="27" y="176"/>
                  </a:lnTo>
                  <a:lnTo>
                    <a:pt x="24" y="181"/>
                  </a:lnTo>
                  <a:lnTo>
                    <a:pt x="26" y="187"/>
                  </a:lnTo>
                  <a:lnTo>
                    <a:pt x="20" y="187"/>
                  </a:lnTo>
                  <a:lnTo>
                    <a:pt x="17" y="188"/>
                  </a:lnTo>
                  <a:lnTo>
                    <a:pt x="17" y="196"/>
                  </a:lnTo>
                  <a:lnTo>
                    <a:pt x="15" y="199"/>
                  </a:lnTo>
                  <a:lnTo>
                    <a:pt x="15" y="202"/>
                  </a:lnTo>
                  <a:lnTo>
                    <a:pt x="12" y="206"/>
                  </a:lnTo>
                  <a:lnTo>
                    <a:pt x="12" y="224"/>
                  </a:lnTo>
                  <a:lnTo>
                    <a:pt x="9" y="226"/>
                  </a:lnTo>
                  <a:lnTo>
                    <a:pt x="7" y="227"/>
                  </a:lnTo>
                  <a:lnTo>
                    <a:pt x="7" y="238"/>
                  </a:lnTo>
                  <a:lnTo>
                    <a:pt x="1" y="244"/>
                  </a:lnTo>
                  <a:lnTo>
                    <a:pt x="1" y="253"/>
                  </a:lnTo>
                  <a:lnTo>
                    <a:pt x="4" y="257"/>
                  </a:lnTo>
                  <a:lnTo>
                    <a:pt x="0" y="262"/>
                  </a:lnTo>
                  <a:lnTo>
                    <a:pt x="0" y="272"/>
                  </a:lnTo>
                  <a:lnTo>
                    <a:pt x="4" y="272"/>
                  </a:lnTo>
                  <a:lnTo>
                    <a:pt x="9" y="271"/>
                  </a:lnTo>
                  <a:lnTo>
                    <a:pt x="10" y="272"/>
                  </a:lnTo>
                  <a:lnTo>
                    <a:pt x="18" y="272"/>
                  </a:lnTo>
                  <a:lnTo>
                    <a:pt x="23" y="268"/>
                  </a:lnTo>
                  <a:lnTo>
                    <a:pt x="23" y="266"/>
                  </a:lnTo>
                  <a:lnTo>
                    <a:pt x="30" y="266"/>
                  </a:lnTo>
                  <a:lnTo>
                    <a:pt x="32" y="268"/>
                  </a:lnTo>
                  <a:lnTo>
                    <a:pt x="33" y="271"/>
                  </a:lnTo>
                  <a:lnTo>
                    <a:pt x="41" y="275"/>
                  </a:lnTo>
                  <a:lnTo>
                    <a:pt x="44" y="275"/>
                  </a:lnTo>
                  <a:lnTo>
                    <a:pt x="45" y="277"/>
                  </a:lnTo>
                  <a:lnTo>
                    <a:pt x="125" y="277"/>
                  </a:lnTo>
                  <a:lnTo>
                    <a:pt x="125" y="278"/>
                  </a:lnTo>
                  <a:lnTo>
                    <a:pt x="131" y="284"/>
                  </a:lnTo>
                  <a:lnTo>
                    <a:pt x="140" y="284"/>
                  </a:lnTo>
                  <a:lnTo>
                    <a:pt x="142" y="288"/>
                  </a:lnTo>
                  <a:lnTo>
                    <a:pt x="161" y="286"/>
                  </a:lnTo>
                  <a:lnTo>
                    <a:pt x="163" y="289"/>
                  </a:lnTo>
                  <a:lnTo>
                    <a:pt x="181" y="289"/>
                  </a:lnTo>
                  <a:lnTo>
                    <a:pt x="191" y="288"/>
                  </a:lnTo>
                  <a:lnTo>
                    <a:pt x="203" y="286"/>
                  </a:lnTo>
                  <a:lnTo>
                    <a:pt x="212" y="283"/>
                  </a:lnTo>
                  <a:lnTo>
                    <a:pt x="215" y="281"/>
                  </a:lnTo>
                  <a:lnTo>
                    <a:pt x="193" y="257"/>
                  </a:lnTo>
                  <a:lnTo>
                    <a:pt x="193" y="253"/>
                  </a:lnTo>
                  <a:lnTo>
                    <a:pt x="191" y="250"/>
                  </a:lnTo>
                  <a:lnTo>
                    <a:pt x="191" y="184"/>
                  </a:lnTo>
                  <a:lnTo>
                    <a:pt x="223" y="185"/>
                  </a:lnTo>
                  <a:lnTo>
                    <a:pt x="226" y="185"/>
                  </a:lnTo>
                  <a:lnTo>
                    <a:pt x="229" y="182"/>
                  </a:lnTo>
                  <a:lnTo>
                    <a:pt x="229" y="176"/>
                  </a:lnTo>
                  <a:lnTo>
                    <a:pt x="227" y="174"/>
                  </a:lnTo>
                  <a:lnTo>
                    <a:pt x="227" y="173"/>
                  </a:lnTo>
                  <a:lnTo>
                    <a:pt x="232" y="171"/>
                  </a:lnTo>
                  <a:lnTo>
                    <a:pt x="229" y="167"/>
                  </a:lnTo>
                  <a:lnTo>
                    <a:pt x="229" y="153"/>
                  </a:lnTo>
                  <a:lnTo>
                    <a:pt x="230" y="153"/>
                  </a:lnTo>
                  <a:lnTo>
                    <a:pt x="232" y="152"/>
                  </a:lnTo>
                  <a:lnTo>
                    <a:pt x="232" y="147"/>
                  </a:lnTo>
                  <a:lnTo>
                    <a:pt x="229" y="144"/>
                  </a:lnTo>
                  <a:lnTo>
                    <a:pt x="229" y="143"/>
                  </a:lnTo>
                  <a:lnTo>
                    <a:pt x="229" y="143"/>
                  </a:lnTo>
                  <a:lnTo>
                    <a:pt x="229" y="143"/>
                  </a:lnTo>
                  <a:close/>
                </a:path>
              </a:pathLst>
            </a:custGeom>
            <a:grp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307" name="Freeform 130"/>
            <p:cNvSpPr/>
            <p:nvPr/>
          </p:nvSpPr>
          <p:spPr bwMode="auto">
            <a:xfrm>
              <a:off x="5801810" y="2967553"/>
              <a:ext cx="640693" cy="630063"/>
            </a:xfrm>
            <a:custGeom>
              <a:avLst/>
              <a:gdLst>
                <a:gd name="T0" fmla="*/ 80 w 387"/>
                <a:gd name="T1" fmla="*/ 144 h 383"/>
                <a:gd name="T2" fmla="*/ 65 w 387"/>
                <a:gd name="T3" fmla="*/ 152 h 383"/>
                <a:gd name="T4" fmla="*/ 54 w 387"/>
                <a:gd name="T5" fmla="*/ 158 h 383"/>
                <a:gd name="T6" fmla="*/ 44 w 387"/>
                <a:gd name="T7" fmla="*/ 158 h 383"/>
                <a:gd name="T8" fmla="*/ 24 w 387"/>
                <a:gd name="T9" fmla="*/ 172 h 383"/>
                <a:gd name="T10" fmla="*/ 13 w 387"/>
                <a:gd name="T11" fmla="*/ 185 h 383"/>
                <a:gd name="T12" fmla="*/ 13 w 387"/>
                <a:gd name="T13" fmla="*/ 209 h 383"/>
                <a:gd name="T14" fmla="*/ 196 w 387"/>
                <a:gd name="T15" fmla="*/ 345 h 383"/>
                <a:gd name="T16" fmla="*/ 209 w 387"/>
                <a:gd name="T17" fmla="*/ 354 h 383"/>
                <a:gd name="T18" fmla="*/ 221 w 387"/>
                <a:gd name="T19" fmla="*/ 360 h 383"/>
                <a:gd name="T20" fmla="*/ 223 w 387"/>
                <a:gd name="T21" fmla="*/ 378 h 383"/>
                <a:gd name="T22" fmla="*/ 236 w 387"/>
                <a:gd name="T23" fmla="*/ 383 h 383"/>
                <a:gd name="T24" fmla="*/ 257 w 387"/>
                <a:gd name="T25" fmla="*/ 377 h 383"/>
                <a:gd name="T26" fmla="*/ 288 w 387"/>
                <a:gd name="T27" fmla="*/ 361 h 383"/>
                <a:gd name="T28" fmla="*/ 321 w 387"/>
                <a:gd name="T29" fmla="*/ 336 h 383"/>
                <a:gd name="T30" fmla="*/ 376 w 387"/>
                <a:gd name="T31" fmla="*/ 297 h 383"/>
                <a:gd name="T32" fmla="*/ 385 w 387"/>
                <a:gd name="T33" fmla="*/ 285 h 383"/>
                <a:gd name="T34" fmla="*/ 381 w 387"/>
                <a:gd name="T35" fmla="*/ 273 h 383"/>
                <a:gd name="T36" fmla="*/ 363 w 387"/>
                <a:gd name="T37" fmla="*/ 265 h 383"/>
                <a:gd name="T38" fmla="*/ 349 w 387"/>
                <a:gd name="T39" fmla="*/ 248 h 383"/>
                <a:gd name="T40" fmla="*/ 340 w 387"/>
                <a:gd name="T41" fmla="*/ 235 h 383"/>
                <a:gd name="T42" fmla="*/ 343 w 387"/>
                <a:gd name="T43" fmla="*/ 229 h 383"/>
                <a:gd name="T44" fmla="*/ 349 w 387"/>
                <a:gd name="T45" fmla="*/ 220 h 383"/>
                <a:gd name="T46" fmla="*/ 349 w 387"/>
                <a:gd name="T47" fmla="*/ 196 h 383"/>
                <a:gd name="T48" fmla="*/ 349 w 387"/>
                <a:gd name="T49" fmla="*/ 179 h 383"/>
                <a:gd name="T50" fmla="*/ 342 w 387"/>
                <a:gd name="T51" fmla="*/ 154 h 383"/>
                <a:gd name="T52" fmla="*/ 340 w 387"/>
                <a:gd name="T53" fmla="*/ 137 h 383"/>
                <a:gd name="T54" fmla="*/ 331 w 387"/>
                <a:gd name="T55" fmla="*/ 107 h 383"/>
                <a:gd name="T56" fmla="*/ 321 w 387"/>
                <a:gd name="T57" fmla="*/ 98 h 383"/>
                <a:gd name="T58" fmla="*/ 310 w 387"/>
                <a:gd name="T59" fmla="*/ 83 h 383"/>
                <a:gd name="T60" fmla="*/ 313 w 387"/>
                <a:gd name="T61" fmla="*/ 57 h 383"/>
                <a:gd name="T62" fmla="*/ 321 w 387"/>
                <a:gd name="T63" fmla="*/ 47 h 383"/>
                <a:gd name="T64" fmla="*/ 321 w 387"/>
                <a:gd name="T65" fmla="*/ 19 h 383"/>
                <a:gd name="T66" fmla="*/ 328 w 387"/>
                <a:gd name="T67" fmla="*/ 7 h 383"/>
                <a:gd name="T68" fmla="*/ 321 w 387"/>
                <a:gd name="T69" fmla="*/ 3 h 383"/>
                <a:gd name="T70" fmla="*/ 303 w 387"/>
                <a:gd name="T71" fmla="*/ 4 h 383"/>
                <a:gd name="T72" fmla="*/ 277 w 387"/>
                <a:gd name="T73" fmla="*/ 4 h 383"/>
                <a:gd name="T74" fmla="*/ 253 w 387"/>
                <a:gd name="T75" fmla="*/ 6 h 383"/>
                <a:gd name="T76" fmla="*/ 236 w 387"/>
                <a:gd name="T77" fmla="*/ 9 h 383"/>
                <a:gd name="T78" fmla="*/ 212 w 387"/>
                <a:gd name="T79" fmla="*/ 12 h 383"/>
                <a:gd name="T80" fmla="*/ 187 w 387"/>
                <a:gd name="T81" fmla="*/ 15 h 383"/>
                <a:gd name="T82" fmla="*/ 175 w 387"/>
                <a:gd name="T83" fmla="*/ 25 h 383"/>
                <a:gd name="T84" fmla="*/ 160 w 387"/>
                <a:gd name="T85" fmla="*/ 28 h 383"/>
                <a:gd name="T86" fmla="*/ 146 w 387"/>
                <a:gd name="T87" fmla="*/ 42 h 383"/>
                <a:gd name="T88" fmla="*/ 140 w 387"/>
                <a:gd name="T89" fmla="*/ 48 h 383"/>
                <a:gd name="T90" fmla="*/ 144 w 387"/>
                <a:gd name="T91" fmla="*/ 54 h 383"/>
                <a:gd name="T92" fmla="*/ 147 w 387"/>
                <a:gd name="T93" fmla="*/ 84 h 383"/>
                <a:gd name="T94" fmla="*/ 149 w 387"/>
                <a:gd name="T95" fmla="*/ 104 h 383"/>
                <a:gd name="T96" fmla="*/ 128 w 387"/>
                <a:gd name="T97" fmla="*/ 107 h 383"/>
                <a:gd name="T98" fmla="*/ 120 w 387"/>
                <a:gd name="T99" fmla="*/ 108 h 383"/>
                <a:gd name="T100" fmla="*/ 110 w 387"/>
                <a:gd name="T101" fmla="*/ 114 h 383"/>
                <a:gd name="T102" fmla="*/ 104 w 387"/>
                <a:gd name="T103" fmla="*/ 120 h 383"/>
                <a:gd name="T104" fmla="*/ 102 w 387"/>
                <a:gd name="T105" fmla="*/ 132 h 383"/>
                <a:gd name="T106" fmla="*/ 95 w 387"/>
                <a:gd name="T107" fmla="*/ 138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87" h="383">
                  <a:moveTo>
                    <a:pt x="95" y="138"/>
                  </a:moveTo>
                  <a:lnTo>
                    <a:pt x="83" y="138"/>
                  </a:lnTo>
                  <a:lnTo>
                    <a:pt x="81" y="141"/>
                  </a:lnTo>
                  <a:lnTo>
                    <a:pt x="80" y="144"/>
                  </a:lnTo>
                  <a:lnTo>
                    <a:pt x="77" y="151"/>
                  </a:lnTo>
                  <a:lnTo>
                    <a:pt x="74" y="154"/>
                  </a:lnTo>
                  <a:lnTo>
                    <a:pt x="68" y="154"/>
                  </a:lnTo>
                  <a:lnTo>
                    <a:pt x="65" y="152"/>
                  </a:lnTo>
                  <a:lnTo>
                    <a:pt x="62" y="152"/>
                  </a:lnTo>
                  <a:lnTo>
                    <a:pt x="60" y="155"/>
                  </a:lnTo>
                  <a:lnTo>
                    <a:pt x="54" y="157"/>
                  </a:lnTo>
                  <a:lnTo>
                    <a:pt x="54" y="158"/>
                  </a:lnTo>
                  <a:lnTo>
                    <a:pt x="53" y="161"/>
                  </a:lnTo>
                  <a:lnTo>
                    <a:pt x="48" y="161"/>
                  </a:lnTo>
                  <a:lnTo>
                    <a:pt x="47" y="160"/>
                  </a:lnTo>
                  <a:lnTo>
                    <a:pt x="44" y="158"/>
                  </a:lnTo>
                  <a:lnTo>
                    <a:pt x="36" y="163"/>
                  </a:lnTo>
                  <a:lnTo>
                    <a:pt x="31" y="163"/>
                  </a:lnTo>
                  <a:lnTo>
                    <a:pt x="31" y="164"/>
                  </a:lnTo>
                  <a:lnTo>
                    <a:pt x="24" y="172"/>
                  </a:lnTo>
                  <a:lnTo>
                    <a:pt x="21" y="173"/>
                  </a:lnTo>
                  <a:lnTo>
                    <a:pt x="19" y="175"/>
                  </a:lnTo>
                  <a:lnTo>
                    <a:pt x="16" y="176"/>
                  </a:lnTo>
                  <a:lnTo>
                    <a:pt x="13" y="185"/>
                  </a:lnTo>
                  <a:lnTo>
                    <a:pt x="13" y="200"/>
                  </a:lnTo>
                  <a:lnTo>
                    <a:pt x="0" y="200"/>
                  </a:lnTo>
                  <a:lnTo>
                    <a:pt x="13" y="200"/>
                  </a:lnTo>
                  <a:lnTo>
                    <a:pt x="13" y="209"/>
                  </a:lnTo>
                  <a:lnTo>
                    <a:pt x="81" y="257"/>
                  </a:lnTo>
                  <a:lnTo>
                    <a:pt x="188" y="339"/>
                  </a:lnTo>
                  <a:lnTo>
                    <a:pt x="188" y="345"/>
                  </a:lnTo>
                  <a:lnTo>
                    <a:pt x="196" y="345"/>
                  </a:lnTo>
                  <a:lnTo>
                    <a:pt x="197" y="346"/>
                  </a:lnTo>
                  <a:lnTo>
                    <a:pt x="197" y="351"/>
                  </a:lnTo>
                  <a:lnTo>
                    <a:pt x="200" y="354"/>
                  </a:lnTo>
                  <a:lnTo>
                    <a:pt x="209" y="354"/>
                  </a:lnTo>
                  <a:lnTo>
                    <a:pt x="211" y="361"/>
                  </a:lnTo>
                  <a:lnTo>
                    <a:pt x="212" y="361"/>
                  </a:lnTo>
                  <a:lnTo>
                    <a:pt x="214" y="360"/>
                  </a:lnTo>
                  <a:lnTo>
                    <a:pt x="221" y="360"/>
                  </a:lnTo>
                  <a:lnTo>
                    <a:pt x="224" y="361"/>
                  </a:lnTo>
                  <a:lnTo>
                    <a:pt x="227" y="369"/>
                  </a:lnTo>
                  <a:lnTo>
                    <a:pt x="227" y="373"/>
                  </a:lnTo>
                  <a:lnTo>
                    <a:pt x="223" y="378"/>
                  </a:lnTo>
                  <a:lnTo>
                    <a:pt x="223" y="380"/>
                  </a:lnTo>
                  <a:lnTo>
                    <a:pt x="224" y="381"/>
                  </a:lnTo>
                  <a:lnTo>
                    <a:pt x="227" y="383"/>
                  </a:lnTo>
                  <a:lnTo>
                    <a:pt x="236" y="383"/>
                  </a:lnTo>
                  <a:lnTo>
                    <a:pt x="238" y="381"/>
                  </a:lnTo>
                  <a:lnTo>
                    <a:pt x="242" y="381"/>
                  </a:lnTo>
                  <a:lnTo>
                    <a:pt x="250" y="380"/>
                  </a:lnTo>
                  <a:lnTo>
                    <a:pt x="257" y="377"/>
                  </a:lnTo>
                  <a:lnTo>
                    <a:pt x="268" y="375"/>
                  </a:lnTo>
                  <a:lnTo>
                    <a:pt x="272" y="375"/>
                  </a:lnTo>
                  <a:lnTo>
                    <a:pt x="279" y="370"/>
                  </a:lnTo>
                  <a:lnTo>
                    <a:pt x="288" y="361"/>
                  </a:lnTo>
                  <a:lnTo>
                    <a:pt x="295" y="352"/>
                  </a:lnTo>
                  <a:lnTo>
                    <a:pt x="304" y="346"/>
                  </a:lnTo>
                  <a:lnTo>
                    <a:pt x="310" y="343"/>
                  </a:lnTo>
                  <a:lnTo>
                    <a:pt x="321" y="336"/>
                  </a:lnTo>
                  <a:lnTo>
                    <a:pt x="333" y="325"/>
                  </a:lnTo>
                  <a:lnTo>
                    <a:pt x="349" y="315"/>
                  </a:lnTo>
                  <a:lnTo>
                    <a:pt x="363" y="306"/>
                  </a:lnTo>
                  <a:lnTo>
                    <a:pt x="376" y="297"/>
                  </a:lnTo>
                  <a:lnTo>
                    <a:pt x="384" y="289"/>
                  </a:lnTo>
                  <a:lnTo>
                    <a:pt x="387" y="288"/>
                  </a:lnTo>
                  <a:lnTo>
                    <a:pt x="387" y="286"/>
                  </a:lnTo>
                  <a:lnTo>
                    <a:pt x="385" y="285"/>
                  </a:lnTo>
                  <a:lnTo>
                    <a:pt x="384" y="282"/>
                  </a:lnTo>
                  <a:lnTo>
                    <a:pt x="382" y="277"/>
                  </a:lnTo>
                  <a:lnTo>
                    <a:pt x="381" y="274"/>
                  </a:lnTo>
                  <a:lnTo>
                    <a:pt x="381" y="273"/>
                  </a:lnTo>
                  <a:lnTo>
                    <a:pt x="378" y="270"/>
                  </a:lnTo>
                  <a:lnTo>
                    <a:pt x="375" y="270"/>
                  </a:lnTo>
                  <a:lnTo>
                    <a:pt x="364" y="265"/>
                  </a:lnTo>
                  <a:lnTo>
                    <a:pt x="363" y="265"/>
                  </a:lnTo>
                  <a:lnTo>
                    <a:pt x="357" y="268"/>
                  </a:lnTo>
                  <a:lnTo>
                    <a:pt x="351" y="262"/>
                  </a:lnTo>
                  <a:lnTo>
                    <a:pt x="351" y="250"/>
                  </a:lnTo>
                  <a:lnTo>
                    <a:pt x="349" y="248"/>
                  </a:lnTo>
                  <a:lnTo>
                    <a:pt x="348" y="245"/>
                  </a:lnTo>
                  <a:lnTo>
                    <a:pt x="345" y="242"/>
                  </a:lnTo>
                  <a:lnTo>
                    <a:pt x="343" y="238"/>
                  </a:lnTo>
                  <a:lnTo>
                    <a:pt x="340" y="235"/>
                  </a:lnTo>
                  <a:lnTo>
                    <a:pt x="339" y="232"/>
                  </a:lnTo>
                  <a:lnTo>
                    <a:pt x="339" y="230"/>
                  </a:lnTo>
                  <a:lnTo>
                    <a:pt x="340" y="229"/>
                  </a:lnTo>
                  <a:lnTo>
                    <a:pt x="343" y="229"/>
                  </a:lnTo>
                  <a:lnTo>
                    <a:pt x="346" y="227"/>
                  </a:lnTo>
                  <a:lnTo>
                    <a:pt x="348" y="226"/>
                  </a:lnTo>
                  <a:lnTo>
                    <a:pt x="349" y="223"/>
                  </a:lnTo>
                  <a:lnTo>
                    <a:pt x="349" y="220"/>
                  </a:lnTo>
                  <a:lnTo>
                    <a:pt x="348" y="217"/>
                  </a:lnTo>
                  <a:lnTo>
                    <a:pt x="348" y="215"/>
                  </a:lnTo>
                  <a:lnTo>
                    <a:pt x="346" y="202"/>
                  </a:lnTo>
                  <a:lnTo>
                    <a:pt x="349" y="196"/>
                  </a:lnTo>
                  <a:lnTo>
                    <a:pt x="348" y="191"/>
                  </a:lnTo>
                  <a:lnTo>
                    <a:pt x="348" y="190"/>
                  </a:lnTo>
                  <a:lnTo>
                    <a:pt x="349" y="188"/>
                  </a:lnTo>
                  <a:lnTo>
                    <a:pt x="349" y="179"/>
                  </a:lnTo>
                  <a:lnTo>
                    <a:pt x="351" y="176"/>
                  </a:lnTo>
                  <a:lnTo>
                    <a:pt x="351" y="175"/>
                  </a:lnTo>
                  <a:lnTo>
                    <a:pt x="348" y="169"/>
                  </a:lnTo>
                  <a:lnTo>
                    <a:pt x="342" y="154"/>
                  </a:lnTo>
                  <a:lnTo>
                    <a:pt x="339" y="149"/>
                  </a:lnTo>
                  <a:lnTo>
                    <a:pt x="340" y="147"/>
                  </a:lnTo>
                  <a:lnTo>
                    <a:pt x="343" y="146"/>
                  </a:lnTo>
                  <a:lnTo>
                    <a:pt x="340" y="137"/>
                  </a:lnTo>
                  <a:lnTo>
                    <a:pt x="337" y="125"/>
                  </a:lnTo>
                  <a:lnTo>
                    <a:pt x="334" y="114"/>
                  </a:lnTo>
                  <a:lnTo>
                    <a:pt x="333" y="108"/>
                  </a:lnTo>
                  <a:lnTo>
                    <a:pt x="331" y="107"/>
                  </a:lnTo>
                  <a:lnTo>
                    <a:pt x="330" y="102"/>
                  </a:lnTo>
                  <a:lnTo>
                    <a:pt x="324" y="99"/>
                  </a:lnTo>
                  <a:lnTo>
                    <a:pt x="322" y="98"/>
                  </a:lnTo>
                  <a:lnTo>
                    <a:pt x="321" y="98"/>
                  </a:lnTo>
                  <a:lnTo>
                    <a:pt x="321" y="87"/>
                  </a:lnTo>
                  <a:lnTo>
                    <a:pt x="318" y="84"/>
                  </a:lnTo>
                  <a:lnTo>
                    <a:pt x="313" y="83"/>
                  </a:lnTo>
                  <a:lnTo>
                    <a:pt x="310" y="83"/>
                  </a:lnTo>
                  <a:lnTo>
                    <a:pt x="310" y="75"/>
                  </a:lnTo>
                  <a:lnTo>
                    <a:pt x="307" y="75"/>
                  </a:lnTo>
                  <a:lnTo>
                    <a:pt x="307" y="63"/>
                  </a:lnTo>
                  <a:lnTo>
                    <a:pt x="313" y="57"/>
                  </a:lnTo>
                  <a:lnTo>
                    <a:pt x="319" y="53"/>
                  </a:lnTo>
                  <a:lnTo>
                    <a:pt x="319" y="51"/>
                  </a:lnTo>
                  <a:lnTo>
                    <a:pt x="321" y="50"/>
                  </a:lnTo>
                  <a:lnTo>
                    <a:pt x="321" y="47"/>
                  </a:lnTo>
                  <a:lnTo>
                    <a:pt x="322" y="44"/>
                  </a:lnTo>
                  <a:lnTo>
                    <a:pt x="322" y="33"/>
                  </a:lnTo>
                  <a:lnTo>
                    <a:pt x="321" y="28"/>
                  </a:lnTo>
                  <a:lnTo>
                    <a:pt x="321" y="19"/>
                  </a:lnTo>
                  <a:lnTo>
                    <a:pt x="322" y="16"/>
                  </a:lnTo>
                  <a:lnTo>
                    <a:pt x="322" y="13"/>
                  </a:lnTo>
                  <a:lnTo>
                    <a:pt x="318" y="12"/>
                  </a:lnTo>
                  <a:lnTo>
                    <a:pt x="328" y="7"/>
                  </a:lnTo>
                  <a:lnTo>
                    <a:pt x="328" y="4"/>
                  </a:lnTo>
                  <a:lnTo>
                    <a:pt x="325" y="4"/>
                  </a:lnTo>
                  <a:lnTo>
                    <a:pt x="324" y="3"/>
                  </a:lnTo>
                  <a:lnTo>
                    <a:pt x="321" y="3"/>
                  </a:lnTo>
                  <a:lnTo>
                    <a:pt x="316" y="6"/>
                  </a:lnTo>
                  <a:lnTo>
                    <a:pt x="307" y="1"/>
                  </a:lnTo>
                  <a:lnTo>
                    <a:pt x="303" y="1"/>
                  </a:lnTo>
                  <a:lnTo>
                    <a:pt x="303" y="4"/>
                  </a:lnTo>
                  <a:lnTo>
                    <a:pt x="292" y="4"/>
                  </a:lnTo>
                  <a:lnTo>
                    <a:pt x="286" y="0"/>
                  </a:lnTo>
                  <a:lnTo>
                    <a:pt x="285" y="7"/>
                  </a:lnTo>
                  <a:lnTo>
                    <a:pt x="277" y="4"/>
                  </a:lnTo>
                  <a:lnTo>
                    <a:pt x="269" y="10"/>
                  </a:lnTo>
                  <a:lnTo>
                    <a:pt x="262" y="7"/>
                  </a:lnTo>
                  <a:lnTo>
                    <a:pt x="257" y="7"/>
                  </a:lnTo>
                  <a:lnTo>
                    <a:pt x="253" y="6"/>
                  </a:lnTo>
                  <a:lnTo>
                    <a:pt x="248" y="6"/>
                  </a:lnTo>
                  <a:lnTo>
                    <a:pt x="242" y="7"/>
                  </a:lnTo>
                  <a:lnTo>
                    <a:pt x="238" y="7"/>
                  </a:lnTo>
                  <a:lnTo>
                    <a:pt x="236" y="9"/>
                  </a:lnTo>
                  <a:lnTo>
                    <a:pt x="233" y="9"/>
                  </a:lnTo>
                  <a:lnTo>
                    <a:pt x="230" y="10"/>
                  </a:lnTo>
                  <a:lnTo>
                    <a:pt x="214" y="10"/>
                  </a:lnTo>
                  <a:lnTo>
                    <a:pt x="212" y="12"/>
                  </a:lnTo>
                  <a:lnTo>
                    <a:pt x="197" y="12"/>
                  </a:lnTo>
                  <a:lnTo>
                    <a:pt x="196" y="13"/>
                  </a:lnTo>
                  <a:lnTo>
                    <a:pt x="190" y="13"/>
                  </a:lnTo>
                  <a:lnTo>
                    <a:pt x="187" y="15"/>
                  </a:lnTo>
                  <a:lnTo>
                    <a:pt x="182" y="16"/>
                  </a:lnTo>
                  <a:lnTo>
                    <a:pt x="179" y="19"/>
                  </a:lnTo>
                  <a:lnTo>
                    <a:pt x="178" y="22"/>
                  </a:lnTo>
                  <a:lnTo>
                    <a:pt x="175" y="25"/>
                  </a:lnTo>
                  <a:lnTo>
                    <a:pt x="175" y="27"/>
                  </a:lnTo>
                  <a:lnTo>
                    <a:pt x="167" y="27"/>
                  </a:lnTo>
                  <a:lnTo>
                    <a:pt x="164" y="28"/>
                  </a:lnTo>
                  <a:lnTo>
                    <a:pt x="160" y="28"/>
                  </a:lnTo>
                  <a:lnTo>
                    <a:pt x="155" y="30"/>
                  </a:lnTo>
                  <a:lnTo>
                    <a:pt x="153" y="33"/>
                  </a:lnTo>
                  <a:lnTo>
                    <a:pt x="153" y="34"/>
                  </a:lnTo>
                  <a:lnTo>
                    <a:pt x="146" y="42"/>
                  </a:lnTo>
                  <a:lnTo>
                    <a:pt x="143" y="44"/>
                  </a:lnTo>
                  <a:lnTo>
                    <a:pt x="137" y="44"/>
                  </a:lnTo>
                  <a:lnTo>
                    <a:pt x="138" y="45"/>
                  </a:lnTo>
                  <a:lnTo>
                    <a:pt x="140" y="48"/>
                  </a:lnTo>
                  <a:lnTo>
                    <a:pt x="143" y="50"/>
                  </a:lnTo>
                  <a:lnTo>
                    <a:pt x="141" y="51"/>
                  </a:lnTo>
                  <a:lnTo>
                    <a:pt x="141" y="54"/>
                  </a:lnTo>
                  <a:lnTo>
                    <a:pt x="144" y="54"/>
                  </a:lnTo>
                  <a:lnTo>
                    <a:pt x="143" y="72"/>
                  </a:lnTo>
                  <a:lnTo>
                    <a:pt x="146" y="77"/>
                  </a:lnTo>
                  <a:lnTo>
                    <a:pt x="143" y="84"/>
                  </a:lnTo>
                  <a:lnTo>
                    <a:pt x="147" y="84"/>
                  </a:lnTo>
                  <a:lnTo>
                    <a:pt x="147" y="92"/>
                  </a:lnTo>
                  <a:lnTo>
                    <a:pt x="153" y="96"/>
                  </a:lnTo>
                  <a:lnTo>
                    <a:pt x="149" y="101"/>
                  </a:lnTo>
                  <a:lnTo>
                    <a:pt x="149" y="104"/>
                  </a:lnTo>
                  <a:lnTo>
                    <a:pt x="135" y="107"/>
                  </a:lnTo>
                  <a:lnTo>
                    <a:pt x="132" y="104"/>
                  </a:lnTo>
                  <a:lnTo>
                    <a:pt x="128" y="104"/>
                  </a:lnTo>
                  <a:lnTo>
                    <a:pt x="128" y="107"/>
                  </a:lnTo>
                  <a:lnTo>
                    <a:pt x="126" y="108"/>
                  </a:lnTo>
                  <a:lnTo>
                    <a:pt x="125" y="107"/>
                  </a:lnTo>
                  <a:lnTo>
                    <a:pt x="120" y="107"/>
                  </a:lnTo>
                  <a:lnTo>
                    <a:pt x="120" y="108"/>
                  </a:lnTo>
                  <a:lnTo>
                    <a:pt x="119" y="110"/>
                  </a:lnTo>
                  <a:lnTo>
                    <a:pt x="119" y="113"/>
                  </a:lnTo>
                  <a:lnTo>
                    <a:pt x="113" y="113"/>
                  </a:lnTo>
                  <a:lnTo>
                    <a:pt x="110" y="114"/>
                  </a:lnTo>
                  <a:lnTo>
                    <a:pt x="104" y="114"/>
                  </a:lnTo>
                  <a:lnTo>
                    <a:pt x="102" y="116"/>
                  </a:lnTo>
                  <a:lnTo>
                    <a:pt x="102" y="119"/>
                  </a:lnTo>
                  <a:lnTo>
                    <a:pt x="104" y="120"/>
                  </a:lnTo>
                  <a:lnTo>
                    <a:pt x="105" y="123"/>
                  </a:lnTo>
                  <a:lnTo>
                    <a:pt x="108" y="128"/>
                  </a:lnTo>
                  <a:lnTo>
                    <a:pt x="102" y="131"/>
                  </a:lnTo>
                  <a:lnTo>
                    <a:pt x="102" y="132"/>
                  </a:lnTo>
                  <a:lnTo>
                    <a:pt x="99" y="135"/>
                  </a:lnTo>
                  <a:lnTo>
                    <a:pt x="96" y="137"/>
                  </a:lnTo>
                  <a:lnTo>
                    <a:pt x="95" y="138"/>
                  </a:lnTo>
                  <a:lnTo>
                    <a:pt x="95" y="138"/>
                  </a:lnTo>
                  <a:lnTo>
                    <a:pt x="95" y="138"/>
                  </a:lnTo>
                  <a:close/>
                </a:path>
              </a:pathLst>
            </a:custGeom>
            <a:grp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308" name="Freeform 131"/>
            <p:cNvSpPr>
              <a:spLocks noEditPoints="1"/>
            </p:cNvSpPr>
            <p:nvPr/>
          </p:nvSpPr>
          <p:spPr bwMode="auto">
            <a:xfrm>
              <a:off x="6574947" y="5031295"/>
              <a:ext cx="491694" cy="442524"/>
            </a:xfrm>
            <a:custGeom>
              <a:avLst/>
              <a:gdLst>
                <a:gd name="T0" fmla="*/ 280 w 297"/>
                <a:gd name="T1" fmla="*/ 110 h 269"/>
                <a:gd name="T2" fmla="*/ 263 w 297"/>
                <a:gd name="T3" fmla="*/ 104 h 269"/>
                <a:gd name="T4" fmla="*/ 265 w 297"/>
                <a:gd name="T5" fmla="*/ 83 h 269"/>
                <a:gd name="T6" fmla="*/ 277 w 297"/>
                <a:gd name="T7" fmla="*/ 82 h 269"/>
                <a:gd name="T8" fmla="*/ 274 w 297"/>
                <a:gd name="T9" fmla="*/ 25 h 269"/>
                <a:gd name="T10" fmla="*/ 253 w 297"/>
                <a:gd name="T11" fmla="*/ 3 h 269"/>
                <a:gd name="T12" fmla="*/ 226 w 297"/>
                <a:gd name="T13" fmla="*/ 6 h 269"/>
                <a:gd name="T14" fmla="*/ 212 w 297"/>
                <a:gd name="T15" fmla="*/ 17 h 269"/>
                <a:gd name="T16" fmla="*/ 190 w 297"/>
                <a:gd name="T17" fmla="*/ 37 h 269"/>
                <a:gd name="T18" fmla="*/ 181 w 297"/>
                <a:gd name="T19" fmla="*/ 55 h 269"/>
                <a:gd name="T20" fmla="*/ 167 w 297"/>
                <a:gd name="T21" fmla="*/ 71 h 269"/>
                <a:gd name="T22" fmla="*/ 156 w 297"/>
                <a:gd name="T23" fmla="*/ 76 h 269"/>
                <a:gd name="T24" fmla="*/ 144 w 297"/>
                <a:gd name="T25" fmla="*/ 76 h 269"/>
                <a:gd name="T26" fmla="*/ 126 w 297"/>
                <a:gd name="T27" fmla="*/ 68 h 269"/>
                <a:gd name="T28" fmla="*/ 114 w 297"/>
                <a:gd name="T29" fmla="*/ 73 h 269"/>
                <a:gd name="T30" fmla="*/ 108 w 297"/>
                <a:gd name="T31" fmla="*/ 88 h 269"/>
                <a:gd name="T32" fmla="*/ 102 w 297"/>
                <a:gd name="T33" fmla="*/ 95 h 269"/>
                <a:gd name="T34" fmla="*/ 77 w 297"/>
                <a:gd name="T35" fmla="*/ 89 h 269"/>
                <a:gd name="T36" fmla="*/ 77 w 297"/>
                <a:gd name="T37" fmla="*/ 71 h 269"/>
                <a:gd name="T38" fmla="*/ 68 w 297"/>
                <a:gd name="T39" fmla="*/ 59 h 269"/>
                <a:gd name="T40" fmla="*/ 53 w 297"/>
                <a:gd name="T41" fmla="*/ 138 h 269"/>
                <a:gd name="T42" fmla="*/ 40 w 297"/>
                <a:gd name="T43" fmla="*/ 142 h 269"/>
                <a:gd name="T44" fmla="*/ 27 w 297"/>
                <a:gd name="T45" fmla="*/ 142 h 269"/>
                <a:gd name="T46" fmla="*/ 15 w 297"/>
                <a:gd name="T47" fmla="*/ 130 h 269"/>
                <a:gd name="T48" fmla="*/ 6 w 297"/>
                <a:gd name="T49" fmla="*/ 131 h 269"/>
                <a:gd name="T50" fmla="*/ 0 w 297"/>
                <a:gd name="T51" fmla="*/ 139 h 269"/>
                <a:gd name="T52" fmla="*/ 10 w 297"/>
                <a:gd name="T53" fmla="*/ 171 h 269"/>
                <a:gd name="T54" fmla="*/ 30 w 297"/>
                <a:gd name="T55" fmla="*/ 201 h 269"/>
                <a:gd name="T56" fmla="*/ 24 w 297"/>
                <a:gd name="T57" fmla="*/ 225 h 269"/>
                <a:gd name="T58" fmla="*/ 30 w 297"/>
                <a:gd name="T59" fmla="*/ 252 h 269"/>
                <a:gd name="T60" fmla="*/ 34 w 297"/>
                <a:gd name="T61" fmla="*/ 254 h 269"/>
                <a:gd name="T62" fmla="*/ 53 w 297"/>
                <a:gd name="T63" fmla="*/ 269 h 269"/>
                <a:gd name="T64" fmla="*/ 69 w 297"/>
                <a:gd name="T65" fmla="*/ 260 h 269"/>
                <a:gd name="T66" fmla="*/ 95 w 297"/>
                <a:gd name="T67" fmla="*/ 258 h 269"/>
                <a:gd name="T68" fmla="*/ 110 w 297"/>
                <a:gd name="T69" fmla="*/ 252 h 269"/>
                <a:gd name="T70" fmla="*/ 122 w 297"/>
                <a:gd name="T71" fmla="*/ 251 h 269"/>
                <a:gd name="T72" fmla="*/ 146 w 297"/>
                <a:gd name="T73" fmla="*/ 252 h 269"/>
                <a:gd name="T74" fmla="*/ 165 w 297"/>
                <a:gd name="T75" fmla="*/ 246 h 269"/>
                <a:gd name="T76" fmla="*/ 202 w 297"/>
                <a:gd name="T77" fmla="*/ 228 h 269"/>
                <a:gd name="T78" fmla="*/ 241 w 297"/>
                <a:gd name="T79" fmla="*/ 196 h 269"/>
                <a:gd name="T80" fmla="*/ 262 w 297"/>
                <a:gd name="T81" fmla="*/ 160 h 269"/>
                <a:gd name="T82" fmla="*/ 274 w 297"/>
                <a:gd name="T83" fmla="*/ 145 h 269"/>
                <a:gd name="T84" fmla="*/ 289 w 297"/>
                <a:gd name="T85" fmla="*/ 128 h 269"/>
                <a:gd name="T86" fmla="*/ 295 w 297"/>
                <a:gd name="T87" fmla="*/ 113 h 269"/>
                <a:gd name="T88" fmla="*/ 292 w 297"/>
                <a:gd name="T89" fmla="*/ 98 h 269"/>
                <a:gd name="T90" fmla="*/ 220 w 297"/>
                <a:gd name="T91" fmla="*/ 169 h 269"/>
                <a:gd name="T92" fmla="*/ 206 w 297"/>
                <a:gd name="T93" fmla="*/ 177 h 269"/>
                <a:gd name="T94" fmla="*/ 188 w 297"/>
                <a:gd name="T95" fmla="*/ 159 h 269"/>
                <a:gd name="T96" fmla="*/ 202 w 297"/>
                <a:gd name="T97" fmla="*/ 142 h 269"/>
                <a:gd name="T98" fmla="*/ 223 w 297"/>
                <a:gd name="T99" fmla="*/ 139 h 269"/>
                <a:gd name="T100" fmla="*/ 232 w 297"/>
                <a:gd name="T101" fmla="*/ 156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7" h="269">
                  <a:moveTo>
                    <a:pt x="292" y="98"/>
                  </a:moveTo>
                  <a:lnTo>
                    <a:pt x="287" y="98"/>
                  </a:lnTo>
                  <a:lnTo>
                    <a:pt x="286" y="100"/>
                  </a:lnTo>
                  <a:lnTo>
                    <a:pt x="283" y="100"/>
                  </a:lnTo>
                  <a:lnTo>
                    <a:pt x="280" y="110"/>
                  </a:lnTo>
                  <a:lnTo>
                    <a:pt x="277" y="110"/>
                  </a:lnTo>
                  <a:lnTo>
                    <a:pt x="274" y="109"/>
                  </a:lnTo>
                  <a:lnTo>
                    <a:pt x="269" y="109"/>
                  </a:lnTo>
                  <a:lnTo>
                    <a:pt x="266" y="106"/>
                  </a:lnTo>
                  <a:lnTo>
                    <a:pt x="263" y="104"/>
                  </a:lnTo>
                  <a:lnTo>
                    <a:pt x="260" y="98"/>
                  </a:lnTo>
                  <a:lnTo>
                    <a:pt x="260" y="92"/>
                  </a:lnTo>
                  <a:lnTo>
                    <a:pt x="262" y="89"/>
                  </a:lnTo>
                  <a:lnTo>
                    <a:pt x="265" y="86"/>
                  </a:lnTo>
                  <a:lnTo>
                    <a:pt x="265" y="83"/>
                  </a:lnTo>
                  <a:lnTo>
                    <a:pt x="266" y="80"/>
                  </a:lnTo>
                  <a:lnTo>
                    <a:pt x="269" y="76"/>
                  </a:lnTo>
                  <a:lnTo>
                    <a:pt x="271" y="76"/>
                  </a:lnTo>
                  <a:lnTo>
                    <a:pt x="274" y="77"/>
                  </a:lnTo>
                  <a:lnTo>
                    <a:pt x="277" y="82"/>
                  </a:lnTo>
                  <a:lnTo>
                    <a:pt x="283" y="71"/>
                  </a:lnTo>
                  <a:lnTo>
                    <a:pt x="283" y="49"/>
                  </a:lnTo>
                  <a:lnTo>
                    <a:pt x="275" y="32"/>
                  </a:lnTo>
                  <a:lnTo>
                    <a:pt x="275" y="28"/>
                  </a:lnTo>
                  <a:lnTo>
                    <a:pt x="274" y="25"/>
                  </a:lnTo>
                  <a:lnTo>
                    <a:pt x="274" y="20"/>
                  </a:lnTo>
                  <a:lnTo>
                    <a:pt x="272" y="15"/>
                  </a:lnTo>
                  <a:lnTo>
                    <a:pt x="272" y="6"/>
                  </a:lnTo>
                  <a:lnTo>
                    <a:pt x="268" y="3"/>
                  </a:lnTo>
                  <a:lnTo>
                    <a:pt x="253" y="3"/>
                  </a:lnTo>
                  <a:lnTo>
                    <a:pt x="250" y="2"/>
                  </a:lnTo>
                  <a:lnTo>
                    <a:pt x="248" y="2"/>
                  </a:lnTo>
                  <a:lnTo>
                    <a:pt x="244" y="0"/>
                  </a:lnTo>
                  <a:lnTo>
                    <a:pt x="229" y="0"/>
                  </a:lnTo>
                  <a:lnTo>
                    <a:pt x="226" y="6"/>
                  </a:lnTo>
                  <a:lnTo>
                    <a:pt x="223" y="6"/>
                  </a:lnTo>
                  <a:lnTo>
                    <a:pt x="220" y="8"/>
                  </a:lnTo>
                  <a:lnTo>
                    <a:pt x="217" y="8"/>
                  </a:lnTo>
                  <a:lnTo>
                    <a:pt x="215" y="11"/>
                  </a:lnTo>
                  <a:lnTo>
                    <a:pt x="212" y="17"/>
                  </a:lnTo>
                  <a:lnTo>
                    <a:pt x="200" y="28"/>
                  </a:lnTo>
                  <a:lnTo>
                    <a:pt x="197" y="29"/>
                  </a:lnTo>
                  <a:lnTo>
                    <a:pt x="196" y="29"/>
                  </a:lnTo>
                  <a:lnTo>
                    <a:pt x="193" y="31"/>
                  </a:lnTo>
                  <a:lnTo>
                    <a:pt x="190" y="37"/>
                  </a:lnTo>
                  <a:lnTo>
                    <a:pt x="190" y="47"/>
                  </a:lnTo>
                  <a:lnTo>
                    <a:pt x="187" y="49"/>
                  </a:lnTo>
                  <a:lnTo>
                    <a:pt x="185" y="52"/>
                  </a:lnTo>
                  <a:lnTo>
                    <a:pt x="184" y="53"/>
                  </a:lnTo>
                  <a:lnTo>
                    <a:pt x="181" y="55"/>
                  </a:lnTo>
                  <a:lnTo>
                    <a:pt x="176" y="56"/>
                  </a:lnTo>
                  <a:lnTo>
                    <a:pt x="172" y="61"/>
                  </a:lnTo>
                  <a:lnTo>
                    <a:pt x="172" y="64"/>
                  </a:lnTo>
                  <a:lnTo>
                    <a:pt x="168" y="67"/>
                  </a:lnTo>
                  <a:lnTo>
                    <a:pt x="167" y="71"/>
                  </a:lnTo>
                  <a:lnTo>
                    <a:pt x="165" y="74"/>
                  </a:lnTo>
                  <a:lnTo>
                    <a:pt x="164" y="76"/>
                  </a:lnTo>
                  <a:lnTo>
                    <a:pt x="161" y="77"/>
                  </a:lnTo>
                  <a:lnTo>
                    <a:pt x="158" y="77"/>
                  </a:lnTo>
                  <a:lnTo>
                    <a:pt x="156" y="76"/>
                  </a:lnTo>
                  <a:lnTo>
                    <a:pt x="155" y="77"/>
                  </a:lnTo>
                  <a:lnTo>
                    <a:pt x="152" y="80"/>
                  </a:lnTo>
                  <a:lnTo>
                    <a:pt x="149" y="80"/>
                  </a:lnTo>
                  <a:lnTo>
                    <a:pt x="147" y="77"/>
                  </a:lnTo>
                  <a:lnTo>
                    <a:pt x="144" y="76"/>
                  </a:lnTo>
                  <a:lnTo>
                    <a:pt x="143" y="74"/>
                  </a:lnTo>
                  <a:lnTo>
                    <a:pt x="135" y="74"/>
                  </a:lnTo>
                  <a:lnTo>
                    <a:pt x="131" y="71"/>
                  </a:lnTo>
                  <a:lnTo>
                    <a:pt x="128" y="70"/>
                  </a:lnTo>
                  <a:lnTo>
                    <a:pt x="126" y="68"/>
                  </a:lnTo>
                  <a:lnTo>
                    <a:pt x="123" y="67"/>
                  </a:lnTo>
                  <a:lnTo>
                    <a:pt x="120" y="67"/>
                  </a:lnTo>
                  <a:lnTo>
                    <a:pt x="117" y="68"/>
                  </a:lnTo>
                  <a:lnTo>
                    <a:pt x="116" y="70"/>
                  </a:lnTo>
                  <a:lnTo>
                    <a:pt x="114" y="73"/>
                  </a:lnTo>
                  <a:lnTo>
                    <a:pt x="114" y="76"/>
                  </a:lnTo>
                  <a:lnTo>
                    <a:pt x="113" y="80"/>
                  </a:lnTo>
                  <a:lnTo>
                    <a:pt x="113" y="86"/>
                  </a:lnTo>
                  <a:lnTo>
                    <a:pt x="110" y="86"/>
                  </a:lnTo>
                  <a:lnTo>
                    <a:pt x="108" y="88"/>
                  </a:lnTo>
                  <a:lnTo>
                    <a:pt x="107" y="88"/>
                  </a:lnTo>
                  <a:lnTo>
                    <a:pt x="105" y="89"/>
                  </a:lnTo>
                  <a:lnTo>
                    <a:pt x="104" y="92"/>
                  </a:lnTo>
                  <a:lnTo>
                    <a:pt x="102" y="94"/>
                  </a:lnTo>
                  <a:lnTo>
                    <a:pt x="102" y="95"/>
                  </a:lnTo>
                  <a:lnTo>
                    <a:pt x="96" y="95"/>
                  </a:lnTo>
                  <a:lnTo>
                    <a:pt x="96" y="100"/>
                  </a:lnTo>
                  <a:lnTo>
                    <a:pt x="75" y="100"/>
                  </a:lnTo>
                  <a:lnTo>
                    <a:pt x="75" y="92"/>
                  </a:lnTo>
                  <a:lnTo>
                    <a:pt x="77" y="89"/>
                  </a:lnTo>
                  <a:lnTo>
                    <a:pt x="77" y="88"/>
                  </a:lnTo>
                  <a:lnTo>
                    <a:pt x="78" y="85"/>
                  </a:lnTo>
                  <a:lnTo>
                    <a:pt x="78" y="77"/>
                  </a:lnTo>
                  <a:lnTo>
                    <a:pt x="77" y="76"/>
                  </a:lnTo>
                  <a:lnTo>
                    <a:pt x="77" y="71"/>
                  </a:lnTo>
                  <a:lnTo>
                    <a:pt x="75" y="68"/>
                  </a:lnTo>
                  <a:lnTo>
                    <a:pt x="74" y="64"/>
                  </a:lnTo>
                  <a:lnTo>
                    <a:pt x="72" y="62"/>
                  </a:lnTo>
                  <a:lnTo>
                    <a:pt x="69" y="61"/>
                  </a:lnTo>
                  <a:lnTo>
                    <a:pt x="68" y="59"/>
                  </a:lnTo>
                  <a:lnTo>
                    <a:pt x="65" y="58"/>
                  </a:lnTo>
                  <a:lnTo>
                    <a:pt x="63" y="134"/>
                  </a:lnTo>
                  <a:lnTo>
                    <a:pt x="59" y="134"/>
                  </a:lnTo>
                  <a:lnTo>
                    <a:pt x="54" y="136"/>
                  </a:lnTo>
                  <a:lnTo>
                    <a:pt x="53" y="138"/>
                  </a:lnTo>
                  <a:lnTo>
                    <a:pt x="53" y="139"/>
                  </a:lnTo>
                  <a:lnTo>
                    <a:pt x="50" y="139"/>
                  </a:lnTo>
                  <a:lnTo>
                    <a:pt x="50" y="145"/>
                  </a:lnTo>
                  <a:lnTo>
                    <a:pt x="43" y="145"/>
                  </a:lnTo>
                  <a:lnTo>
                    <a:pt x="40" y="142"/>
                  </a:lnTo>
                  <a:lnTo>
                    <a:pt x="37" y="142"/>
                  </a:lnTo>
                  <a:lnTo>
                    <a:pt x="34" y="145"/>
                  </a:lnTo>
                  <a:lnTo>
                    <a:pt x="28" y="145"/>
                  </a:lnTo>
                  <a:lnTo>
                    <a:pt x="27" y="144"/>
                  </a:lnTo>
                  <a:lnTo>
                    <a:pt x="27" y="142"/>
                  </a:lnTo>
                  <a:lnTo>
                    <a:pt x="25" y="141"/>
                  </a:lnTo>
                  <a:lnTo>
                    <a:pt x="19" y="141"/>
                  </a:lnTo>
                  <a:lnTo>
                    <a:pt x="16" y="139"/>
                  </a:lnTo>
                  <a:lnTo>
                    <a:pt x="15" y="136"/>
                  </a:lnTo>
                  <a:lnTo>
                    <a:pt x="15" y="130"/>
                  </a:lnTo>
                  <a:lnTo>
                    <a:pt x="10" y="125"/>
                  </a:lnTo>
                  <a:lnTo>
                    <a:pt x="9" y="125"/>
                  </a:lnTo>
                  <a:lnTo>
                    <a:pt x="7" y="127"/>
                  </a:lnTo>
                  <a:lnTo>
                    <a:pt x="7" y="128"/>
                  </a:lnTo>
                  <a:lnTo>
                    <a:pt x="6" y="131"/>
                  </a:lnTo>
                  <a:lnTo>
                    <a:pt x="4" y="133"/>
                  </a:lnTo>
                  <a:lnTo>
                    <a:pt x="4" y="134"/>
                  </a:lnTo>
                  <a:lnTo>
                    <a:pt x="0" y="138"/>
                  </a:lnTo>
                  <a:lnTo>
                    <a:pt x="0" y="136"/>
                  </a:lnTo>
                  <a:lnTo>
                    <a:pt x="0" y="139"/>
                  </a:lnTo>
                  <a:lnTo>
                    <a:pt x="1" y="142"/>
                  </a:lnTo>
                  <a:lnTo>
                    <a:pt x="1" y="145"/>
                  </a:lnTo>
                  <a:lnTo>
                    <a:pt x="9" y="154"/>
                  </a:lnTo>
                  <a:lnTo>
                    <a:pt x="10" y="159"/>
                  </a:lnTo>
                  <a:lnTo>
                    <a:pt x="10" y="171"/>
                  </a:lnTo>
                  <a:lnTo>
                    <a:pt x="12" y="177"/>
                  </a:lnTo>
                  <a:lnTo>
                    <a:pt x="13" y="181"/>
                  </a:lnTo>
                  <a:lnTo>
                    <a:pt x="19" y="189"/>
                  </a:lnTo>
                  <a:lnTo>
                    <a:pt x="25" y="195"/>
                  </a:lnTo>
                  <a:lnTo>
                    <a:pt x="30" y="201"/>
                  </a:lnTo>
                  <a:lnTo>
                    <a:pt x="31" y="207"/>
                  </a:lnTo>
                  <a:lnTo>
                    <a:pt x="31" y="219"/>
                  </a:lnTo>
                  <a:lnTo>
                    <a:pt x="30" y="223"/>
                  </a:lnTo>
                  <a:lnTo>
                    <a:pt x="30" y="225"/>
                  </a:lnTo>
                  <a:lnTo>
                    <a:pt x="24" y="225"/>
                  </a:lnTo>
                  <a:lnTo>
                    <a:pt x="24" y="231"/>
                  </a:lnTo>
                  <a:lnTo>
                    <a:pt x="25" y="234"/>
                  </a:lnTo>
                  <a:lnTo>
                    <a:pt x="28" y="238"/>
                  </a:lnTo>
                  <a:lnTo>
                    <a:pt x="30" y="241"/>
                  </a:lnTo>
                  <a:lnTo>
                    <a:pt x="30" y="252"/>
                  </a:lnTo>
                  <a:lnTo>
                    <a:pt x="31" y="257"/>
                  </a:lnTo>
                  <a:lnTo>
                    <a:pt x="31" y="258"/>
                  </a:lnTo>
                  <a:lnTo>
                    <a:pt x="33" y="258"/>
                  </a:lnTo>
                  <a:lnTo>
                    <a:pt x="33" y="257"/>
                  </a:lnTo>
                  <a:lnTo>
                    <a:pt x="34" y="254"/>
                  </a:lnTo>
                  <a:lnTo>
                    <a:pt x="37" y="254"/>
                  </a:lnTo>
                  <a:lnTo>
                    <a:pt x="39" y="257"/>
                  </a:lnTo>
                  <a:lnTo>
                    <a:pt x="46" y="260"/>
                  </a:lnTo>
                  <a:lnTo>
                    <a:pt x="46" y="263"/>
                  </a:lnTo>
                  <a:lnTo>
                    <a:pt x="53" y="269"/>
                  </a:lnTo>
                  <a:lnTo>
                    <a:pt x="57" y="269"/>
                  </a:lnTo>
                  <a:lnTo>
                    <a:pt x="63" y="266"/>
                  </a:lnTo>
                  <a:lnTo>
                    <a:pt x="65" y="263"/>
                  </a:lnTo>
                  <a:lnTo>
                    <a:pt x="66" y="261"/>
                  </a:lnTo>
                  <a:lnTo>
                    <a:pt x="69" y="260"/>
                  </a:lnTo>
                  <a:lnTo>
                    <a:pt x="77" y="260"/>
                  </a:lnTo>
                  <a:lnTo>
                    <a:pt x="80" y="261"/>
                  </a:lnTo>
                  <a:lnTo>
                    <a:pt x="92" y="261"/>
                  </a:lnTo>
                  <a:lnTo>
                    <a:pt x="92" y="260"/>
                  </a:lnTo>
                  <a:lnTo>
                    <a:pt x="95" y="258"/>
                  </a:lnTo>
                  <a:lnTo>
                    <a:pt x="95" y="254"/>
                  </a:lnTo>
                  <a:lnTo>
                    <a:pt x="96" y="252"/>
                  </a:lnTo>
                  <a:lnTo>
                    <a:pt x="99" y="251"/>
                  </a:lnTo>
                  <a:lnTo>
                    <a:pt x="107" y="251"/>
                  </a:lnTo>
                  <a:lnTo>
                    <a:pt x="110" y="252"/>
                  </a:lnTo>
                  <a:lnTo>
                    <a:pt x="113" y="252"/>
                  </a:lnTo>
                  <a:lnTo>
                    <a:pt x="114" y="254"/>
                  </a:lnTo>
                  <a:lnTo>
                    <a:pt x="116" y="252"/>
                  </a:lnTo>
                  <a:lnTo>
                    <a:pt x="119" y="252"/>
                  </a:lnTo>
                  <a:lnTo>
                    <a:pt x="122" y="251"/>
                  </a:lnTo>
                  <a:lnTo>
                    <a:pt x="131" y="251"/>
                  </a:lnTo>
                  <a:lnTo>
                    <a:pt x="137" y="252"/>
                  </a:lnTo>
                  <a:lnTo>
                    <a:pt x="140" y="254"/>
                  </a:lnTo>
                  <a:lnTo>
                    <a:pt x="144" y="254"/>
                  </a:lnTo>
                  <a:lnTo>
                    <a:pt x="146" y="252"/>
                  </a:lnTo>
                  <a:lnTo>
                    <a:pt x="149" y="251"/>
                  </a:lnTo>
                  <a:lnTo>
                    <a:pt x="158" y="251"/>
                  </a:lnTo>
                  <a:lnTo>
                    <a:pt x="161" y="249"/>
                  </a:lnTo>
                  <a:lnTo>
                    <a:pt x="162" y="247"/>
                  </a:lnTo>
                  <a:lnTo>
                    <a:pt x="165" y="246"/>
                  </a:lnTo>
                  <a:lnTo>
                    <a:pt x="179" y="246"/>
                  </a:lnTo>
                  <a:lnTo>
                    <a:pt x="185" y="243"/>
                  </a:lnTo>
                  <a:lnTo>
                    <a:pt x="188" y="240"/>
                  </a:lnTo>
                  <a:lnTo>
                    <a:pt x="193" y="237"/>
                  </a:lnTo>
                  <a:lnTo>
                    <a:pt x="202" y="228"/>
                  </a:lnTo>
                  <a:lnTo>
                    <a:pt x="205" y="226"/>
                  </a:lnTo>
                  <a:lnTo>
                    <a:pt x="211" y="223"/>
                  </a:lnTo>
                  <a:lnTo>
                    <a:pt x="235" y="198"/>
                  </a:lnTo>
                  <a:lnTo>
                    <a:pt x="239" y="198"/>
                  </a:lnTo>
                  <a:lnTo>
                    <a:pt x="241" y="196"/>
                  </a:lnTo>
                  <a:lnTo>
                    <a:pt x="251" y="183"/>
                  </a:lnTo>
                  <a:lnTo>
                    <a:pt x="254" y="177"/>
                  </a:lnTo>
                  <a:lnTo>
                    <a:pt x="257" y="172"/>
                  </a:lnTo>
                  <a:lnTo>
                    <a:pt x="259" y="169"/>
                  </a:lnTo>
                  <a:lnTo>
                    <a:pt x="262" y="160"/>
                  </a:lnTo>
                  <a:lnTo>
                    <a:pt x="265" y="156"/>
                  </a:lnTo>
                  <a:lnTo>
                    <a:pt x="266" y="153"/>
                  </a:lnTo>
                  <a:lnTo>
                    <a:pt x="268" y="151"/>
                  </a:lnTo>
                  <a:lnTo>
                    <a:pt x="271" y="148"/>
                  </a:lnTo>
                  <a:lnTo>
                    <a:pt x="274" y="145"/>
                  </a:lnTo>
                  <a:lnTo>
                    <a:pt x="278" y="144"/>
                  </a:lnTo>
                  <a:lnTo>
                    <a:pt x="283" y="141"/>
                  </a:lnTo>
                  <a:lnTo>
                    <a:pt x="287" y="134"/>
                  </a:lnTo>
                  <a:lnTo>
                    <a:pt x="287" y="131"/>
                  </a:lnTo>
                  <a:lnTo>
                    <a:pt x="289" y="128"/>
                  </a:lnTo>
                  <a:lnTo>
                    <a:pt x="291" y="124"/>
                  </a:lnTo>
                  <a:lnTo>
                    <a:pt x="292" y="121"/>
                  </a:lnTo>
                  <a:lnTo>
                    <a:pt x="294" y="119"/>
                  </a:lnTo>
                  <a:lnTo>
                    <a:pt x="294" y="116"/>
                  </a:lnTo>
                  <a:lnTo>
                    <a:pt x="295" y="113"/>
                  </a:lnTo>
                  <a:lnTo>
                    <a:pt x="295" y="109"/>
                  </a:lnTo>
                  <a:lnTo>
                    <a:pt x="297" y="104"/>
                  </a:lnTo>
                  <a:lnTo>
                    <a:pt x="295" y="101"/>
                  </a:lnTo>
                  <a:lnTo>
                    <a:pt x="292" y="98"/>
                  </a:lnTo>
                  <a:lnTo>
                    <a:pt x="292" y="98"/>
                  </a:lnTo>
                  <a:lnTo>
                    <a:pt x="292" y="98"/>
                  </a:lnTo>
                  <a:close/>
                  <a:moveTo>
                    <a:pt x="227" y="165"/>
                  </a:moveTo>
                  <a:lnTo>
                    <a:pt x="224" y="166"/>
                  </a:lnTo>
                  <a:lnTo>
                    <a:pt x="223" y="168"/>
                  </a:lnTo>
                  <a:lnTo>
                    <a:pt x="220" y="169"/>
                  </a:lnTo>
                  <a:lnTo>
                    <a:pt x="215" y="169"/>
                  </a:lnTo>
                  <a:lnTo>
                    <a:pt x="212" y="171"/>
                  </a:lnTo>
                  <a:lnTo>
                    <a:pt x="211" y="172"/>
                  </a:lnTo>
                  <a:lnTo>
                    <a:pt x="209" y="175"/>
                  </a:lnTo>
                  <a:lnTo>
                    <a:pt x="206" y="177"/>
                  </a:lnTo>
                  <a:lnTo>
                    <a:pt x="206" y="180"/>
                  </a:lnTo>
                  <a:lnTo>
                    <a:pt x="202" y="180"/>
                  </a:lnTo>
                  <a:lnTo>
                    <a:pt x="194" y="172"/>
                  </a:lnTo>
                  <a:lnTo>
                    <a:pt x="194" y="168"/>
                  </a:lnTo>
                  <a:lnTo>
                    <a:pt x="188" y="159"/>
                  </a:lnTo>
                  <a:lnTo>
                    <a:pt x="194" y="159"/>
                  </a:lnTo>
                  <a:lnTo>
                    <a:pt x="196" y="154"/>
                  </a:lnTo>
                  <a:lnTo>
                    <a:pt x="200" y="148"/>
                  </a:lnTo>
                  <a:lnTo>
                    <a:pt x="200" y="144"/>
                  </a:lnTo>
                  <a:lnTo>
                    <a:pt x="202" y="142"/>
                  </a:lnTo>
                  <a:lnTo>
                    <a:pt x="209" y="142"/>
                  </a:lnTo>
                  <a:lnTo>
                    <a:pt x="209" y="139"/>
                  </a:lnTo>
                  <a:lnTo>
                    <a:pt x="212" y="138"/>
                  </a:lnTo>
                  <a:lnTo>
                    <a:pt x="221" y="138"/>
                  </a:lnTo>
                  <a:lnTo>
                    <a:pt x="223" y="139"/>
                  </a:lnTo>
                  <a:lnTo>
                    <a:pt x="224" y="142"/>
                  </a:lnTo>
                  <a:lnTo>
                    <a:pt x="226" y="144"/>
                  </a:lnTo>
                  <a:lnTo>
                    <a:pt x="227" y="147"/>
                  </a:lnTo>
                  <a:lnTo>
                    <a:pt x="230" y="148"/>
                  </a:lnTo>
                  <a:lnTo>
                    <a:pt x="232" y="156"/>
                  </a:lnTo>
                  <a:lnTo>
                    <a:pt x="226" y="160"/>
                  </a:lnTo>
                  <a:lnTo>
                    <a:pt x="227" y="165"/>
                  </a:lnTo>
                  <a:lnTo>
                    <a:pt x="227" y="165"/>
                  </a:lnTo>
                  <a:lnTo>
                    <a:pt x="227" y="165"/>
                  </a:lnTo>
                  <a:close/>
                </a:path>
              </a:pathLst>
            </a:custGeom>
            <a:grp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309" name="Freeform 132"/>
            <p:cNvSpPr/>
            <p:nvPr/>
          </p:nvSpPr>
          <p:spPr bwMode="auto">
            <a:xfrm>
              <a:off x="7371259" y="3614069"/>
              <a:ext cx="316209" cy="215505"/>
            </a:xfrm>
            <a:custGeom>
              <a:avLst/>
              <a:gdLst>
                <a:gd name="T0" fmla="*/ 117 w 191"/>
                <a:gd name="T1" fmla="*/ 7 h 131"/>
                <a:gd name="T2" fmla="*/ 102 w 191"/>
                <a:gd name="T3" fmla="*/ 13 h 131"/>
                <a:gd name="T4" fmla="*/ 96 w 191"/>
                <a:gd name="T5" fmla="*/ 22 h 131"/>
                <a:gd name="T6" fmla="*/ 92 w 191"/>
                <a:gd name="T7" fmla="*/ 28 h 131"/>
                <a:gd name="T8" fmla="*/ 89 w 191"/>
                <a:gd name="T9" fmla="*/ 33 h 131"/>
                <a:gd name="T10" fmla="*/ 86 w 191"/>
                <a:gd name="T11" fmla="*/ 39 h 131"/>
                <a:gd name="T12" fmla="*/ 81 w 191"/>
                <a:gd name="T13" fmla="*/ 42 h 131"/>
                <a:gd name="T14" fmla="*/ 77 w 191"/>
                <a:gd name="T15" fmla="*/ 37 h 131"/>
                <a:gd name="T16" fmla="*/ 56 w 191"/>
                <a:gd name="T17" fmla="*/ 36 h 131"/>
                <a:gd name="T18" fmla="*/ 51 w 191"/>
                <a:gd name="T19" fmla="*/ 33 h 131"/>
                <a:gd name="T20" fmla="*/ 25 w 191"/>
                <a:gd name="T21" fmla="*/ 34 h 131"/>
                <a:gd name="T22" fmla="*/ 15 w 191"/>
                <a:gd name="T23" fmla="*/ 31 h 131"/>
                <a:gd name="T24" fmla="*/ 10 w 191"/>
                <a:gd name="T25" fmla="*/ 33 h 131"/>
                <a:gd name="T26" fmla="*/ 9 w 191"/>
                <a:gd name="T27" fmla="*/ 48 h 131"/>
                <a:gd name="T28" fmla="*/ 6 w 191"/>
                <a:gd name="T29" fmla="*/ 54 h 131"/>
                <a:gd name="T30" fmla="*/ 0 w 191"/>
                <a:gd name="T31" fmla="*/ 66 h 131"/>
                <a:gd name="T32" fmla="*/ 4 w 191"/>
                <a:gd name="T33" fmla="*/ 72 h 131"/>
                <a:gd name="T34" fmla="*/ 9 w 191"/>
                <a:gd name="T35" fmla="*/ 76 h 131"/>
                <a:gd name="T36" fmla="*/ 15 w 191"/>
                <a:gd name="T37" fmla="*/ 117 h 131"/>
                <a:gd name="T38" fmla="*/ 16 w 191"/>
                <a:gd name="T39" fmla="*/ 123 h 131"/>
                <a:gd name="T40" fmla="*/ 24 w 191"/>
                <a:gd name="T41" fmla="*/ 129 h 131"/>
                <a:gd name="T42" fmla="*/ 34 w 191"/>
                <a:gd name="T43" fmla="*/ 131 h 131"/>
                <a:gd name="T44" fmla="*/ 42 w 191"/>
                <a:gd name="T45" fmla="*/ 128 h 131"/>
                <a:gd name="T46" fmla="*/ 48 w 191"/>
                <a:gd name="T47" fmla="*/ 117 h 131"/>
                <a:gd name="T48" fmla="*/ 56 w 191"/>
                <a:gd name="T49" fmla="*/ 113 h 131"/>
                <a:gd name="T50" fmla="*/ 71 w 191"/>
                <a:gd name="T51" fmla="*/ 114 h 131"/>
                <a:gd name="T52" fmla="*/ 96 w 191"/>
                <a:gd name="T53" fmla="*/ 111 h 131"/>
                <a:gd name="T54" fmla="*/ 105 w 191"/>
                <a:gd name="T55" fmla="*/ 105 h 131"/>
                <a:gd name="T56" fmla="*/ 111 w 191"/>
                <a:gd name="T57" fmla="*/ 97 h 131"/>
                <a:gd name="T58" fmla="*/ 120 w 191"/>
                <a:gd name="T59" fmla="*/ 91 h 131"/>
                <a:gd name="T60" fmla="*/ 128 w 191"/>
                <a:gd name="T61" fmla="*/ 87 h 131"/>
                <a:gd name="T62" fmla="*/ 138 w 191"/>
                <a:gd name="T63" fmla="*/ 81 h 131"/>
                <a:gd name="T64" fmla="*/ 146 w 191"/>
                <a:gd name="T65" fmla="*/ 76 h 131"/>
                <a:gd name="T66" fmla="*/ 175 w 191"/>
                <a:gd name="T67" fmla="*/ 72 h 131"/>
                <a:gd name="T68" fmla="*/ 176 w 191"/>
                <a:gd name="T69" fmla="*/ 69 h 131"/>
                <a:gd name="T70" fmla="*/ 181 w 191"/>
                <a:gd name="T71" fmla="*/ 58 h 131"/>
                <a:gd name="T72" fmla="*/ 185 w 191"/>
                <a:gd name="T73" fmla="*/ 52 h 131"/>
                <a:gd name="T74" fmla="*/ 188 w 191"/>
                <a:gd name="T75" fmla="*/ 48 h 131"/>
                <a:gd name="T76" fmla="*/ 170 w 191"/>
                <a:gd name="T77" fmla="*/ 0 h 131"/>
                <a:gd name="T78" fmla="*/ 153 w 191"/>
                <a:gd name="T79" fmla="*/ 1 h 131"/>
                <a:gd name="T80" fmla="*/ 129 w 191"/>
                <a:gd name="T81" fmla="*/ 6 h 131"/>
                <a:gd name="T82" fmla="*/ 122 w 191"/>
                <a:gd name="T83" fmla="*/ 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1" h="131">
                  <a:moveTo>
                    <a:pt x="122" y="6"/>
                  </a:moveTo>
                  <a:lnTo>
                    <a:pt x="117" y="7"/>
                  </a:lnTo>
                  <a:lnTo>
                    <a:pt x="110" y="9"/>
                  </a:lnTo>
                  <a:lnTo>
                    <a:pt x="102" y="13"/>
                  </a:lnTo>
                  <a:lnTo>
                    <a:pt x="98" y="18"/>
                  </a:lnTo>
                  <a:lnTo>
                    <a:pt x="96" y="22"/>
                  </a:lnTo>
                  <a:lnTo>
                    <a:pt x="93" y="25"/>
                  </a:lnTo>
                  <a:lnTo>
                    <a:pt x="92" y="28"/>
                  </a:lnTo>
                  <a:lnTo>
                    <a:pt x="90" y="30"/>
                  </a:lnTo>
                  <a:lnTo>
                    <a:pt x="89" y="33"/>
                  </a:lnTo>
                  <a:lnTo>
                    <a:pt x="89" y="37"/>
                  </a:lnTo>
                  <a:lnTo>
                    <a:pt x="86" y="39"/>
                  </a:lnTo>
                  <a:lnTo>
                    <a:pt x="84" y="42"/>
                  </a:lnTo>
                  <a:lnTo>
                    <a:pt x="81" y="42"/>
                  </a:lnTo>
                  <a:lnTo>
                    <a:pt x="78" y="40"/>
                  </a:lnTo>
                  <a:lnTo>
                    <a:pt x="77" y="37"/>
                  </a:lnTo>
                  <a:lnTo>
                    <a:pt x="75" y="36"/>
                  </a:lnTo>
                  <a:lnTo>
                    <a:pt x="56" y="36"/>
                  </a:lnTo>
                  <a:lnTo>
                    <a:pt x="54" y="34"/>
                  </a:lnTo>
                  <a:lnTo>
                    <a:pt x="51" y="33"/>
                  </a:lnTo>
                  <a:lnTo>
                    <a:pt x="27" y="33"/>
                  </a:lnTo>
                  <a:lnTo>
                    <a:pt x="25" y="34"/>
                  </a:lnTo>
                  <a:lnTo>
                    <a:pt x="19" y="36"/>
                  </a:lnTo>
                  <a:lnTo>
                    <a:pt x="15" y="31"/>
                  </a:lnTo>
                  <a:lnTo>
                    <a:pt x="13" y="31"/>
                  </a:lnTo>
                  <a:lnTo>
                    <a:pt x="10" y="33"/>
                  </a:lnTo>
                  <a:lnTo>
                    <a:pt x="9" y="36"/>
                  </a:lnTo>
                  <a:lnTo>
                    <a:pt x="9" y="48"/>
                  </a:lnTo>
                  <a:lnTo>
                    <a:pt x="7" y="49"/>
                  </a:lnTo>
                  <a:lnTo>
                    <a:pt x="6" y="54"/>
                  </a:lnTo>
                  <a:lnTo>
                    <a:pt x="3" y="57"/>
                  </a:lnTo>
                  <a:lnTo>
                    <a:pt x="0" y="66"/>
                  </a:lnTo>
                  <a:lnTo>
                    <a:pt x="0" y="67"/>
                  </a:lnTo>
                  <a:lnTo>
                    <a:pt x="4" y="72"/>
                  </a:lnTo>
                  <a:lnTo>
                    <a:pt x="6" y="75"/>
                  </a:lnTo>
                  <a:lnTo>
                    <a:pt x="9" y="76"/>
                  </a:lnTo>
                  <a:lnTo>
                    <a:pt x="6" y="107"/>
                  </a:lnTo>
                  <a:lnTo>
                    <a:pt x="15" y="117"/>
                  </a:lnTo>
                  <a:lnTo>
                    <a:pt x="15" y="120"/>
                  </a:lnTo>
                  <a:lnTo>
                    <a:pt x="16" y="123"/>
                  </a:lnTo>
                  <a:lnTo>
                    <a:pt x="21" y="128"/>
                  </a:lnTo>
                  <a:lnTo>
                    <a:pt x="24" y="129"/>
                  </a:lnTo>
                  <a:lnTo>
                    <a:pt x="30" y="131"/>
                  </a:lnTo>
                  <a:lnTo>
                    <a:pt x="34" y="131"/>
                  </a:lnTo>
                  <a:lnTo>
                    <a:pt x="39" y="129"/>
                  </a:lnTo>
                  <a:lnTo>
                    <a:pt x="42" y="128"/>
                  </a:lnTo>
                  <a:lnTo>
                    <a:pt x="43" y="126"/>
                  </a:lnTo>
                  <a:lnTo>
                    <a:pt x="48" y="117"/>
                  </a:lnTo>
                  <a:lnTo>
                    <a:pt x="53" y="113"/>
                  </a:lnTo>
                  <a:lnTo>
                    <a:pt x="56" y="113"/>
                  </a:lnTo>
                  <a:lnTo>
                    <a:pt x="60" y="114"/>
                  </a:lnTo>
                  <a:lnTo>
                    <a:pt x="71" y="114"/>
                  </a:lnTo>
                  <a:lnTo>
                    <a:pt x="84" y="113"/>
                  </a:lnTo>
                  <a:lnTo>
                    <a:pt x="96" y="111"/>
                  </a:lnTo>
                  <a:lnTo>
                    <a:pt x="102" y="108"/>
                  </a:lnTo>
                  <a:lnTo>
                    <a:pt x="105" y="105"/>
                  </a:lnTo>
                  <a:lnTo>
                    <a:pt x="108" y="100"/>
                  </a:lnTo>
                  <a:lnTo>
                    <a:pt x="111" y="97"/>
                  </a:lnTo>
                  <a:lnTo>
                    <a:pt x="117" y="94"/>
                  </a:lnTo>
                  <a:lnTo>
                    <a:pt x="120" y="91"/>
                  </a:lnTo>
                  <a:lnTo>
                    <a:pt x="123" y="90"/>
                  </a:lnTo>
                  <a:lnTo>
                    <a:pt x="128" y="87"/>
                  </a:lnTo>
                  <a:lnTo>
                    <a:pt x="132" y="85"/>
                  </a:lnTo>
                  <a:lnTo>
                    <a:pt x="138" y="81"/>
                  </a:lnTo>
                  <a:lnTo>
                    <a:pt x="143" y="79"/>
                  </a:lnTo>
                  <a:lnTo>
                    <a:pt x="146" y="76"/>
                  </a:lnTo>
                  <a:lnTo>
                    <a:pt x="155" y="72"/>
                  </a:lnTo>
                  <a:lnTo>
                    <a:pt x="175" y="72"/>
                  </a:lnTo>
                  <a:lnTo>
                    <a:pt x="175" y="70"/>
                  </a:lnTo>
                  <a:lnTo>
                    <a:pt x="176" y="69"/>
                  </a:lnTo>
                  <a:lnTo>
                    <a:pt x="179" y="63"/>
                  </a:lnTo>
                  <a:lnTo>
                    <a:pt x="181" y="58"/>
                  </a:lnTo>
                  <a:lnTo>
                    <a:pt x="184" y="55"/>
                  </a:lnTo>
                  <a:lnTo>
                    <a:pt x="185" y="52"/>
                  </a:lnTo>
                  <a:lnTo>
                    <a:pt x="188" y="49"/>
                  </a:lnTo>
                  <a:lnTo>
                    <a:pt x="188" y="48"/>
                  </a:lnTo>
                  <a:lnTo>
                    <a:pt x="191" y="48"/>
                  </a:lnTo>
                  <a:lnTo>
                    <a:pt x="170" y="0"/>
                  </a:lnTo>
                  <a:lnTo>
                    <a:pt x="166" y="0"/>
                  </a:lnTo>
                  <a:lnTo>
                    <a:pt x="153" y="1"/>
                  </a:lnTo>
                  <a:lnTo>
                    <a:pt x="141" y="4"/>
                  </a:lnTo>
                  <a:lnTo>
                    <a:pt x="129" y="6"/>
                  </a:lnTo>
                  <a:lnTo>
                    <a:pt x="122" y="6"/>
                  </a:lnTo>
                  <a:lnTo>
                    <a:pt x="122" y="6"/>
                  </a:lnTo>
                  <a:lnTo>
                    <a:pt x="122" y="6"/>
                  </a:lnTo>
                  <a:close/>
                </a:path>
              </a:pathLst>
            </a:custGeom>
            <a:grp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310" name="Freeform 133"/>
            <p:cNvSpPr/>
            <p:nvPr/>
          </p:nvSpPr>
          <p:spPr bwMode="auto">
            <a:xfrm>
              <a:off x="7117961" y="3130416"/>
              <a:ext cx="19866" cy="39482"/>
            </a:xfrm>
            <a:custGeom>
              <a:avLst/>
              <a:gdLst>
                <a:gd name="T0" fmla="*/ 6 w 12"/>
                <a:gd name="T1" fmla="*/ 20 h 24"/>
                <a:gd name="T2" fmla="*/ 8 w 12"/>
                <a:gd name="T3" fmla="*/ 21 h 24"/>
                <a:gd name="T4" fmla="*/ 12 w 12"/>
                <a:gd name="T5" fmla="*/ 18 h 24"/>
                <a:gd name="T6" fmla="*/ 9 w 12"/>
                <a:gd name="T7" fmla="*/ 0 h 24"/>
                <a:gd name="T8" fmla="*/ 5 w 12"/>
                <a:gd name="T9" fmla="*/ 0 h 24"/>
                <a:gd name="T10" fmla="*/ 0 w 12"/>
                <a:gd name="T11" fmla="*/ 5 h 24"/>
                <a:gd name="T12" fmla="*/ 0 w 12"/>
                <a:gd name="T13" fmla="*/ 23 h 24"/>
                <a:gd name="T14" fmla="*/ 2 w 12"/>
                <a:gd name="T15" fmla="*/ 24 h 24"/>
                <a:gd name="T16" fmla="*/ 3 w 12"/>
                <a:gd name="T17" fmla="*/ 23 h 24"/>
                <a:gd name="T18" fmla="*/ 5 w 12"/>
                <a:gd name="T19" fmla="*/ 23 h 24"/>
                <a:gd name="T20" fmla="*/ 5 w 12"/>
                <a:gd name="T21" fmla="*/ 21 h 24"/>
                <a:gd name="T22" fmla="*/ 6 w 12"/>
                <a:gd name="T23" fmla="*/ 20 h 24"/>
                <a:gd name="T24" fmla="*/ 6 w 12"/>
                <a:gd name="T25" fmla="*/ 20 h 24"/>
                <a:gd name="T26" fmla="*/ 6 w 12"/>
                <a:gd name="T2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24">
                  <a:moveTo>
                    <a:pt x="6" y="20"/>
                  </a:moveTo>
                  <a:lnTo>
                    <a:pt x="8" y="21"/>
                  </a:lnTo>
                  <a:lnTo>
                    <a:pt x="12" y="18"/>
                  </a:lnTo>
                  <a:lnTo>
                    <a:pt x="9" y="0"/>
                  </a:lnTo>
                  <a:lnTo>
                    <a:pt x="5" y="0"/>
                  </a:lnTo>
                  <a:lnTo>
                    <a:pt x="0" y="5"/>
                  </a:lnTo>
                  <a:lnTo>
                    <a:pt x="0" y="23"/>
                  </a:lnTo>
                  <a:lnTo>
                    <a:pt x="2" y="24"/>
                  </a:lnTo>
                  <a:lnTo>
                    <a:pt x="3" y="23"/>
                  </a:lnTo>
                  <a:lnTo>
                    <a:pt x="5" y="23"/>
                  </a:lnTo>
                  <a:lnTo>
                    <a:pt x="5" y="21"/>
                  </a:lnTo>
                  <a:lnTo>
                    <a:pt x="6" y="20"/>
                  </a:lnTo>
                  <a:lnTo>
                    <a:pt x="6" y="20"/>
                  </a:lnTo>
                  <a:lnTo>
                    <a:pt x="6" y="20"/>
                  </a:lnTo>
                  <a:close/>
                </a:path>
              </a:pathLst>
            </a:custGeom>
            <a:grp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311" name="Freeform 134"/>
            <p:cNvSpPr/>
            <p:nvPr/>
          </p:nvSpPr>
          <p:spPr bwMode="auto">
            <a:xfrm>
              <a:off x="7657668" y="2679668"/>
              <a:ext cx="509905" cy="287887"/>
            </a:xfrm>
            <a:custGeom>
              <a:avLst/>
              <a:gdLst>
                <a:gd name="T0" fmla="*/ 292 w 308"/>
                <a:gd name="T1" fmla="*/ 89 h 175"/>
                <a:gd name="T2" fmla="*/ 278 w 308"/>
                <a:gd name="T3" fmla="*/ 86 h 175"/>
                <a:gd name="T4" fmla="*/ 259 w 308"/>
                <a:gd name="T5" fmla="*/ 83 h 175"/>
                <a:gd name="T6" fmla="*/ 269 w 308"/>
                <a:gd name="T7" fmla="*/ 68 h 175"/>
                <a:gd name="T8" fmla="*/ 251 w 308"/>
                <a:gd name="T9" fmla="*/ 78 h 175"/>
                <a:gd name="T10" fmla="*/ 239 w 308"/>
                <a:gd name="T11" fmla="*/ 84 h 175"/>
                <a:gd name="T12" fmla="*/ 233 w 308"/>
                <a:gd name="T13" fmla="*/ 92 h 175"/>
                <a:gd name="T14" fmla="*/ 231 w 308"/>
                <a:gd name="T15" fmla="*/ 104 h 175"/>
                <a:gd name="T16" fmla="*/ 222 w 308"/>
                <a:gd name="T17" fmla="*/ 101 h 175"/>
                <a:gd name="T18" fmla="*/ 219 w 308"/>
                <a:gd name="T19" fmla="*/ 89 h 175"/>
                <a:gd name="T20" fmla="*/ 186 w 308"/>
                <a:gd name="T21" fmla="*/ 72 h 175"/>
                <a:gd name="T22" fmla="*/ 182 w 308"/>
                <a:gd name="T23" fmla="*/ 62 h 175"/>
                <a:gd name="T24" fmla="*/ 170 w 308"/>
                <a:gd name="T25" fmla="*/ 50 h 175"/>
                <a:gd name="T26" fmla="*/ 159 w 308"/>
                <a:gd name="T27" fmla="*/ 36 h 175"/>
                <a:gd name="T28" fmla="*/ 144 w 308"/>
                <a:gd name="T29" fmla="*/ 41 h 175"/>
                <a:gd name="T30" fmla="*/ 109 w 308"/>
                <a:gd name="T31" fmla="*/ 41 h 175"/>
                <a:gd name="T32" fmla="*/ 69 w 308"/>
                <a:gd name="T33" fmla="*/ 14 h 175"/>
                <a:gd name="T34" fmla="*/ 66 w 308"/>
                <a:gd name="T35" fmla="*/ 29 h 175"/>
                <a:gd name="T36" fmla="*/ 57 w 308"/>
                <a:gd name="T37" fmla="*/ 20 h 175"/>
                <a:gd name="T38" fmla="*/ 40 w 308"/>
                <a:gd name="T39" fmla="*/ 8 h 175"/>
                <a:gd name="T40" fmla="*/ 43 w 308"/>
                <a:gd name="T41" fmla="*/ 20 h 175"/>
                <a:gd name="T42" fmla="*/ 37 w 308"/>
                <a:gd name="T43" fmla="*/ 15 h 175"/>
                <a:gd name="T44" fmla="*/ 39 w 308"/>
                <a:gd name="T45" fmla="*/ 2 h 175"/>
                <a:gd name="T46" fmla="*/ 15 w 308"/>
                <a:gd name="T47" fmla="*/ 84 h 175"/>
                <a:gd name="T48" fmla="*/ 30 w 308"/>
                <a:gd name="T49" fmla="*/ 83 h 175"/>
                <a:gd name="T50" fmla="*/ 37 w 308"/>
                <a:gd name="T51" fmla="*/ 69 h 175"/>
                <a:gd name="T52" fmla="*/ 43 w 308"/>
                <a:gd name="T53" fmla="*/ 65 h 175"/>
                <a:gd name="T54" fmla="*/ 51 w 308"/>
                <a:gd name="T55" fmla="*/ 65 h 175"/>
                <a:gd name="T56" fmla="*/ 54 w 308"/>
                <a:gd name="T57" fmla="*/ 56 h 175"/>
                <a:gd name="T58" fmla="*/ 69 w 308"/>
                <a:gd name="T59" fmla="*/ 68 h 175"/>
                <a:gd name="T60" fmla="*/ 81 w 308"/>
                <a:gd name="T61" fmla="*/ 75 h 175"/>
                <a:gd name="T62" fmla="*/ 85 w 308"/>
                <a:gd name="T63" fmla="*/ 87 h 175"/>
                <a:gd name="T64" fmla="*/ 117 w 308"/>
                <a:gd name="T65" fmla="*/ 92 h 175"/>
                <a:gd name="T66" fmla="*/ 128 w 308"/>
                <a:gd name="T67" fmla="*/ 109 h 175"/>
                <a:gd name="T68" fmla="*/ 144 w 308"/>
                <a:gd name="T69" fmla="*/ 122 h 175"/>
                <a:gd name="T70" fmla="*/ 153 w 308"/>
                <a:gd name="T71" fmla="*/ 130 h 175"/>
                <a:gd name="T72" fmla="*/ 173 w 308"/>
                <a:gd name="T73" fmla="*/ 140 h 175"/>
                <a:gd name="T74" fmla="*/ 188 w 308"/>
                <a:gd name="T75" fmla="*/ 149 h 175"/>
                <a:gd name="T76" fmla="*/ 201 w 308"/>
                <a:gd name="T77" fmla="*/ 151 h 175"/>
                <a:gd name="T78" fmla="*/ 216 w 308"/>
                <a:gd name="T79" fmla="*/ 167 h 175"/>
                <a:gd name="T80" fmla="*/ 227 w 308"/>
                <a:gd name="T81" fmla="*/ 175 h 175"/>
                <a:gd name="T82" fmla="*/ 236 w 308"/>
                <a:gd name="T83" fmla="*/ 175 h 175"/>
                <a:gd name="T84" fmla="*/ 238 w 308"/>
                <a:gd name="T85" fmla="*/ 163 h 175"/>
                <a:gd name="T86" fmla="*/ 239 w 308"/>
                <a:gd name="T87" fmla="*/ 151 h 175"/>
                <a:gd name="T88" fmla="*/ 236 w 308"/>
                <a:gd name="T89" fmla="*/ 142 h 175"/>
                <a:gd name="T90" fmla="*/ 228 w 308"/>
                <a:gd name="T91" fmla="*/ 136 h 175"/>
                <a:gd name="T92" fmla="*/ 219 w 308"/>
                <a:gd name="T93" fmla="*/ 127 h 175"/>
                <a:gd name="T94" fmla="*/ 239 w 308"/>
                <a:gd name="T95" fmla="*/ 119 h 175"/>
                <a:gd name="T96" fmla="*/ 247 w 308"/>
                <a:gd name="T97" fmla="*/ 110 h 175"/>
                <a:gd name="T98" fmla="*/ 245 w 308"/>
                <a:gd name="T99" fmla="*/ 101 h 175"/>
                <a:gd name="T100" fmla="*/ 256 w 308"/>
                <a:gd name="T101" fmla="*/ 103 h 175"/>
                <a:gd name="T102" fmla="*/ 266 w 308"/>
                <a:gd name="T103" fmla="*/ 93 h 175"/>
                <a:gd name="T104" fmla="*/ 268 w 308"/>
                <a:gd name="T105" fmla="*/ 107 h 175"/>
                <a:gd name="T106" fmla="*/ 275 w 308"/>
                <a:gd name="T107" fmla="*/ 110 h 175"/>
                <a:gd name="T108" fmla="*/ 287 w 308"/>
                <a:gd name="T109" fmla="*/ 110 h 175"/>
                <a:gd name="T110" fmla="*/ 299 w 308"/>
                <a:gd name="T111" fmla="*/ 106 h 175"/>
                <a:gd name="T112" fmla="*/ 308 w 308"/>
                <a:gd name="T113" fmla="*/ 99 h 175"/>
                <a:gd name="T114" fmla="*/ 301 w 308"/>
                <a:gd name="T115" fmla="*/ 9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8" h="175">
                  <a:moveTo>
                    <a:pt x="301" y="98"/>
                  </a:moveTo>
                  <a:lnTo>
                    <a:pt x="299" y="93"/>
                  </a:lnTo>
                  <a:lnTo>
                    <a:pt x="293" y="93"/>
                  </a:lnTo>
                  <a:lnTo>
                    <a:pt x="292" y="89"/>
                  </a:lnTo>
                  <a:lnTo>
                    <a:pt x="287" y="89"/>
                  </a:lnTo>
                  <a:lnTo>
                    <a:pt x="281" y="83"/>
                  </a:lnTo>
                  <a:lnTo>
                    <a:pt x="281" y="86"/>
                  </a:lnTo>
                  <a:lnTo>
                    <a:pt x="278" y="86"/>
                  </a:lnTo>
                  <a:lnTo>
                    <a:pt x="278" y="89"/>
                  </a:lnTo>
                  <a:lnTo>
                    <a:pt x="269" y="89"/>
                  </a:lnTo>
                  <a:lnTo>
                    <a:pt x="266" y="86"/>
                  </a:lnTo>
                  <a:lnTo>
                    <a:pt x="259" y="83"/>
                  </a:lnTo>
                  <a:lnTo>
                    <a:pt x="271" y="71"/>
                  </a:lnTo>
                  <a:lnTo>
                    <a:pt x="271" y="69"/>
                  </a:lnTo>
                  <a:lnTo>
                    <a:pt x="269" y="69"/>
                  </a:lnTo>
                  <a:lnTo>
                    <a:pt x="269" y="68"/>
                  </a:lnTo>
                  <a:lnTo>
                    <a:pt x="262" y="72"/>
                  </a:lnTo>
                  <a:lnTo>
                    <a:pt x="256" y="72"/>
                  </a:lnTo>
                  <a:lnTo>
                    <a:pt x="253" y="78"/>
                  </a:lnTo>
                  <a:lnTo>
                    <a:pt x="251" y="78"/>
                  </a:lnTo>
                  <a:lnTo>
                    <a:pt x="248" y="80"/>
                  </a:lnTo>
                  <a:lnTo>
                    <a:pt x="245" y="80"/>
                  </a:lnTo>
                  <a:lnTo>
                    <a:pt x="242" y="81"/>
                  </a:lnTo>
                  <a:lnTo>
                    <a:pt x="239" y="84"/>
                  </a:lnTo>
                  <a:lnTo>
                    <a:pt x="239" y="89"/>
                  </a:lnTo>
                  <a:lnTo>
                    <a:pt x="238" y="89"/>
                  </a:lnTo>
                  <a:lnTo>
                    <a:pt x="236" y="90"/>
                  </a:lnTo>
                  <a:lnTo>
                    <a:pt x="233" y="92"/>
                  </a:lnTo>
                  <a:lnTo>
                    <a:pt x="230" y="95"/>
                  </a:lnTo>
                  <a:lnTo>
                    <a:pt x="230" y="99"/>
                  </a:lnTo>
                  <a:lnTo>
                    <a:pt x="231" y="101"/>
                  </a:lnTo>
                  <a:lnTo>
                    <a:pt x="231" y="104"/>
                  </a:lnTo>
                  <a:lnTo>
                    <a:pt x="230" y="103"/>
                  </a:lnTo>
                  <a:lnTo>
                    <a:pt x="227" y="103"/>
                  </a:lnTo>
                  <a:lnTo>
                    <a:pt x="224" y="101"/>
                  </a:lnTo>
                  <a:lnTo>
                    <a:pt x="222" y="101"/>
                  </a:lnTo>
                  <a:lnTo>
                    <a:pt x="222" y="98"/>
                  </a:lnTo>
                  <a:lnTo>
                    <a:pt x="224" y="95"/>
                  </a:lnTo>
                  <a:lnTo>
                    <a:pt x="224" y="90"/>
                  </a:lnTo>
                  <a:lnTo>
                    <a:pt x="219" y="89"/>
                  </a:lnTo>
                  <a:lnTo>
                    <a:pt x="198" y="89"/>
                  </a:lnTo>
                  <a:lnTo>
                    <a:pt x="191" y="74"/>
                  </a:lnTo>
                  <a:lnTo>
                    <a:pt x="189" y="72"/>
                  </a:lnTo>
                  <a:lnTo>
                    <a:pt x="186" y="72"/>
                  </a:lnTo>
                  <a:lnTo>
                    <a:pt x="185" y="74"/>
                  </a:lnTo>
                  <a:lnTo>
                    <a:pt x="183" y="74"/>
                  </a:lnTo>
                  <a:lnTo>
                    <a:pt x="182" y="72"/>
                  </a:lnTo>
                  <a:lnTo>
                    <a:pt x="182" y="62"/>
                  </a:lnTo>
                  <a:lnTo>
                    <a:pt x="180" y="56"/>
                  </a:lnTo>
                  <a:lnTo>
                    <a:pt x="180" y="53"/>
                  </a:lnTo>
                  <a:lnTo>
                    <a:pt x="171" y="53"/>
                  </a:lnTo>
                  <a:lnTo>
                    <a:pt x="170" y="50"/>
                  </a:lnTo>
                  <a:lnTo>
                    <a:pt x="167" y="48"/>
                  </a:lnTo>
                  <a:lnTo>
                    <a:pt x="165" y="44"/>
                  </a:lnTo>
                  <a:lnTo>
                    <a:pt x="161" y="39"/>
                  </a:lnTo>
                  <a:lnTo>
                    <a:pt x="159" y="36"/>
                  </a:lnTo>
                  <a:lnTo>
                    <a:pt x="156" y="36"/>
                  </a:lnTo>
                  <a:lnTo>
                    <a:pt x="150" y="39"/>
                  </a:lnTo>
                  <a:lnTo>
                    <a:pt x="149" y="41"/>
                  </a:lnTo>
                  <a:lnTo>
                    <a:pt x="144" y="41"/>
                  </a:lnTo>
                  <a:lnTo>
                    <a:pt x="138" y="39"/>
                  </a:lnTo>
                  <a:lnTo>
                    <a:pt x="123" y="39"/>
                  </a:lnTo>
                  <a:lnTo>
                    <a:pt x="119" y="41"/>
                  </a:lnTo>
                  <a:lnTo>
                    <a:pt x="109" y="41"/>
                  </a:lnTo>
                  <a:lnTo>
                    <a:pt x="108" y="42"/>
                  </a:lnTo>
                  <a:lnTo>
                    <a:pt x="106" y="42"/>
                  </a:lnTo>
                  <a:lnTo>
                    <a:pt x="85" y="24"/>
                  </a:lnTo>
                  <a:lnTo>
                    <a:pt x="69" y="14"/>
                  </a:lnTo>
                  <a:lnTo>
                    <a:pt x="70" y="17"/>
                  </a:lnTo>
                  <a:lnTo>
                    <a:pt x="70" y="24"/>
                  </a:lnTo>
                  <a:lnTo>
                    <a:pt x="69" y="27"/>
                  </a:lnTo>
                  <a:lnTo>
                    <a:pt x="66" y="29"/>
                  </a:lnTo>
                  <a:lnTo>
                    <a:pt x="61" y="29"/>
                  </a:lnTo>
                  <a:lnTo>
                    <a:pt x="58" y="27"/>
                  </a:lnTo>
                  <a:lnTo>
                    <a:pt x="57" y="26"/>
                  </a:lnTo>
                  <a:lnTo>
                    <a:pt x="57" y="20"/>
                  </a:lnTo>
                  <a:lnTo>
                    <a:pt x="54" y="14"/>
                  </a:lnTo>
                  <a:lnTo>
                    <a:pt x="55" y="9"/>
                  </a:lnTo>
                  <a:lnTo>
                    <a:pt x="42" y="3"/>
                  </a:lnTo>
                  <a:lnTo>
                    <a:pt x="40" y="8"/>
                  </a:lnTo>
                  <a:lnTo>
                    <a:pt x="43" y="9"/>
                  </a:lnTo>
                  <a:lnTo>
                    <a:pt x="45" y="12"/>
                  </a:lnTo>
                  <a:lnTo>
                    <a:pt x="45" y="18"/>
                  </a:lnTo>
                  <a:lnTo>
                    <a:pt x="43" y="20"/>
                  </a:lnTo>
                  <a:lnTo>
                    <a:pt x="40" y="21"/>
                  </a:lnTo>
                  <a:lnTo>
                    <a:pt x="39" y="21"/>
                  </a:lnTo>
                  <a:lnTo>
                    <a:pt x="37" y="20"/>
                  </a:lnTo>
                  <a:lnTo>
                    <a:pt x="37" y="15"/>
                  </a:lnTo>
                  <a:lnTo>
                    <a:pt x="34" y="12"/>
                  </a:lnTo>
                  <a:lnTo>
                    <a:pt x="34" y="11"/>
                  </a:lnTo>
                  <a:lnTo>
                    <a:pt x="37" y="8"/>
                  </a:lnTo>
                  <a:lnTo>
                    <a:pt x="39" y="2"/>
                  </a:lnTo>
                  <a:lnTo>
                    <a:pt x="37" y="0"/>
                  </a:lnTo>
                  <a:lnTo>
                    <a:pt x="0" y="11"/>
                  </a:lnTo>
                  <a:lnTo>
                    <a:pt x="12" y="84"/>
                  </a:lnTo>
                  <a:lnTo>
                    <a:pt x="15" y="84"/>
                  </a:lnTo>
                  <a:lnTo>
                    <a:pt x="18" y="87"/>
                  </a:lnTo>
                  <a:lnTo>
                    <a:pt x="36" y="87"/>
                  </a:lnTo>
                  <a:lnTo>
                    <a:pt x="34" y="84"/>
                  </a:lnTo>
                  <a:lnTo>
                    <a:pt x="30" y="83"/>
                  </a:lnTo>
                  <a:lnTo>
                    <a:pt x="28" y="78"/>
                  </a:lnTo>
                  <a:lnTo>
                    <a:pt x="28" y="75"/>
                  </a:lnTo>
                  <a:lnTo>
                    <a:pt x="34" y="71"/>
                  </a:lnTo>
                  <a:lnTo>
                    <a:pt x="37" y="69"/>
                  </a:lnTo>
                  <a:lnTo>
                    <a:pt x="40" y="69"/>
                  </a:lnTo>
                  <a:lnTo>
                    <a:pt x="42" y="68"/>
                  </a:lnTo>
                  <a:lnTo>
                    <a:pt x="43" y="68"/>
                  </a:lnTo>
                  <a:lnTo>
                    <a:pt x="43" y="65"/>
                  </a:lnTo>
                  <a:lnTo>
                    <a:pt x="45" y="63"/>
                  </a:lnTo>
                  <a:lnTo>
                    <a:pt x="46" y="63"/>
                  </a:lnTo>
                  <a:lnTo>
                    <a:pt x="48" y="65"/>
                  </a:lnTo>
                  <a:lnTo>
                    <a:pt x="51" y="65"/>
                  </a:lnTo>
                  <a:lnTo>
                    <a:pt x="52" y="66"/>
                  </a:lnTo>
                  <a:lnTo>
                    <a:pt x="45" y="57"/>
                  </a:lnTo>
                  <a:lnTo>
                    <a:pt x="52" y="60"/>
                  </a:lnTo>
                  <a:lnTo>
                    <a:pt x="54" y="56"/>
                  </a:lnTo>
                  <a:lnTo>
                    <a:pt x="58" y="63"/>
                  </a:lnTo>
                  <a:lnTo>
                    <a:pt x="64" y="63"/>
                  </a:lnTo>
                  <a:lnTo>
                    <a:pt x="64" y="66"/>
                  </a:lnTo>
                  <a:lnTo>
                    <a:pt x="69" y="68"/>
                  </a:lnTo>
                  <a:lnTo>
                    <a:pt x="78" y="68"/>
                  </a:lnTo>
                  <a:lnTo>
                    <a:pt x="79" y="69"/>
                  </a:lnTo>
                  <a:lnTo>
                    <a:pt x="81" y="72"/>
                  </a:lnTo>
                  <a:lnTo>
                    <a:pt x="81" y="75"/>
                  </a:lnTo>
                  <a:lnTo>
                    <a:pt x="84" y="77"/>
                  </a:lnTo>
                  <a:lnTo>
                    <a:pt x="81" y="80"/>
                  </a:lnTo>
                  <a:lnTo>
                    <a:pt x="81" y="83"/>
                  </a:lnTo>
                  <a:lnTo>
                    <a:pt x="85" y="87"/>
                  </a:lnTo>
                  <a:lnTo>
                    <a:pt x="93" y="87"/>
                  </a:lnTo>
                  <a:lnTo>
                    <a:pt x="108" y="89"/>
                  </a:lnTo>
                  <a:lnTo>
                    <a:pt x="108" y="87"/>
                  </a:lnTo>
                  <a:lnTo>
                    <a:pt x="117" y="92"/>
                  </a:lnTo>
                  <a:lnTo>
                    <a:pt x="122" y="101"/>
                  </a:lnTo>
                  <a:lnTo>
                    <a:pt x="126" y="106"/>
                  </a:lnTo>
                  <a:lnTo>
                    <a:pt x="126" y="107"/>
                  </a:lnTo>
                  <a:lnTo>
                    <a:pt x="128" y="109"/>
                  </a:lnTo>
                  <a:lnTo>
                    <a:pt x="132" y="118"/>
                  </a:lnTo>
                  <a:lnTo>
                    <a:pt x="135" y="121"/>
                  </a:lnTo>
                  <a:lnTo>
                    <a:pt x="138" y="122"/>
                  </a:lnTo>
                  <a:lnTo>
                    <a:pt x="144" y="122"/>
                  </a:lnTo>
                  <a:lnTo>
                    <a:pt x="147" y="124"/>
                  </a:lnTo>
                  <a:lnTo>
                    <a:pt x="149" y="124"/>
                  </a:lnTo>
                  <a:lnTo>
                    <a:pt x="152" y="127"/>
                  </a:lnTo>
                  <a:lnTo>
                    <a:pt x="153" y="130"/>
                  </a:lnTo>
                  <a:lnTo>
                    <a:pt x="155" y="131"/>
                  </a:lnTo>
                  <a:lnTo>
                    <a:pt x="162" y="137"/>
                  </a:lnTo>
                  <a:lnTo>
                    <a:pt x="168" y="137"/>
                  </a:lnTo>
                  <a:lnTo>
                    <a:pt x="173" y="140"/>
                  </a:lnTo>
                  <a:lnTo>
                    <a:pt x="180" y="143"/>
                  </a:lnTo>
                  <a:lnTo>
                    <a:pt x="182" y="145"/>
                  </a:lnTo>
                  <a:lnTo>
                    <a:pt x="185" y="146"/>
                  </a:lnTo>
                  <a:lnTo>
                    <a:pt x="188" y="149"/>
                  </a:lnTo>
                  <a:lnTo>
                    <a:pt x="191" y="149"/>
                  </a:lnTo>
                  <a:lnTo>
                    <a:pt x="194" y="152"/>
                  </a:lnTo>
                  <a:lnTo>
                    <a:pt x="195" y="152"/>
                  </a:lnTo>
                  <a:lnTo>
                    <a:pt x="201" y="151"/>
                  </a:lnTo>
                  <a:lnTo>
                    <a:pt x="215" y="158"/>
                  </a:lnTo>
                  <a:lnTo>
                    <a:pt x="212" y="160"/>
                  </a:lnTo>
                  <a:lnTo>
                    <a:pt x="212" y="164"/>
                  </a:lnTo>
                  <a:lnTo>
                    <a:pt x="216" y="167"/>
                  </a:lnTo>
                  <a:lnTo>
                    <a:pt x="216" y="172"/>
                  </a:lnTo>
                  <a:lnTo>
                    <a:pt x="219" y="172"/>
                  </a:lnTo>
                  <a:lnTo>
                    <a:pt x="222" y="167"/>
                  </a:lnTo>
                  <a:lnTo>
                    <a:pt x="227" y="175"/>
                  </a:lnTo>
                  <a:lnTo>
                    <a:pt x="230" y="173"/>
                  </a:lnTo>
                  <a:lnTo>
                    <a:pt x="233" y="173"/>
                  </a:lnTo>
                  <a:lnTo>
                    <a:pt x="234" y="175"/>
                  </a:lnTo>
                  <a:lnTo>
                    <a:pt x="236" y="175"/>
                  </a:lnTo>
                  <a:lnTo>
                    <a:pt x="234" y="175"/>
                  </a:lnTo>
                  <a:lnTo>
                    <a:pt x="234" y="167"/>
                  </a:lnTo>
                  <a:lnTo>
                    <a:pt x="236" y="166"/>
                  </a:lnTo>
                  <a:lnTo>
                    <a:pt x="238" y="163"/>
                  </a:lnTo>
                  <a:lnTo>
                    <a:pt x="241" y="161"/>
                  </a:lnTo>
                  <a:lnTo>
                    <a:pt x="242" y="158"/>
                  </a:lnTo>
                  <a:lnTo>
                    <a:pt x="242" y="154"/>
                  </a:lnTo>
                  <a:lnTo>
                    <a:pt x="239" y="151"/>
                  </a:lnTo>
                  <a:lnTo>
                    <a:pt x="236" y="149"/>
                  </a:lnTo>
                  <a:lnTo>
                    <a:pt x="234" y="148"/>
                  </a:lnTo>
                  <a:lnTo>
                    <a:pt x="234" y="143"/>
                  </a:lnTo>
                  <a:lnTo>
                    <a:pt x="236" y="142"/>
                  </a:lnTo>
                  <a:lnTo>
                    <a:pt x="236" y="140"/>
                  </a:lnTo>
                  <a:lnTo>
                    <a:pt x="233" y="137"/>
                  </a:lnTo>
                  <a:lnTo>
                    <a:pt x="230" y="137"/>
                  </a:lnTo>
                  <a:lnTo>
                    <a:pt x="228" y="136"/>
                  </a:lnTo>
                  <a:lnTo>
                    <a:pt x="227" y="136"/>
                  </a:lnTo>
                  <a:lnTo>
                    <a:pt x="224" y="131"/>
                  </a:lnTo>
                  <a:lnTo>
                    <a:pt x="219" y="131"/>
                  </a:lnTo>
                  <a:lnTo>
                    <a:pt x="219" y="127"/>
                  </a:lnTo>
                  <a:lnTo>
                    <a:pt x="221" y="125"/>
                  </a:lnTo>
                  <a:lnTo>
                    <a:pt x="233" y="125"/>
                  </a:lnTo>
                  <a:lnTo>
                    <a:pt x="239" y="122"/>
                  </a:lnTo>
                  <a:lnTo>
                    <a:pt x="239" y="119"/>
                  </a:lnTo>
                  <a:lnTo>
                    <a:pt x="238" y="119"/>
                  </a:lnTo>
                  <a:lnTo>
                    <a:pt x="242" y="116"/>
                  </a:lnTo>
                  <a:lnTo>
                    <a:pt x="236" y="110"/>
                  </a:lnTo>
                  <a:lnTo>
                    <a:pt x="247" y="110"/>
                  </a:lnTo>
                  <a:lnTo>
                    <a:pt x="247" y="109"/>
                  </a:lnTo>
                  <a:lnTo>
                    <a:pt x="244" y="106"/>
                  </a:lnTo>
                  <a:lnTo>
                    <a:pt x="244" y="103"/>
                  </a:lnTo>
                  <a:lnTo>
                    <a:pt x="245" y="101"/>
                  </a:lnTo>
                  <a:lnTo>
                    <a:pt x="245" y="98"/>
                  </a:lnTo>
                  <a:lnTo>
                    <a:pt x="248" y="98"/>
                  </a:lnTo>
                  <a:lnTo>
                    <a:pt x="254" y="103"/>
                  </a:lnTo>
                  <a:lnTo>
                    <a:pt x="256" y="103"/>
                  </a:lnTo>
                  <a:lnTo>
                    <a:pt x="257" y="99"/>
                  </a:lnTo>
                  <a:lnTo>
                    <a:pt x="260" y="98"/>
                  </a:lnTo>
                  <a:lnTo>
                    <a:pt x="262" y="93"/>
                  </a:lnTo>
                  <a:lnTo>
                    <a:pt x="266" y="93"/>
                  </a:lnTo>
                  <a:lnTo>
                    <a:pt x="269" y="95"/>
                  </a:lnTo>
                  <a:lnTo>
                    <a:pt x="271" y="98"/>
                  </a:lnTo>
                  <a:lnTo>
                    <a:pt x="265" y="107"/>
                  </a:lnTo>
                  <a:lnTo>
                    <a:pt x="268" y="107"/>
                  </a:lnTo>
                  <a:lnTo>
                    <a:pt x="269" y="109"/>
                  </a:lnTo>
                  <a:lnTo>
                    <a:pt x="272" y="109"/>
                  </a:lnTo>
                  <a:lnTo>
                    <a:pt x="274" y="110"/>
                  </a:lnTo>
                  <a:lnTo>
                    <a:pt x="275" y="110"/>
                  </a:lnTo>
                  <a:lnTo>
                    <a:pt x="278" y="109"/>
                  </a:lnTo>
                  <a:lnTo>
                    <a:pt x="283" y="109"/>
                  </a:lnTo>
                  <a:lnTo>
                    <a:pt x="284" y="110"/>
                  </a:lnTo>
                  <a:lnTo>
                    <a:pt x="287" y="110"/>
                  </a:lnTo>
                  <a:lnTo>
                    <a:pt x="289" y="112"/>
                  </a:lnTo>
                  <a:lnTo>
                    <a:pt x="290" y="112"/>
                  </a:lnTo>
                  <a:lnTo>
                    <a:pt x="295" y="107"/>
                  </a:lnTo>
                  <a:lnTo>
                    <a:pt x="299" y="106"/>
                  </a:lnTo>
                  <a:lnTo>
                    <a:pt x="299" y="104"/>
                  </a:lnTo>
                  <a:lnTo>
                    <a:pt x="302" y="104"/>
                  </a:lnTo>
                  <a:lnTo>
                    <a:pt x="305" y="103"/>
                  </a:lnTo>
                  <a:lnTo>
                    <a:pt x="308" y="99"/>
                  </a:lnTo>
                  <a:lnTo>
                    <a:pt x="308" y="95"/>
                  </a:lnTo>
                  <a:lnTo>
                    <a:pt x="305" y="95"/>
                  </a:lnTo>
                  <a:lnTo>
                    <a:pt x="302" y="98"/>
                  </a:lnTo>
                  <a:lnTo>
                    <a:pt x="301" y="98"/>
                  </a:lnTo>
                  <a:lnTo>
                    <a:pt x="301" y="98"/>
                  </a:lnTo>
                  <a:lnTo>
                    <a:pt x="301" y="98"/>
                  </a:lnTo>
                  <a:close/>
                </a:path>
              </a:pathLst>
            </a:custGeom>
            <a:grp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312" name="Freeform 135"/>
            <p:cNvSpPr/>
            <p:nvPr/>
          </p:nvSpPr>
          <p:spPr bwMode="auto">
            <a:xfrm>
              <a:off x="9167516" y="3446272"/>
              <a:ext cx="261575" cy="513261"/>
            </a:xfrm>
            <a:custGeom>
              <a:avLst/>
              <a:gdLst>
                <a:gd name="T0" fmla="*/ 3 w 158"/>
                <a:gd name="T1" fmla="*/ 25 h 312"/>
                <a:gd name="T2" fmla="*/ 11 w 158"/>
                <a:gd name="T3" fmla="*/ 34 h 312"/>
                <a:gd name="T4" fmla="*/ 17 w 158"/>
                <a:gd name="T5" fmla="*/ 46 h 312"/>
                <a:gd name="T6" fmla="*/ 27 w 158"/>
                <a:gd name="T7" fmla="*/ 55 h 312"/>
                <a:gd name="T8" fmla="*/ 35 w 158"/>
                <a:gd name="T9" fmla="*/ 52 h 312"/>
                <a:gd name="T10" fmla="*/ 49 w 158"/>
                <a:gd name="T11" fmla="*/ 57 h 312"/>
                <a:gd name="T12" fmla="*/ 52 w 158"/>
                <a:gd name="T13" fmla="*/ 64 h 312"/>
                <a:gd name="T14" fmla="*/ 58 w 158"/>
                <a:gd name="T15" fmla="*/ 73 h 312"/>
                <a:gd name="T16" fmla="*/ 47 w 158"/>
                <a:gd name="T17" fmla="*/ 79 h 312"/>
                <a:gd name="T18" fmla="*/ 41 w 158"/>
                <a:gd name="T19" fmla="*/ 84 h 312"/>
                <a:gd name="T20" fmla="*/ 58 w 158"/>
                <a:gd name="T21" fmla="*/ 95 h 312"/>
                <a:gd name="T22" fmla="*/ 65 w 158"/>
                <a:gd name="T23" fmla="*/ 107 h 312"/>
                <a:gd name="T24" fmla="*/ 76 w 158"/>
                <a:gd name="T25" fmla="*/ 111 h 312"/>
                <a:gd name="T26" fmla="*/ 85 w 158"/>
                <a:gd name="T27" fmla="*/ 126 h 312"/>
                <a:gd name="T28" fmla="*/ 95 w 158"/>
                <a:gd name="T29" fmla="*/ 138 h 312"/>
                <a:gd name="T30" fmla="*/ 107 w 158"/>
                <a:gd name="T31" fmla="*/ 149 h 312"/>
                <a:gd name="T32" fmla="*/ 113 w 158"/>
                <a:gd name="T33" fmla="*/ 156 h 312"/>
                <a:gd name="T34" fmla="*/ 107 w 158"/>
                <a:gd name="T35" fmla="*/ 159 h 312"/>
                <a:gd name="T36" fmla="*/ 122 w 158"/>
                <a:gd name="T37" fmla="*/ 170 h 312"/>
                <a:gd name="T38" fmla="*/ 122 w 158"/>
                <a:gd name="T39" fmla="*/ 185 h 312"/>
                <a:gd name="T40" fmla="*/ 119 w 158"/>
                <a:gd name="T41" fmla="*/ 199 h 312"/>
                <a:gd name="T42" fmla="*/ 122 w 158"/>
                <a:gd name="T43" fmla="*/ 214 h 312"/>
                <a:gd name="T44" fmla="*/ 122 w 158"/>
                <a:gd name="T45" fmla="*/ 226 h 312"/>
                <a:gd name="T46" fmla="*/ 116 w 158"/>
                <a:gd name="T47" fmla="*/ 233 h 312"/>
                <a:gd name="T48" fmla="*/ 107 w 158"/>
                <a:gd name="T49" fmla="*/ 245 h 312"/>
                <a:gd name="T50" fmla="*/ 103 w 158"/>
                <a:gd name="T51" fmla="*/ 263 h 312"/>
                <a:gd name="T52" fmla="*/ 97 w 158"/>
                <a:gd name="T53" fmla="*/ 262 h 312"/>
                <a:gd name="T54" fmla="*/ 89 w 158"/>
                <a:gd name="T55" fmla="*/ 263 h 312"/>
                <a:gd name="T56" fmla="*/ 85 w 158"/>
                <a:gd name="T57" fmla="*/ 266 h 312"/>
                <a:gd name="T58" fmla="*/ 73 w 158"/>
                <a:gd name="T59" fmla="*/ 271 h 312"/>
                <a:gd name="T60" fmla="*/ 79 w 158"/>
                <a:gd name="T61" fmla="*/ 281 h 312"/>
                <a:gd name="T62" fmla="*/ 77 w 158"/>
                <a:gd name="T63" fmla="*/ 290 h 312"/>
                <a:gd name="T64" fmla="*/ 80 w 158"/>
                <a:gd name="T65" fmla="*/ 301 h 312"/>
                <a:gd name="T66" fmla="*/ 80 w 158"/>
                <a:gd name="T67" fmla="*/ 312 h 312"/>
                <a:gd name="T68" fmla="*/ 95 w 158"/>
                <a:gd name="T69" fmla="*/ 302 h 312"/>
                <a:gd name="T70" fmla="*/ 103 w 158"/>
                <a:gd name="T71" fmla="*/ 290 h 312"/>
                <a:gd name="T72" fmla="*/ 112 w 158"/>
                <a:gd name="T73" fmla="*/ 284 h 312"/>
                <a:gd name="T74" fmla="*/ 107 w 158"/>
                <a:gd name="T75" fmla="*/ 277 h 312"/>
                <a:gd name="T76" fmla="*/ 116 w 158"/>
                <a:gd name="T77" fmla="*/ 272 h 312"/>
                <a:gd name="T78" fmla="*/ 125 w 158"/>
                <a:gd name="T79" fmla="*/ 272 h 312"/>
                <a:gd name="T80" fmla="*/ 154 w 158"/>
                <a:gd name="T81" fmla="*/ 251 h 312"/>
                <a:gd name="T82" fmla="*/ 157 w 158"/>
                <a:gd name="T83" fmla="*/ 218 h 312"/>
                <a:gd name="T84" fmla="*/ 154 w 158"/>
                <a:gd name="T85" fmla="*/ 197 h 312"/>
                <a:gd name="T86" fmla="*/ 146 w 158"/>
                <a:gd name="T87" fmla="*/ 179 h 312"/>
                <a:gd name="T88" fmla="*/ 136 w 158"/>
                <a:gd name="T89" fmla="*/ 158 h 312"/>
                <a:gd name="T90" fmla="*/ 110 w 158"/>
                <a:gd name="T91" fmla="*/ 138 h 312"/>
                <a:gd name="T92" fmla="*/ 100 w 158"/>
                <a:gd name="T93" fmla="*/ 122 h 312"/>
                <a:gd name="T94" fmla="*/ 74 w 158"/>
                <a:gd name="T95" fmla="*/ 87 h 312"/>
                <a:gd name="T96" fmla="*/ 74 w 158"/>
                <a:gd name="T97" fmla="*/ 72 h 312"/>
                <a:gd name="T98" fmla="*/ 82 w 158"/>
                <a:gd name="T99" fmla="*/ 60 h 312"/>
                <a:gd name="T100" fmla="*/ 89 w 158"/>
                <a:gd name="T101" fmla="*/ 51 h 312"/>
                <a:gd name="T102" fmla="*/ 101 w 158"/>
                <a:gd name="T103" fmla="*/ 40 h 312"/>
                <a:gd name="T104" fmla="*/ 92 w 158"/>
                <a:gd name="T105" fmla="*/ 36 h 312"/>
                <a:gd name="T106" fmla="*/ 82 w 158"/>
                <a:gd name="T107" fmla="*/ 30 h 312"/>
                <a:gd name="T108" fmla="*/ 82 w 158"/>
                <a:gd name="T109" fmla="*/ 13 h 312"/>
                <a:gd name="T110" fmla="*/ 70 w 158"/>
                <a:gd name="T111" fmla="*/ 7 h 312"/>
                <a:gd name="T112" fmla="*/ 50 w 158"/>
                <a:gd name="T113" fmla="*/ 1 h 312"/>
                <a:gd name="T114" fmla="*/ 44 w 158"/>
                <a:gd name="T115" fmla="*/ 10 h 312"/>
                <a:gd name="T116" fmla="*/ 36 w 158"/>
                <a:gd name="T117" fmla="*/ 12 h 312"/>
                <a:gd name="T118" fmla="*/ 29 w 158"/>
                <a:gd name="T119" fmla="*/ 18 h 312"/>
                <a:gd name="T120" fmla="*/ 23 w 158"/>
                <a:gd name="T121" fmla="*/ 16 h 312"/>
                <a:gd name="T122" fmla="*/ 14 w 158"/>
                <a:gd name="T123" fmla="*/ 18 h 312"/>
                <a:gd name="T124" fmla="*/ 2 w 158"/>
                <a:gd name="T125" fmla="*/ 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 h="312">
                  <a:moveTo>
                    <a:pt x="2" y="12"/>
                  </a:moveTo>
                  <a:lnTo>
                    <a:pt x="0" y="15"/>
                  </a:lnTo>
                  <a:lnTo>
                    <a:pt x="0" y="18"/>
                  </a:lnTo>
                  <a:lnTo>
                    <a:pt x="3" y="25"/>
                  </a:lnTo>
                  <a:lnTo>
                    <a:pt x="5" y="27"/>
                  </a:lnTo>
                  <a:lnTo>
                    <a:pt x="6" y="30"/>
                  </a:lnTo>
                  <a:lnTo>
                    <a:pt x="9" y="31"/>
                  </a:lnTo>
                  <a:lnTo>
                    <a:pt x="11" y="34"/>
                  </a:lnTo>
                  <a:lnTo>
                    <a:pt x="12" y="33"/>
                  </a:lnTo>
                  <a:lnTo>
                    <a:pt x="14" y="33"/>
                  </a:lnTo>
                  <a:lnTo>
                    <a:pt x="14" y="40"/>
                  </a:lnTo>
                  <a:lnTo>
                    <a:pt x="17" y="46"/>
                  </a:lnTo>
                  <a:lnTo>
                    <a:pt x="21" y="51"/>
                  </a:lnTo>
                  <a:lnTo>
                    <a:pt x="23" y="54"/>
                  </a:lnTo>
                  <a:lnTo>
                    <a:pt x="27" y="54"/>
                  </a:lnTo>
                  <a:lnTo>
                    <a:pt x="27" y="55"/>
                  </a:lnTo>
                  <a:lnTo>
                    <a:pt x="30" y="60"/>
                  </a:lnTo>
                  <a:lnTo>
                    <a:pt x="33" y="57"/>
                  </a:lnTo>
                  <a:lnTo>
                    <a:pt x="35" y="54"/>
                  </a:lnTo>
                  <a:lnTo>
                    <a:pt x="35" y="52"/>
                  </a:lnTo>
                  <a:lnTo>
                    <a:pt x="36" y="49"/>
                  </a:lnTo>
                  <a:lnTo>
                    <a:pt x="39" y="49"/>
                  </a:lnTo>
                  <a:lnTo>
                    <a:pt x="42" y="51"/>
                  </a:lnTo>
                  <a:lnTo>
                    <a:pt x="49" y="57"/>
                  </a:lnTo>
                  <a:lnTo>
                    <a:pt x="47" y="57"/>
                  </a:lnTo>
                  <a:lnTo>
                    <a:pt x="46" y="60"/>
                  </a:lnTo>
                  <a:lnTo>
                    <a:pt x="46" y="61"/>
                  </a:lnTo>
                  <a:lnTo>
                    <a:pt x="52" y="64"/>
                  </a:lnTo>
                  <a:lnTo>
                    <a:pt x="56" y="66"/>
                  </a:lnTo>
                  <a:lnTo>
                    <a:pt x="59" y="67"/>
                  </a:lnTo>
                  <a:lnTo>
                    <a:pt x="59" y="70"/>
                  </a:lnTo>
                  <a:lnTo>
                    <a:pt x="58" y="73"/>
                  </a:lnTo>
                  <a:lnTo>
                    <a:pt x="55" y="75"/>
                  </a:lnTo>
                  <a:lnTo>
                    <a:pt x="53" y="78"/>
                  </a:lnTo>
                  <a:lnTo>
                    <a:pt x="52" y="79"/>
                  </a:lnTo>
                  <a:lnTo>
                    <a:pt x="47" y="79"/>
                  </a:lnTo>
                  <a:lnTo>
                    <a:pt x="46" y="78"/>
                  </a:lnTo>
                  <a:lnTo>
                    <a:pt x="39" y="78"/>
                  </a:lnTo>
                  <a:lnTo>
                    <a:pt x="41" y="79"/>
                  </a:lnTo>
                  <a:lnTo>
                    <a:pt x="41" y="84"/>
                  </a:lnTo>
                  <a:lnTo>
                    <a:pt x="44" y="86"/>
                  </a:lnTo>
                  <a:lnTo>
                    <a:pt x="46" y="87"/>
                  </a:lnTo>
                  <a:lnTo>
                    <a:pt x="55" y="92"/>
                  </a:lnTo>
                  <a:lnTo>
                    <a:pt x="58" y="95"/>
                  </a:lnTo>
                  <a:lnTo>
                    <a:pt x="61" y="98"/>
                  </a:lnTo>
                  <a:lnTo>
                    <a:pt x="62" y="99"/>
                  </a:lnTo>
                  <a:lnTo>
                    <a:pt x="65" y="99"/>
                  </a:lnTo>
                  <a:lnTo>
                    <a:pt x="65" y="107"/>
                  </a:lnTo>
                  <a:lnTo>
                    <a:pt x="67" y="108"/>
                  </a:lnTo>
                  <a:lnTo>
                    <a:pt x="71" y="108"/>
                  </a:lnTo>
                  <a:lnTo>
                    <a:pt x="74" y="110"/>
                  </a:lnTo>
                  <a:lnTo>
                    <a:pt x="76" y="111"/>
                  </a:lnTo>
                  <a:lnTo>
                    <a:pt x="77" y="111"/>
                  </a:lnTo>
                  <a:lnTo>
                    <a:pt x="77" y="117"/>
                  </a:lnTo>
                  <a:lnTo>
                    <a:pt x="80" y="123"/>
                  </a:lnTo>
                  <a:lnTo>
                    <a:pt x="85" y="126"/>
                  </a:lnTo>
                  <a:lnTo>
                    <a:pt x="89" y="131"/>
                  </a:lnTo>
                  <a:lnTo>
                    <a:pt x="91" y="137"/>
                  </a:lnTo>
                  <a:lnTo>
                    <a:pt x="95" y="137"/>
                  </a:lnTo>
                  <a:lnTo>
                    <a:pt x="95" y="138"/>
                  </a:lnTo>
                  <a:lnTo>
                    <a:pt x="97" y="140"/>
                  </a:lnTo>
                  <a:lnTo>
                    <a:pt x="100" y="146"/>
                  </a:lnTo>
                  <a:lnTo>
                    <a:pt x="103" y="149"/>
                  </a:lnTo>
                  <a:lnTo>
                    <a:pt x="107" y="149"/>
                  </a:lnTo>
                  <a:lnTo>
                    <a:pt x="109" y="150"/>
                  </a:lnTo>
                  <a:lnTo>
                    <a:pt x="112" y="152"/>
                  </a:lnTo>
                  <a:lnTo>
                    <a:pt x="113" y="153"/>
                  </a:lnTo>
                  <a:lnTo>
                    <a:pt x="113" y="156"/>
                  </a:lnTo>
                  <a:lnTo>
                    <a:pt x="112" y="158"/>
                  </a:lnTo>
                  <a:lnTo>
                    <a:pt x="110" y="158"/>
                  </a:lnTo>
                  <a:lnTo>
                    <a:pt x="109" y="159"/>
                  </a:lnTo>
                  <a:lnTo>
                    <a:pt x="107" y="159"/>
                  </a:lnTo>
                  <a:lnTo>
                    <a:pt x="113" y="165"/>
                  </a:lnTo>
                  <a:lnTo>
                    <a:pt x="119" y="168"/>
                  </a:lnTo>
                  <a:lnTo>
                    <a:pt x="121" y="170"/>
                  </a:lnTo>
                  <a:lnTo>
                    <a:pt x="122" y="170"/>
                  </a:lnTo>
                  <a:lnTo>
                    <a:pt x="118" y="180"/>
                  </a:lnTo>
                  <a:lnTo>
                    <a:pt x="119" y="180"/>
                  </a:lnTo>
                  <a:lnTo>
                    <a:pt x="122" y="183"/>
                  </a:lnTo>
                  <a:lnTo>
                    <a:pt x="122" y="185"/>
                  </a:lnTo>
                  <a:lnTo>
                    <a:pt x="119" y="188"/>
                  </a:lnTo>
                  <a:lnTo>
                    <a:pt x="118" y="188"/>
                  </a:lnTo>
                  <a:lnTo>
                    <a:pt x="118" y="199"/>
                  </a:lnTo>
                  <a:lnTo>
                    <a:pt x="119" y="199"/>
                  </a:lnTo>
                  <a:lnTo>
                    <a:pt x="122" y="202"/>
                  </a:lnTo>
                  <a:lnTo>
                    <a:pt x="125" y="208"/>
                  </a:lnTo>
                  <a:lnTo>
                    <a:pt x="125" y="209"/>
                  </a:lnTo>
                  <a:lnTo>
                    <a:pt x="122" y="214"/>
                  </a:lnTo>
                  <a:lnTo>
                    <a:pt x="121" y="214"/>
                  </a:lnTo>
                  <a:lnTo>
                    <a:pt x="121" y="217"/>
                  </a:lnTo>
                  <a:lnTo>
                    <a:pt x="122" y="218"/>
                  </a:lnTo>
                  <a:lnTo>
                    <a:pt x="122" y="226"/>
                  </a:lnTo>
                  <a:lnTo>
                    <a:pt x="124" y="227"/>
                  </a:lnTo>
                  <a:lnTo>
                    <a:pt x="124" y="235"/>
                  </a:lnTo>
                  <a:lnTo>
                    <a:pt x="121" y="233"/>
                  </a:lnTo>
                  <a:lnTo>
                    <a:pt x="116" y="233"/>
                  </a:lnTo>
                  <a:lnTo>
                    <a:pt x="115" y="235"/>
                  </a:lnTo>
                  <a:lnTo>
                    <a:pt x="115" y="239"/>
                  </a:lnTo>
                  <a:lnTo>
                    <a:pt x="107" y="239"/>
                  </a:lnTo>
                  <a:lnTo>
                    <a:pt x="107" y="245"/>
                  </a:lnTo>
                  <a:lnTo>
                    <a:pt x="95" y="245"/>
                  </a:lnTo>
                  <a:lnTo>
                    <a:pt x="95" y="253"/>
                  </a:lnTo>
                  <a:lnTo>
                    <a:pt x="98" y="259"/>
                  </a:lnTo>
                  <a:lnTo>
                    <a:pt x="103" y="263"/>
                  </a:lnTo>
                  <a:lnTo>
                    <a:pt x="103" y="266"/>
                  </a:lnTo>
                  <a:lnTo>
                    <a:pt x="101" y="265"/>
                  </a:lnTo>
                  <a:lnTo>
                    <a:pt x="98" y="263"/>
                  </a:lnTo>
                  <a:lnTo>
                    <a:pt x="97" y="262"/>
                  </a:lnTo>
                  <a:lnTo>
                    <a:pt x="94" y="260"/>
                  </a:lnTo>
                  <a:lnTo>
                    <a:pt x="91" y="260"/>
                  </a:lnTo>
                  <a:lnTo>
                    <a:pt x="89" y="262"/>
                  </a:lnTo>
                  <a:lnTo>
                    <a:pt x="89" y="263"/>
                  </a:lnTo>
                  <a:lnTo>
                    <a:pt x="80" y="263"/>
                  </a:lnTo>
                  <a:lnTo>
                    <a:pt x="82" y="265"/>
                  </a:lnTo>
                  <a:lnTo>
                    <a:pt x="83" y="265"/>
                  </a:lnTo>
                  <a:lnTo>
                    <a:pt x="85" y="266"/>
                  </a:lnTo>
                  <a:lnTo>
                    <a:pt x="85" y="268"/>
                  </a:lnTo>
                  <a:lnTo>
                    <a:pt x="82" y="269"/>
                  </a:lnTo>
                  <a:lnTo>
                    <a:pt x="77" y="269"/>
                  </a:lnTo>
                  <a:lnTo>
                    <a:pt x="73" y="271"/>
                  </a:lnTo>
                  <a:lnTo>
                    <a:pt x="71" y="274"/>
                  </a:lnTo>
                  <a:lnTo>
                    <a:pt x="71" y="275"/>
                  </a:lnTo>
                  <a:lnTo>
                    <a:pt x="76" y="280"/>
                  </a:lnTo>
                  <a:lnTo>
                    <a:pt x="79" y="281"/>
                  </a:lnTo>
                  <a:lnTo>
                    <a:pt x="80" y="283"/>
                  </a:lnTo>
                  <a:lnTo>
                    <a:pt x="82" y="283"/>
                  </a:lnTo>
                  <a:lnTo>
                    <a:pt x="77" y="289"/>
                  </a:lnTo>
                  <a:lnTo>
                    <a:pt x="77" y="290"/>
                  </a:lnTo>
                  <a:lnTo>
                    <a:pt x="79" y="292"/>
                  </a:lnTo>
                  <a:lnTo>
                    <a:pt x="79" y="295"/>
                  </a:lnTo>
                  <a:lnTo>
                    <a:pt x="80" y="298"/>
                  </a:lnTo>
                  <a:lnTo>
                    <a:pt x="80" y="301"/>
                  </a:lnTo>
                  <a:lnTo>
                    <a:pt x="82" y="302"/>
                  </a:lnTo>
                  <a:lnTo>
                    <a:pt x="77" y="307"/>
                  </a:lnTo>
                  <a:lnTo>
                    <a:pt x="77" y="310"/>
                  </a:lnTo>
                  <a:lnTo>
                    <a:pt x="80" y="312"/>
                  </a:lnTo>
                  <a:lnTo>
                    <a:pt x="83" y="312"/>
                  </a:lnTo>
                  <a:lnTo>
                    <a:pt x="86" y="310"/>
                  </a:lnTo>
                  <a:lnTo>
                    <a:pt x="92" y="304"/>
                  </a:lnTo>
                  <a:lnTo>
                    <a:pt x="95" y="302"/>
                  </a:lnTo>
                  <a:lnTo>
                    <a:pt x="98" y="302"/>
                  </a:lnTo>
                  <a:lnTo>
                    <a:pt x="100" y="296"/>
                  </a:lnTo>
                  <a:lnTo>
                    <a:pt x="100" y="290"/>
                  </a:lnTo>
                  <a:lnTo>
                    <a:pt x="103" y="290"/>
                  </a:lnTo>
                  <a:lnTo>
                    <a:pt x="106" y="292"/>
                  </a:lnTo>
                  <a:lnTo>
                    <a:pt x="109" y="292"/>
                  </a:lnTo>
                  <a:lnTo>
                    <a:pt x="112" y="289"/>
                  </a:lnTo>
                  <a:lnTo>
                    <a:pt x="112" y="284"/>
                  </a:lnTo>
                  <a:lnTo>
                    <a:pt x="110" y="283"/>
                  </a:lnTo>
                  <a:lnTo>
                    <a:pt x="109" y="280"/>
                  </a:lnTo>
                  <a:lnTo>
                    <a:pt x="107" y="278"/>
                  </a:lnTo>
                  <a:lnTo>
                    <a:pt x="107" y="277"/>
                  </a:lnTo>
                  <a:lnTo>
                    <a:pt x="109" y="275"/>
                  </a:lnTo>
                  <a:lnTo>
                    <a:pt x="112" y="275"/>
                  </a:lnTo>
                  <a:lnTo>
                    <a:pt x="115" y="274"/>
                  </a:lnTo>
                  <a:lnTo>
                    <a:pt x="116" y="272"/>
                  </a:lnTo>
                  <a:lnTo>
                    <a:pt x="118" y="272"/>
                  </a:lnTo>
                  <a:lnTo>
                    <a:pt x="119" y="274"/>
                  </a:lnTo>
                  <a:lnTo>
                    <a:pt x="122" y="274"/>
                  </a:lnTo>
                  <a:lnTo>
                    <a:pt x="125" y="272"/>
                  </a:lnTo>
                  <a:lnTo>
                    <a:pt x="130" y="271"/>
                  </a:lnTo>
                  <a:lnTo>
                    <a:pt x="143" y="265"/>
                  </a:lnTo>
                  <a:lnTo>
                    <a:pt x="152" y="256"/>
                  </a:lnTo>
                  <a:lnTo>
                    <a:pt x="154" y="251"/>
                  </a:lnTo>
                  <a:lnTo>
                    <a:pt x="155" y="244"/>
                  </a:lnTo>
                  <a:lnTo>
                    <a:pt x="158" y="229"/>
                  </a:lnTo>
                  <a:lnTo>
                    <a:pt x="158" y="221"/>
                  </a:lnTo>
                  <a:lnTo>
                    <a:pt x="157" y="218"/>
                  </a:lnTo>
                  <a:lnTo>
                    <a:pt x="151" y="212"/>
                  </a:lnTo>
                  <a:lnTo>
                    <a:pt x="155" y="209"/>
                  </a:lnTo>
                  <a:lnTo>
                    <a:pt x="155" y="202"/>
                  </a:lnTo>
                  <a:lnTo>
                    <a:pt x="154" y="197"/>
                  </a:lnTo>
                  <a:lnTo>
                    <a:pt x="154" y="194"/>
                  </a:lnTo>
                  <a:lnTo>
                    <a:pt x="149" y="185"/>
                  </a:lnTo>
                  <a:lnTo>
                    <a:pt x="148" y="180"/>
                  </a:lnTo>
                  <a:lnTo>
                    <a:pt x="146" y="179"/>
                  </a:lnTo>
                  <a:lnTo>
                    <a:pt x="145" y="176"/>
                  </a:lnTo>
                  <a:lnTo>
                    <a:pt x="146" y="174"/>
                  </a:lnTo>
                  <a:lnTo>
                    <a:pt x="146" y="167"/>
                  </a:lnTo>
                  <a:lnTo>
                    <a:pt x="136" y="158"/>
                  </a:lnTo>
                  <a:lnTo>
                    <a:pt x="127" y="150"/>
                  </a:lnTo>
                  <a:lnTo>
                    <a:pt x="119" y="144"/>
                  </a:lnTo>
                  <a:lnTo>
                    <a:pt x="113" y="140"/>
                  </a:lnTo>
                  <a:lnTo>
                    <a:pt x="110" y="138"/>
                  </a:lnTo>
                  <a:lnTo>
                    <a:pt x="106" y="134"/>
                  </a:lnTo>
                  <a:lnTo>
                    <a:pt x="101" y="132"/>
                  </a:lnTo>
                  <a:lnTo>
                    <a:pt x="100" y="131"/>
                  </a:lnTo>
                  <a:lnTo>
                    <a:pt x="100" y="122"/>
                  </a:lnTo>
                  <a:lnTo>
                    <a:pt x="88" y="110"/>
                  </a:lnTo>
                  <a:lnTo>
                    <a:pt x="80" y="101"/>
                  </a:lnTo>
                  <a:lnTo>
                    <a:pt x="76" y="92"/>
                  </a:lnTo>
                  <a:lnTo>
                    <a:pt x="74" y="87"/>
                  </a:lnTo>
                  <a:lnTo>
                    <a:pt x="74" y="82"/>
                  </a:lnTo>
                  <a:lnTo>
                    <a:pt x="73" y="79"/>
                  </a:lnTo>
                  <a:lnTo>
                    <a:pt x="73" y="73"/>
                  </a:lnTo>
                  <a:lnTo>
                    <a:pt x="74" y="72"/>
                  </a:lnTo>
                  <a:lnTo>
                    <a:pt x="77" y="66"/>
                  </a:lnTo>
                  <a:lnTo>
                    <a:pt x="77" y="63"/>
                  </a:lnTo>
                  <a:lnTo>
                    <a:pt x="79" y="63"/>
                  </a:lnTo>
                  <a:lnTo>
                    <a:pt x="82" y="60"/>
                  </a:lnTo>
                  <a:lnTo>
                    <a:pt x="85" y="57"/>
                  </a:lnTo>
                  <a:lnTo>
                    <a:pt x="88" y="54"/>
                  </a:lnTo>
                  <a:lnTo>
                    <a:pt x="88" y="52"/>
                  </a:lnTo>
                  <a:lnTo>
                    <a:pt x="89" y="51"/>
                  </a:lnTo>
                  <a:lnTo>
                    <a:pt x="97" y="51"/>
                  </a:lnTo>
                  <a:lnTo>
                    <a:pt x="100" y="48"/>
                  </a:lnTo>
                  <a:lnTo>
                    <a:pt x="101" y="45"/>
                  </a:lnTo>
                  <a:lnTo>
                    <a:pt x="101" y="40"/>
                  </a:lnTo>
                  <a:lnTo>
                    <a:pt x="103" y="37"/>
                  </a:lnTo>
                  <a:lnTo>
                    <a:pt x="101" y="37"/>
                  </a:lnTo>
                  <a:lnTo>
                    <a:pt x="100" y="36"/>
                  </a:lnTo>
                  <a:lnTo>
                    <a:pt x="92" y="36"/>
                  </a:lnTo>
                  <a:lnTo>
                    <a:pt x="89" y="34"/>
                  </a:lnTo>
                  <a:lnTo>
                    <a:pt x="88" y="31"/>
                  </a:lnTo>
                  <a:lnTo>
                    <a:pt x="86" y="30"/>
                  </a:lnTo>
                  <a:lnTo>
                    <a:pt x="82" y="30"/>
                  </a:lnTo>
                  <a:lnTo>
                    <a:pt x="82" y="25"/>
                  </a:lnTo>
                  <a:lnTo>
                    <a:pt x="79" y="24"/>
                  </a:lnTo>
                  <a:lnTo>
                    <a:pt x="77" y="18"/>
                  </a:lnTo>
                  <a:lnTo>
                    <a:pt x="82" y="13"/>
                  </a:lnTo>
                  <a:lnTo>
                    <a:pt x="82" y="12"/>
                  </a:lnTo>
                  <a:lnTo>
                    <a:pt x="80" y="10"/>
                  </a:lnTo>
                  <a:lnTo>
                    <a:pt x="73" y="10"/>
                  </a:lnTo>
                  <a:lnTo>
                    <a:pt x="70" y="7"/>
                  </a:lnTo>
                  <a:lnTo>
                    <a:pt x="61" y="9"/>
                  </a:lnTo>
                  <a:lnTo>
                    <a:pt x="53" y="0"/>
                  </a:lnTo>
                  <a:lnTo>
                    <a:pt x="52" y="0"/>
                  </a:lnTo>
                  <a:lnTo>
                    <a:pt x="50" y="1"/>
                  </a:lnTo>
                  <a:lnTo>
                    <a:pt x="47" y="3"/>
                  </a:lnTo>
                  <a:lnTo>
                    <a:pt x="46" y="4"/>
                  </a:lnTo>
                  <a:lnTo>
                    <a:pt x="46" y="7"/>
                  </a:lnTo>
                  <a:lnTo>
                    <a:pt x="44" y="10"/>
                  </a:lnTo>
                  <a:lnTo>
                    <a:pt x="44" y="12"/>
                  </a:lnTo>
                  <a:lnTo>
                    <a:pt x="39" y="12"/>
                  </a:lnTo>
                  <a:lnTo>
                    <a:pt x="38" y="13"/>
                  </a:lnTo>
                  <a:lnTo>
                    <a:pt x="36" y="12"/>
                  </a:lnTo>
                  <a:lnTo>
                    <a:pt x="30" y="12"/>
                  </a:lnTo>
                  <a:lnTo>
                    <a:pt x="35" y="15"/>
                  </a:lnTo>
                  <a:lnTo>
                    <a:pt x="35" y="18"/>
                  </a:lnTo>
                  <a:lnTo>
                    <a:pt x="29" y="18"/>
                  </a:lnTo>
                  <a:lnTo>
                    <a:pt x="27" y="16"/>
                  </a:lnTo>
                  <a:lnTo>
                    <a:pt x="24" y="12"/>
                  </a:lnTo>
                  <a:lnTo>
                    <a:pt x="23" y="12"/>
                  </a:lnTo>
                  <a:lnTo>
                    <a:pt x="23" y="16"/>
                  </a:lnTo>
                  <a:lnTo>
                    <a:pt x="18" y="12"/>
                  </a:lnTo>
                  <a:lnTo>
                    <a:pt x="17" y="13"/>
                  </a:lnTo>
                  <a:lnTo>
                    <a:pt x="15" y="16"/>
                  </a:lnTo>
                  <a:lnTo>
                    <a:pt x="14" y="18"/>
                  </a:lnTo>
                  <a:lnTo>
                    <a:pt x="11" y="18"/>
                  </a:lnTo>
                  <a:lnTo>
                    <a:pt x="5" y="12"/>
                  </a:lnTo>
                  <a:lnTo>
                    <a:pt x="2" y="12"/>
                  </a:lnTo>
                  <a:lnTo>
                    <a:pt x="2" y="12"/>
                  </a:lnTo>
                  <a:lnTo>
                    <a:pt x="2" y="12"/>
                  </a:lnTo>
                  <a:close/>
                </a:path>
              </a:pathLst>
            </a:custGeom>
            <a:grp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313" name="Freeform 136"/>
            <p:cNvSpPr/>
            <p:nvPr/>
          </p:nvSpPr>
          <p:spPr bwMode="auto">
            <a:xfrm>
              <a:off x="7624555" y="3342630"/>
              <a:ext cx="144032" cy="136541"/>
            </a:xfrm>
            <a:custGeom>
              <a:avLst/>
              <a:gdLst>
                <a:gd name="T0" fmla="*/ 80 w 87"/>
                <a:gd name="T1" fmla="*/ 32 h 83"/>
                <a:gd name="T2" fmla="*/ 81 w 87"/>
                <a:gd name="T3" fmla="*/ 36 h 83"/>
                <a:gd name="T4" fmla="*/ 86 w 87"/>
                <a:gd name="T5" fmla="*/ 32 h 83"/>
                <a:gd name="T6" fmla="*/ 84 w 87"/>
                <a:gd name="T7" fmla="*/ 15 h 83"/>
                <a:gd name="T8" fmla="*/ 86 w 87"/>
                <a:gd name="T9" fmla="*/ 2 h 83"/>
                <a:gd name="T10" fmla="*/ 83 w 87"/>
                <a:gd name="T11" fmla="*/ 0 h 83"/>
                <a:gd name="T12" fmla="*/ 80 w 87"/>
                <a:gd name="T13" fmla="*/ 5 h 83"/>
                <a:gd name="T14" fmla="*/ 75 w 87"/>
                <a:gd name="T15" fmla="*/ 15 h 83"/>
                <a:gd name="T16" fmla="*/ 74 w 87"/>
                <a:gd name="T17" fmla="*/ 18 h 83"/>
                <a:gd name="T18" fmla="*/ 69 w 87"/>
                <a:gd name="T19" fmla="*/ 20 h 83"/>
                <a:gd name="T20" fmla="*/ 60 w 87"/>
                <a:gd name="T21" fmla="*/ 32 h 83"/>
                <a:gd name="T22" fmla="*/ 53 w 87"/>
                <a:gd name="T23" fmla="*/ 36 h 83"/>
                <a:gd name="T24" fmla="*/ 51 w 87"/>
                <a:gd name="T25" fmla="*/ 44 h 83"/>
                <a:gd name="T26" fmla="*/ 50 w 87"/>
                <a:gd name="T27" fmla="*/ 49 h 83"/>
                <a:gd name="T28" fmla="*/ 39 w 87"/>
                <a:gd name="T29" fmla="*/ 50 h 83"/>
                <a:gd name="T30" fmla="*/ 24 w 87"/>
                <a:gd name="T31" fmla="*/ 49 h 83"/>
                <a:gd name="T32" fmla="*/ 12 w 87"/>
                <a:gd name="T33" fmla="*/ 53 h 83"/>
                <a:gd name="T34" fmla="*/ 3 w 87"/>
                <a:gd name="T35" fmla="*/ 50 h 83"/>
                <a:gd name="T36" fmla="*/ 0 w 87"/>
                <a:gd name="T37" fmla="*/ 52 h 83"/>
                <a:gd name="T38" fmla="*/ 7 w 87"/>
                <a:gd name="T39" fmla="*/ 64 h 83"/>
                <a:gd name="T40" fmla="*/ 15 w 87"/>
                <a:gd name="T41" fmla="*/ 73 h 83"/>
                <a:gd name="T42" fmla="*/ 20 w 87"/>
                <a:gd name="T43" fmla="*/ 77 h 83"/>
                <a:gd name="T44" fmla="*/ 35 w 87"/>
                <a:gd name="T45" fmla="*/ 79 h 83"/>
                <a:gd name="T46" fmla="*/ 71 w 87"/>
                <a:gd name="T47" fmla="*/ 83 h 83"/>
                <a:gd name="T48" fmla="*/ 68 w 87"/>
                <a:gd name="T49" fmla="*/ 79 h 83"/>
                <a:gd name="T50" fmla="*/ 66 w 87"/>
                <a:gd name="T51" fmla="*/ 73 h 83"/>
                <a:gd name="T52" fmla="*/ 69 w 87"/>
                <a:gd name="T53" fmla="*/ 68 h 83"/>
                <a:gd name="T54" fmla="*/ 72 w 87"/>
                <a:gd name="T55" fmla="*/ 64 h 83"/>
                <a:gd name="T56" fmla="*/ 74 w 87"/>
                <a:gd name="T57" fmla="*/ 56 h 83"/>
                <a:gd name="T58" fmla="*/ 75 w 87"/>
                <a:gd name="T59" fmla="*/ 52 h 83"/>
                <a:gd name="T60" fmla="*/ 78 w 87"/>
                <a:gd name="T61" fmla="*/ 50 h 83"/>
                <a:gd name="T62" fmla="*/ 80 w 87"/>
                <a:gd name="T63" fmla="*/ 52 h 83"/>
                <a:gd name="T64" fmla="*/ 75 w 87"/>
                <a:gd name="T65" fmla="*/ 46 h 83"/>
                <a:gd name="T66" fmla="*/ 77 w 87"/>
                <a:gd name="T67" fmla="*/ 35 h 83"/>
                <a:gd name="T68" fmla="*/ 78 w 87"/>
                <a:gd name="T69" fmla="*/ 32 h 83"/>
                <a:gd name="T70" fmla="*/ 78 w 87"/>
                <a:gd name="T71" fmla="*/ 3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7" h="83">
                  <a:moveTo>
                    <a:pt x="78" y="32"/>
                  </a:moveTo>
                  <a:lnTo>
                    <a:pt x="80" y="32"/>
                  </a:lnTo>
                  <a:lnTo>
                    <a:pt x="80" y="33"/>
                  </a:lnTo>
                  <a:lnTo>
                    <a:pt x="81" y="36"/>
                  </a:lnTo>
                  <a:lnTo>
                    <a:pt x="87" y="35"/>
                  </a:lnTo>
                  <a:lnTo>
                    <a:pt x="86" y="32"/>
                  </a:lnTo>
                  <a:lnTo>
                    <a:pt x="84" y="26"/>
                  </a:lnTo>
                  <a:lnTo>
                    <a:pt x="84" y="15"/>
                  </a:lnTo>
                  <a:lnTo>
                    <a:pt x="86" y="11"/>
                  </a:lnTo>
                  <a:lnTo>
                    <a:pt x="86" y="2"/>
                  </a:lnTo>
                  <a:lnTo>
                    <a:pt x="84" y="0"/>
                  </a:lnTo>
                  <a:lnTo>
                    <a:pt x="83" y="0"/>
                  </a:lnTo>
                  <a:lnTo>
                    <a:pt x="81" y="2"/>
                  </a:lnTo>
                  <a:lnTo>
                    <a:pt x="80" y="5"/>
                  </a:lnTo>
                  <a:lnTo>
                    <a:pt x="78" y="9"/>
                  </a:lnTo>
                  <a:lnTo>
                    <a:pt x="75" y="15"/>
                  </a:lnTo>
                  <a:lnTo>
                    <a:pt x="74" y="17"/>
                  </a:lnTo>
                  <a:lnTo>
                    <a:pt x="74" y="18"/>
                  </a:lnTo>
                  <a:lnTo>
                    <a:pt x="72" y="18"/>
                  </a:lnTo>
                  <a:lnTo>
                    <a:pt x="69" y="20"/>
                  </a:lnTo>
                  <a:lnTo>
                    <a:pt x="62" y="27"/>
                  </a:lnTo>
                  <a:lnTo>
                    <a:pt x="60" y="32"/>
                  </a:lnTo>
                  <a:lnTo>
                    <a:pt x="56" y="35"/>
                  </a:lnTo>
                  <a:lnTo>
                    <a:pt x="53" y="36"/>
                  </a:lnTo>
                  <a:lnTo>
                    <a:pt x="51" y="40"/>
                  </a:lnTo>
                  <a:lnTo>
                    <a:pt x="51" y="44"/>
                  </a:lnTo>
                  <a:lnTo>
                    <a:pt x="50" y="47"/>
                  </a:lnTo>
                  <a:lnTo>
                    <a:pt x="50" y="49"/>
                  </a:lnTo>
                  <a:lnTo>
                    <a:pt x="48" y="50"/>
                  </a:lnTo>
                  <a:lnTo>
                    <a:pt x="39" y="50"/>
                  </a:lnTo>
                  <a:lnTo>
                    <a:pt x="35" y="49"/>
                  </a:lnTo>
                  <a:lnTo>
                    <a:pt x="24" y="49"/>
                  </a:lnTo>
                  <a:lnTo>
                    <a:pt x="18" y="50"/>
                  </a:lnTo>
                  <a:lnTo>
                    <a:pt x="12" y="53"/>
                  </a:lnTo>
                  <a:lnTo>
                    <a:pt x="6" y="53"/>
                  </a:lnTo>
                  <a:lnTo>
                    <a:pt x="3" y="50"/>
                  </a:lnTo>
                  <a:lnTo>
                    <a:pt x="0" y="49"/>
                  </a:lnTo>
                  <a:lnTo>
                    <a:pt x="0" y="52"/>
                  </a:lnTo>
                  <a:lnTo>
                    <a:pt x="4" y="56"/>
                  </a:lnTo>
                  <a:lnTo>
                    <a:pt x="7" y="64"/>
                  </a:lnTo>
                  <a:lnTo>
                    <a:pt x="14" y="70"/>
                  </a:lnTo>
                  <a:lnTo>
                    <a:pt x="15" y="73"/>
                  </a:lnTo>
                  <a:lnTo>
                    <a:pt x="18" y="74"/>
                  </a:lnTo>
                  <a:lnTo>
                    <a:pt x="20" y="77"/>
                  </a:lnTo>
                  <a:lnTo>
                    <a:pt x="26" y="77"/>
                  </a:lnTo>
                  <a:lnTo>
                    <a:pt x="35" y="79"/>
                  </a:lnTo>
                  <a:lnTo>
                    <a:pt x="60" y="82"/>
                  </a:lnTo>
                  <a:lnTo>
                    <a:pt x="71" y="83"/>
                  </a:lnTo>
                  <a:lnTo>
                    <a:pt x="69" y="80"/>
                  </a:lnTo>
                  <a:lnTo>
                    <a:pt x="68" y="79"/>
                  </a:lnTo>
                  <a:lnTo>
                    <a:pt x="66" y="76"/>
                  </a:lnTo>
                  <a:lnTo>
                    <a:pt x="66" y="73"/>
                  </a:lnTo>
                  <a:lnTo>
                    <a:pt x="68" y="71"/>
                  </a:lnTo>
                  <a:lnTo>
                    <a:pt x="69" y="68"/>
                  </a:lnTo>
                  <a:lnTo>
                    <a:pt x="71" y="67"/>
                  </a:lnTo>
                  <a:lnTo>
                    <a:pt x="72" y="64"/>
                  </a:lnTo>
                  <a:lnTo>
                    <a:pt x="72" y="59"/>
                  </a:lnTo>
                  <a:lnTo>
                    <a:pt x="74" y="56"/>
                  </a:lnTo>
                  <a:lnTo>
                    <a:pt x="74" y="53"/>
                  </a:lnTo>
                  <a:lnTo>
                    <a:pt x="75" y="52"/>
                  </a:lnTo>
                  <a:lnTo>
                    <a:pt x="75" y="50"/>
                  </a:lnTo>
                  <a:lnTo>
                    <a:pt x="78" y="50"/>
                  </a:lnTo>
                  <a:lnTo>
                    <a:pt x="78" y="52"/>
                  </a:lnTo>
                  <a:lnTo>
                    <a:pt x="80" y="52"/>
                  </a:lnTo>
                  <a:lnTo>
                    <a:pt x="80" y="50"/>
                  </a:lnTo>
                  <a:lnTo>
                    <a:pt x="75" y="46"/>
                  </a:lnTo>
                  <a:lnTo>
                    <a:pt x="75" y="38"/>
                  </a:lnTo>
                  <a:lnTo>
                    <a:pt x="77" y="35"/>
                  </a:lnTo>
                  <a:lnTo>
                    <a:pt x="77" y="33"/>
                  </a:lnTo>
                  <a:lnTo>
                    <a:pt x="78" y="32"/>
                  </a:lnTo>
                  <a:lnTo>
                    <a:pt x="78" y="32"/>
                  </a:lnTo>
                  <a:lnTo>
                    <a:pt x="78" y="32"/>
                  </a:lnTo>
                  <a:close/>
                </a:path>
              </a:pathLst>
            </a:custGeom>
            <a:grp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314" name="Freeform 137"/>
            <p:cNvSpPr/>
            <p:nvPr/>
          </p:nvSpPr>
          <p:spPr bwMode="auto">
            <a:xfrm>
              <a:off x="7576545" y="2771791"/>
              <a:ext cx="437063" cy="263211"/>
            </a:xfrm>
            <a:custGeom>
              <a:avLst/>
              <a:gdLst>
                <a:gd name="T0" fmla="*/ 11 w 264"/>
                <a:gd name="T1" fmla="*/ 47 h 160"/>
                <a:gd name="T2" fmla="*/ 15 w 264"/>
                <a:gd name="T3" fmla="*/ 57 h 160"/>
                <a:gd name="T4" fmla="*/ 24 w 264"/>
                <a:gd name="T5" fmla="*/ 65 h 160"/>
                <a:gd name="T6" fmla="*/ 20 w 264"/>
                <a:gd name="T7" fmla="*/ 69 h 160"/>
                <a:gd name="T8" fmla="*/ 26 w 264"/>
                <a:gd name="T9" fmla="*/ 74 h 160"/>
                <a:gd name="T10" fmla="*/ 35 w 264"/>
                <a:gd name="T11" fmla="*/ 80 h 160"/>
                <a:gd name="T12" fmla="*/ 38 w 264"/>
                <a:gd name="T13" fmla="*/ 99 h 160"/>
                <a:gd name="T14" fmla="*/ 41 w 264"/>
                <a:gd name="T15" fmla="*/ 113 h 160"/>
                <a:gd name="T16" fmla="*/ 56 w 264"/>
                <a:gd name="T17" fmla="*/ 110 h 160"/>
                <a:gd name="T18" fmla="*/ 65 w 264"/>
                <a:gd name="T19" fmla="*/ 99 h 160"/>
                <a:gd name="T20" fmla="*/ 82 w 264"/>
                <a:gd name="T21" fmla="*/ 98 h 160"/>
                <a:gd name="T22" fmla="*/ 101 w 264"/>
                <a:gd name="T23" fmla="*/ 102 h 160"/>
                <a:gd name="T24" fmla="*/ 115 w 264"/>
                <a:gd name="T25" fmla="*/ 107 h 160"/>
                <a:gd name="T26" fmla="*/ 127 w 264"/>
                <a:gd name="T27" fmla="*/ 108 h 160"/>
                <a:gd name="T28" fmla="*/ 137 w 264"/>
                <a:gd name="T29" fmla="*/ 111 h 160"/>
                <a:gd name="T30" fmla="*/ 142 w 264"/>
                <a:gd name="T31" fmla="*/ 119 h 160"/>
                <a:gd name="T32" fmla="*/ 152 w 264"/>
                <a:gd name="T33" fmla="*/ 125 h 160"/>
                <a:gd name="T34" fmla="*/ 174 w 264"/>
                <a:gd name="T35" fmla="*/ 137 h 160"/>
                <a:gd name="T36" fmla="*/ 180 w 264"/>
                <a:gd name="T37" fmla="*/ 152 h 160"/>
                <a:gd name="T38" fmla="*/ 189 w 264"/>
                <a:gd name="T39" fmla="*/ 152 h 160"/>
                <a:gd name="T40" fmla="*/ 207 w 264"/>
                <a:gd name="T41" fmla="*/ 158 h 160"/>
                <a:gd name="T42" fmla="*/ 214 w 264"/>
                <a:gd name="T43" fmla="*/ 146 h 160"/>
                <a:gd name="T44" fmla="*/ 231 w 264"/>
                <a:gd name="T45" fmla="*/ 137 h 160"/>
                <a:gd name="T46" fmla="*/ 246 w 264"/>
                <a:gd name="T47" fmla="*/ 116 h 160"/>
                <a:gd name="T48" fmla="*/ 253 w 264"/>
                <a:gd name="T49" fmla="*/ 113 h 160"/>
                <a:gd name="T50" fmla="*/ 261 w 264"/>
                <a:gd name="T51" fmla="*/ 108 h 160"/>
                <a:gd name="T52" fmla="*/ 244 w 264"/>
                <a:gd name="T53" fmla="*/ 96 h 160"/>
                <a:gd name="T54" fmla="*/ 232 w 264"/>
                <a:gd name="T55" fmla="*/ 90 h 160"/>
                <a:gd name="T56" fmla="*/ 217 w 264"/>
                <a:gd name="T57" fmla="*/ 80 h 160"/>
                <a:gd name="T58" fmla="*/ 201 w 264"/>
                <a:gd name="T59" fmla="*/ 71 h 160"/>
                <a:gd name="T60" fmla="*/ 187 w 264"/>
                <a:gd name="T61" fmla="*/ 66 h 160"/>
                <a:gd name="T62" fmla="*/ 175 w 264"/>
                <a:gd name="T63" fmla="*/ 51 h 160"/>
                <a:gd name="T64" fmla="*/ 155 w 264"/>
                <a:gd name="T65" fmla="*/ 31 h 160"/>
                <a:gd name="T66" fmla="*/ 130 w 264"/>
                <a:gd name="T67" fmla="*/ 27 h 160"/>
                <a:gd name="T68" fmla="*/ 130 w 264"/>
                <a:gd name="T69" fmla="*/ 16 h 160"/>
                <a:gd name="T70" fmla="*/ 113 w 264"/>
                <a:gd name="T71" fmla="*/ 10 h 160"/>
                <a:gd name="T72" fmla="*/ 101 w 264"/>
                <a:gd name="T73" fmla="*/ 3 h 160"/>
                <a:gd name="T74" fmla="*/ 97 w 264"/>
                <a:gd name="T75" fmla="*/ 9 h 160"/>
                <a:gd name="T76" fmla="*/ 92 w 264"/>
                <a:gd name="T77" fmla="*/ 12 h 160"/>
                <a:gd name="T78" fmla="*/ 82 w 264"/>
                <a:gd name="T79" fmla="*/ 15 h 160"/>
                <a:gd name="T80" fmla="*/ 82 w 264"/>
                <a:gd name="T81" fmla="*/ 28 h 160"/>
                <a:gd name="T82" fmla="*/ 61 w 264"/>
                <a:gd name="T83" fmla="*/ 28 h 160"/>
                <a:gd name="T84" fmla="*/ 53 w 264"/>
                <a:gd name="T85" fmla="*/ 30 h 160"/>
                <a:gd name="T86" fmla="*/ 41 w 264"/>
                <a:gd name="T87" fmla="*/ 16 h 160"/>
                <a:gd name="T88" fmla="*/ 26 w 264"/>
                <a:gd name="T89" fmla="*/ 9 h 160"/>
                <a:gd name="T90" fmla="*/ 23 w 264"/>
                <a:gd name="T91" fmla="*/ 15 h 160"/>
                <a:gd name="T92" fmla="*/ 26 w 264"/>
                <a:gd name="T93" fmla="*/ 19 h 160"/>
                <a:gd name="T94" fmla="*/ 36 w 264"/>
                <a:gd name="T95" fmla="*/ 28 h 160"/>
                <a:gd name="T96" fmla="*/ 41 w 264"/>
                <a:gd name="T97" fmla="*/ 40 h 160"/>
                <a:gd name="T98" fmla="*/ 32 w 264"/>
                <a:gd name="T99" fmla="*/ 42 h 160"/>
                <a:gd name="T100" fmla="*/ 14 w 264"/>
                <a:gd name="T101" fmla="*/ 36 h 160"/>
                <a:gd name="T102" fmla="*/ 8 w 264"/>
                <a:gd name="T103" fmla="*/ 25 h 160"/>
                <a:gd name="T104" fmla="*/ 0 w 264"/>
                <a:gd name="T105" fmla="*/ 22 h 160"/>
                <a:gd name="T106" fmla="*/ 6 w 264"/>
                <a:gd name="T107" fmla="*/ 31 h 160"/>
                <a:gd name="T108" fmla="*/ 14 w 264"/>
                <a:gd name="T109" fmla="*/ 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4" h="160">
                  <a:moveTo>
                    <a:pt x="14" y="39"/>
                  </a:moveTo>
                  <a:lnTo>
                    <a:pt x="14" y="40"/>
                  </a:lnTo>
                  <a:lnTo>
                    <a:pt x="12" y="42"/>
                  </a:lnTo>
                  <a:lnTo>
                    <a:pt x="11" y="47"/>
                  </a:lnTo>
                  <a:lnTo>
                    <a:pt x="11" y="50"/>
                  </a:lnTo>
                  <a:lnTo>
                    <a:pt x="12" y="53"/>
                  </a:lnTo>
                  <a:lnTo>
                    <a:pt x="14" y="54"/>
                  </a:lnTo>
                  <a:lnTo>
                    <a:pt x="15" y="57"/>
                  </a:lnTo>
                  <a:lnTo>
                    <a:pt x="17" y="59"/>
                  </a:lnTo>
                  <a:lnTo>
                    <a:pt x="17" y="60"/>
                  </a:lnTo>
                  <a:lnTo>
                    <a:pt x="24" y="59"/>
                  </a:lnTo>
                  <a:lnTo>
                    <a:pt x="24" y="65"/>
                  </a:lnTo>
                  <a:lnTo>
                    <a:pt x="30" y="68"/>
                  </a:lnTo>
                  <a:lnTo>
                    <a:pt x="24" y="68"/>
                  </a:lnTo>
                  <a:lnTo>
                    <a:pt x="21" y="69"/>
                  </a:lnTo>
                  <a:lnTo>
                    <a:pt x="20" y="69"/>
                  </a:lnTo>
                  <a:lnTo>
                    <a:pt x="20" y="71"/>
                  </a:lnTo>
                  <a:lnTo>
                    <a:pt x="21" y="72"/>
                  </a:lnTo>
                  <a:lnTo>
                    <a:pt x="24" y="72"/>
                  </a:lnTo>
                  <a:lnTo>
                    <a:pt x="26" y="74"/>
                  </a:lnTo>
                  <a:lnTo>
                    <a:pt x="30" y="74"/>
                  </a:lnTo>
                  <a:lnTo>
                    <a:pt x="32" y="75"/>
                  </a:lnTo>
                  <a:lnTo>
                    <a:pt x="33" y="78"/>
                  </a:lnTo>
                  <a:lnTo>
                    <a:pt x="35" y="80"/>
                  </a:lnTo>
                  <a:lnTo>
                    <a:pt x="36" y="93"/>
                  </a:lnTo>
                  <a:lnTo>
                    <a:pt x="39" y="95"/>
                  </a:lnTo>
                  <a:lnTo>
                    <a:pt x="39" y="98"/>
                  </a:lnTo>
                  <a:lnTo>
                    <a:pt x="38" y="99"/>
                  </a:lnTo>
                  <a:lnTo>
                    <a:pt x="38" y="105"/>
                  </a:lnTo>
                  <a:lnTo>
                    <a:pt x="39" y="108"/>
                  </a:lnTo>
                  <a:lnTo>
                    <a:pt x="39" y="111"/>
                  </a:lnTo>
                  <a:lnTo>
                    <a:pt x="41" y="113"/>
                  </a:lnTo>
                  <a:lnTo>
                    <a:pt x="41" y="114"/>
                  </a:lnTo>
                  <a:lnTo>
                    <a:pt x="50" y="114"/>
                  </a:lnTo>
                  <a:lnTo>
                    <a:pt x="53" y="111"/>
                  </a:lnTo>
                  <a:lnTo>
                    <a:pt x="56" y="110"/>
                  </a:lnTo>
                  <a:lnTo>
                    <a:pt x="56" y="107"/>
                  </a:lnTo>
                  <a:lnTo>
                    <a:pt x="58" y="105"/>
                  </a:lnTo>
                  <a:lnTo>
                    <a:pt x="61" y="104"/>
                  </a:lnTo>
                  <a:lnTo>
                    <a:pt x="65" y="99"/>
                  </a:lnTo>
                  <a:lnTo>
                    <a:pt x="68" y="98"/>
                  </a:lnTo>
                  <a:lnTo>
                    <a:pt x="77" y="98"/>
                  </a:lnTo>
                  <a:lnTo>
                    <a:pt x="80" y="99"/>
                  </a:lnTo>
                  <a:lnTo>
                    <a:pt x="82" y="98"/>
                  </a:lnTo>
                  <a:lnTo>
                    <a:pt x="82" y="96"/>
                  </a:lnTo>
                  <a:lnTo>
                    <a:pt x="98" y="96"/>
                  </a:lnTo>
                  <a:lnTo>
                    <a:pt x="101" y="99"/>
                  </a:lnTo>
                  <a:lnTo>
                    <a:pt x="101" y="102"/>
                  </a:lnTo>
                  <a:lnTo>
                    <a:pt x="109" y="102"/>
                  </a:lnTo>
                  <a:lnTo>
                    <a:pt x="110" y="104"/>
                  </a:lnTo>
                  <a:lnTo>
                    <a:pt x="113" y="105"/>
                  </a:lnTo>
                  <a:lnTo>
                    <a:pt x="115" y="107"/>
                  </a:lnTo>
                  <a:lnTo>
                    <a:pt x="118" y="108"/>
                  </a:lnTo>
                  <a:lnTo>
                    <a:pt x="118" y="107"/>
                  </a:lnTo>
                  <a:lnTo>
                    <a:pt x="124" y="107"/>
                  </a:lnTo>
                  <a:lnTo>
                    <a:pt x="127" y="108"/>
                  </a:lnTo>
                  <a:lnTo>
                    <a:pt x="131" y="108"/>
                  </a:lnTo>
                  <a:lnTo>
                    <a:pt x="134" y="110"/>
                  </a:lnTo>
                  <a:lnTo>
                    <a:pt x="136" y="110"/>
                  </a:lnTo>
                  <a:lnTo>
                    <a:pt x="137" y="111"/>
                  </a:lnTo>
                  <a:lnTo>
                    <a:pt x="137" y="113"/>
                  </a:lnTo>
                  <a:lnTo>
                    <a:pt x="139" y="116"/>
                  </a:lnTo>
                  <a:lnTo>
                    <a:pt x="140" y="119"/>
                  </a:lnTo>
                  <a:lnTo>
                    <a:pt x="142" y="119"/>
                  </a:lnTo>
                  <a:lnTo>
                    <a:pt x="143" y="120"/>
                  </a:lnTo>
                  <a:lnTo>
                    <a:pt x="146" y="120"/>
                  </a:lnTo>
                  <a:lnTo>
                    <a:pt x="149" y="123"/>
                  </a:lnTo>
                  <a:lnTo>
                    <a:pt x="152" y="125"/>
                  </a:lnTo>
                  <a:lnTo>
                    <a:pt x="154" y="128"/>
                  </a:lnTo>
                  <a:lnTo>
                    <a:pt x="155" y="129"/>
                  </a:lnTo>
                  <a:lnTo>
                    <a:pt x="174" y="128"/>
                  </a:lnTo>
                  <a:lnTo>
                    <a:pt x="174" y="137"/>
                  </a:lnTo>
                  <a:lnTo>
                    <a:pt x="177" y="137"/>
                  </a:lnTo>
                  <a:lnTo>
                    <a:pt x="175" y="143"/>
                  </a:lnTo>
                  <a:lnTo>
                    <a:pt x="178" y="150"/>
                  </a:lnTo>
                  <a:lnTo>
                    <a:pt x="180" y="152"/>
                  </a:lnTo>
                  <a:lnTo>
                    <a:pt x="183" y="152"/>
                  </a:lnTo>
                  <a:lnTo>
                    <a:pt x="184" y="155"/>
                  </a:lnTo>
                  <a:lnTo>
                    <a:pt x="187" y="155"/>
                  </a:lnTo>
                  <a:lnTo>
                    <a:pt x="189" y="152"/>
                  </a:lnTo>
                  <a:lnTo>
                    <a:pt x="190" y="152"/>
                  </a:lnTo>
                  <a:lnTo>
                    <a:pt x="196" y="160"/>
                  </a:lnTo>
                  <a:lnTo>
                    <a:pt x="204" y="160"/>
                  </a:lnTo>
                  <a:lnTo>
                    <a:pt x="207" y="158"/>
                  </a:lnTo>
                  <a:lnTo>
                    <a:pt x="208" y="157"/>
                  </a:lnTo>
                  <a:lnTo>
                    <a:pt x="211" y="149"/>
                  </a:lnTo>
                  <a:lnTo>
                    <a:pt x="211" y="146"/>
                  </a:lnTo>
                  <a:lnTo>
                    <a:pt x="214" y="146"/>
                  </a:lnTo>
                  <a:lnTo>
                    <a:pt x="223" y="141"/>
                  </a:lnTo>
                  <a:lnTo>
                    <a:pt x="225" y="138"/>
                  </a:lnTo>
                  <a:lnTo>
                    <a:pt x="228" y="137"/>
                  </a:lnTo>
                  <a:lnTo>
                    <a:pt x="231" y="137"/>
                  </a:lnTo>
                  <a:lnTo>
                    <a:pt x="231" y="122"/>
                  </a:lnTo>
                  <a:lnTo>
                    <a:pt x="232" y="119"/>
                  </a:lnTo>
                  <a:lnTo>
                    <a:pt x="237" y="116"/>
                  </a:lnTo>
                  <a:lnTo>
                    <a:pt x="246" y="116"/>
                  </a:lnTo>
                  <a:lnTo>
                    <a:pt x="246" y="110"/>
                  </a:lnTo>
                  <a:lnTo>
                    <a:pt x="249" y="110"/>
                  </a:lnTo>
                  <a:lnTo>
                    <a:pt x="252" y="111"/>
                  </a:lnTo>
                  <a:lnTo>
                    <a:pt x="253" y="113"/>
                  </a:lnTo>
                  <a:lnTo>
                    <a:pt x="256" y="114"/>
                  </a:lnTo>
                  <a:lnTo>
                    <a:pt x="264" y="114"/>
                  </a:lnTo>
                  <a:lnTo>
                    <a:pt x="264" y="111"/>
                  </a:lnTo>
                  <a:lnTo>
                    <a:pt x="261" y="108"/>
                  </a:lnTo>
                  <a:lnTo>
                    <a:pt x="261" y="104"/>
                  </a:lnTo>
                  <a:lnTo>
                    <a:pt x="262" y="102"/>
                  </a:lnTo>
                  <a:lnTo>
                    <a:pt x="250" y="95"/>
                  </a:lnTo>
                  <a:lnTo>
                    <a:pt x="244" y="96"/>
                  </a:lnTo>
                  <a:lnTo>
                    <a:pt x="243" y="96"/>
                  </a:lnTo>
                  <a:lnTo>
                    <a:pt x="240" y="93"/>
                  </a:lnTo>
                  <a:lnTo>
                    <a:pt x="237" y="93"/>
                  </a:lnTo>
                  <a:lnTo>
                    <a:pt x="232" y="90"/>
                  </a:lnTo>
                  <a:lnTo>
                    <a:pt x="229" y="89"/>
                  </a:lnTo>
                  <a:lnTo>
                    <a:pt x="228" y="87"/>
                  </a:lnTo>
                  <a:lnTo>
                    <a:pt x="222" y="84"/>
                  </a:lnTo>
                  <a:lnTo>
                    <a:pt x="217" y="80"/>
                  </a:lnTo>
                  <a:lnTo>
                    <a:pt x="211" y="80"/>
                  </a:lnTo>
                  <a:lnTo>
                    <a:pt x="204" y="75"/>
                  </a:lnTo>
                  <a:lnTo>
                    <a:pt x="202" y="74"/>
                  </a:lnTo>
                  <a:lnTo>
                    <a:pt x="201" y="71"/>
                  </a:lnTo>
                  <a:lnTo>
                    <a:pt x="196" y="68"/>
                  </a:lnTo>
                  <a:lnTo>
                    <a:pt x="195" y="68"/>
                  </a:lnTo>
                  <a:lnTo>
                    <a:pt x="192" y="66"/>
                  </a:lnTo>
                  <a:lnTo>
                    <a:pt x="187" y="66"/>
                  </a:lnTo>
                  <a:lnTo>
                    <a:pt x="184" y="65"/>
                  </a:lnTo>
                  <a:lnTo>
                    <a:pt x="181" y="62"/>
                  </a:lnTo>
                  <a:lnTo>
                    <a:pt x="177" y="53"/>
                  </a:lnTo>
                  <a:lnTo>
                    <a:pt x="175" y="51"/>
                  </a:lnTo>
                  <a:lnTo>
                    <a:pt x="175" y="50"/>
                  </a:lnTo>
                  <a:lnTo>
                    <a:pt x="171" y="45"/>
                  </a:lnTo>
                  <a:lnTo>
                    <a:pt x="166" y="36"/>
                  </a:lnTo>
                  <a:lnTo>
                    <a:pt x="155" y="31"/>
                  </a:lnTo>
                  <a:lnTo>
                    <a:pt x="155" y="33"/>
                  </a:lnTo>
                  <a:lnTo>
                    <a:pt x="142" y="31"/>
                  </a:lnTo>
                  <a:lnTo>
                    <a:pt x="134" y="31"/>
                  </a:lnTo>
                  <a:lnTo>
                    <a:pt x="130" y="27"/>
                  </a:lnTo>
                  <a:lnTo>
                    <a:pt x="130" y="24"/>
                  </a:lnTo>
                  <a:lnTo>
                    <a:pt x="133" y="21"/>
                  </a:lnTo>
                  <a:lnTo>
                    <a:pt x="130" y="19"/>
                  </a:lnTo>
                  <a:lnTo>
                    <a:pt x="130" y="16"/>
                  </a:lnTo>
                  <a:lnTo>
                    <a:pt x="128" y="13"/>
                  </a:lnTo>
                  <a:lnTo>
                    <a:pt x="127" y="12"/>
                  </a:lnTo>
                  <a:lnTo>
                    <a:pt x="116" y="12"/>
                  </a:lnTo>
                  <a:lnTo>
                    <a:pt x="113" y="10"/>
                  </a:lnTo>
                  <a:lnTo>
                    <a:pt x="113" y="6"/>
                  </a:lnTo>
                  <a:lnTo>
                    <a:pt x="107" y="6"/>
                  </a:lnTo>
                  <a:lnTo>
                    <a:pt x="103" y="0"/>
                  </a:lnTo>
                  <a:lnTo>
                    <a:pt x="101" y="3"/>
                  </a:lnTo>
                  <a:lnTo>
                    <a:pt x="94" y="1"/>
                  </a:lnTo>
                  <a:lnTo>
                    <a:pt x="101" y="10"/>
                  </a:lnTo>
                  <a:lnTo>
                    <a:pt x="100" y="9"/>
                  </a:lnTo>
                  <a:lnTo>
                    <a:pt x="97" y="9"/>
                  </a:lnTo>
                  <a:lnTo>
                    <a:pt x="95" y="6"/>
                  </a:lnTo>
                  <a:lnTo>
                    <a:pt x="94" y="6"/>
                  </a:lnTo>
                  <a:lnTo>
                    <a:pt x="92" y="9"/>
                  </a:lnTo>
                  <a:lnTo>
                    <a:pt x="92" y="12"/>
                  </a:lnTo>
                  <a:lnTo>
                    <a:pt x="91" y="12"/>
                  </a:lnTo>
                  <a:lnTo>
                    <a:pt x="89" y="13"/>
                  </a:lnTo>
                  <a:lnTo>
                    <a:pt x="86" y="13"/>
                  </a:lnTo>
                  <a:lnTo>
                    <a:pt x="82" y="15"/>
                  </a:lnTo>
                  <a:lnTo>
                    <a:pt x="77" y="19"/>
                  </a:lnTo>
                  <a:lnTo>
                    <a:pt x="77" y="22"/>
                  </a:lnTo>
                  <a:lnTo>
                    <a:pt x="79" y="27"/>
                  </a:lnTo>
                  <a:lnTo>
                    <a:pt x="82" y="28"/>
                  </a:lnTo>
                  <a:lnTo>
                    <a:pt x="83" y="31"/>
                  </a:lnTo>
                  <a:lnTo>
                    <a:pt x="67" y="31"/>
                  </a:lnTo>
                  <a:lnTo>
                    <a:pt x="64" y="28"/>
                  </a:lnTo>
                  <a:lnTo>
                    <a:pt x="61" y="28"/>
                  </a:lnTo>
                  <a:lnTo>
                    <a:pt x="61" y="30"/>
                  </a:lnTo>
                  <a:lnTo>
                    <a:pt x="58" y="33"/>
                  </a:lnTo>
                  <a:lnTo>
                    <a:pt x="56" y="31"/>
                  </a:lnTo>
                  <a:lnTo>
                    <a:pt x="53" y="30"/>
                  </a:lnTo>
                  <a:lnTo>
                    <a:pt x="47" y="24"/>
                  </a:lnTo>
                  <a:lnTo>
                    <a:pt x="44" y="21"/>
                  </a:lnTo>
                  <a:lnTo>
                    <a:pt x="42" y="19"/>
                  </a:lnTo>
                  <a:lnTo>
                    <a:pt x="41" y="16"/>
                  </a:lnTo>
                  <a:lnTo>
                    <a:pt x="38" y="15"/>
                  </a:lnTo>
                  <a:lnTo>
                    <a:pt x="35" y="12"/>
                  </a:lnTo>
                  <a:lnTo>
                    <a:pt x="32" y="12"/>
                  </a:lnTo>
                  <a:lnTo>
                    <a:pt x="26" y="9"/>
                  </a:lnTo>
                  <a:lnTo>
                    <a:pt x="21" y="9"/>
                  </a:lnTo>
                  <a:lnTo>
                    <a:pt x="20" y="10"/>
                  </a:lnTo>
                  <a:lnTo>
                    <a:pt x="20" y="13"/>
                  </a:lnTo>
                  <a:lnTo>
                    <a:pt x="23" y="15"/>
                  </a:lnTo>
                  <a:lnTo>
                    <a:pt x="24" y="15"/>
                  </a:lnTo>
                  <a:lnTo>
                    <a:pt x="24" y="18"/>
                  </a:lnTo>
                  <a:lnTo>
                    <a:pt x="26" y="18"/>
                  </a:lnTo>
                  <a:lnTo>
                    <a:pt x="26" y="19"/>
                  </a:lnTo>
                  <a:lnTo>
                    <a:pt x="27" y="22"/>
                  </a:lnTo>
                  <a:lnTo>
                    <a:pt x="30" y="24"/>
                  </a:lnTo>
                  <a:lnTo>
                    <a:pt x="33" y="27"/>
                  </a:lnTo>
                  <a:lnTo>
                    <a:pt x="36" y="28"/>
                  </a:lnTo>
                  <a:lnTo>
                    <a:pt x="39" y="31"/>
                  </a:lnTo>
                  <a:lnTo>
                    <a:pt x="42" y="33"/>
                  </a:lnTo>
                  <a:lnTo>
                    <a:pt x="42" y="39"/>
                  </a:lnTo>
                  <a:lnTo>
                    <a:pt x="41" y="40"/>
                  </a:lnTo>
                  <a:lnTo>
                    <a:pt x="38" y="40"/>
                  </a:lnTo>
                  <a:lnTo>
                    <a:pt x="35" y="39"/>
                  </a:lnTo>
                  <a:lnTo>
                    <a:pt x="32" y="36"/>
                  </a:lnTo>
                  <a:lnTo>
                    <a:pt x="32" y="42"/>
                  </a:lnTo>
                  <a:lnTo>
                    <a:pt x="21" y="42"/>
                  </a:lnTo>
                  <a:lnTo>
                    <a:pt x="18" y="37"/>
                  </a:lnTo>
                  <a:lnTo>
                    <a:pt x="17" y="39"/>
                  </a:lnTo>
                  <a:lnTo>
                    <a:pt x="14" y="36"/>
                  </a:lnTo>
                  <a:lnTo>
                    <a:pt x="12" y="33"/>
                  </a:lnTo>
                  <a:lnTo>
                    <a:pt x="11" y="31"/>
                  </a:lnTo>
                  <a:lnTo>
                    <a:pt x="11" y="27"/>
                  </a:lnTo>
                  <a:lnTo>
                    <a:pt x="8" y="25"/>
                  </a:lnTo>
                  <a:lnTo>
                    <a:pt x="8" y="22"/>
                  </a:lnTo>
                  <a:lnTo>
                    <a:pt x="6" y="21"/>
                  </a:lnTo>
                  <a:lnTo>
                    <a:pt x="0" y="21"/>
                  </a:lnTo>
                  <a:lnTo>
                    <a:pt x="0" y="22"/>
                  </a:lnTo>
                  <a:lnTo>
                    <a:pt x="2" y="24"/>
                  </a:lnTo>
                  <a:lnTo>
                    <a:pt x="3" y="27"/>
                  </a:lnTo>
                  <a:lnTo>
                    <a:pt x="5" y="28"/>
                  </a:lnTo>
                  <a:lnTo>
                    <a:pt x="6" y="31"/>
                  </a:lnTo>
                  <a:lnTo>
                    <a:pt x="11" y="33"/>
                  </a:lnTo>
                  <a:lnTo>
                    <a:pt x="12" y="36"/>
                  </a:lnTo>
                  <a:lnTo>
                    <a:pt x="14" y="37"/>
                  </a:lnTo>
                  <a:lnTo>
                    <a:pt x="14" y="39"/>
                  </a:lnTo>
                  <a:lnTo>
                    <a:pt x="14" y="39"/>
                  </a:lnTo>
                  <a:lnTo>
                    <a:pt x="14" y="39"/>
                  </a:lnTo>
                  <a:close/>
                </a:path>
              </a:pathLst>
            </a:custGeom>
            <a:grp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315" name="Freeform 138"/>
            <p:cNvSpPr>
              <a:spLocks noEditPoints="1"/>
            </p:cNvSpPr>
            <p:nvPr/>
          </p:nvSpPr>
          <p:spPr bwMode="auto">
            <a:xfrm>
              <a:off x="6817482" y="2805517"/>
              <a:ext cx="576125" cy="218795"/>
            </a:xfrm>
            <a:custGeom>
              <a:avLst/>
              <a:gdLst>
                <a:gd name="T0" fmla="*/ 1 w 348"/>
                <a:gd name="T1" fmla="*/ 50 h 133"/>
                <a:gd name="T2" fmla="*/ 12 w 348"/>
                <a:gd name="T3" fmla="*/ 46 h 133"/>
                <a:gd name="T4" fmla="*/ 12 w 348"/>
                <a:gd name="T5" fmla="*/ 40 h 133"/>
                <a:gd name="T6" fmla="*/ 25 w 348"/>
                <a:gd name="T7" fmla="*/ 37 h 133"/>
                <a:gd name="T8" fmla="*/ 25 w 348"/>
                <a:gd name="T9" fmla="*/ 37 h 133"/>
                <a:gd name="T10" fmla="*/ 342 w 348"/>
                <a:gd name="T11" fmla="*/ 92 h 133"/>
                <a:gd name="T12" fmla="*/ 336 w 348"/>
                <a:gd name="T13" fmla="*/ 80 h 133"/>
                <a:gd name="T14" fmla="*/ 330 w 348"/>
                <a:gd name="T15" fmla="*/ 64 h 133"/>
                <a:gd name="T16" fmla="*/ 331 w 348"/>
                <a:gd name="T17" fmla="*/ 52 h 133"/>
                <a:gd name="T18" fmla="*/ 325 w 348"/>
                <a:gd name="T19" fmla="*/ 47 h 133"/>
                <a:gd name="T20" fmla="*/ 316 w 348"/>
                <a:gd name="T21" fmla="*/ 38 h 133"/>
                <a:gd name="T22" fmla="*/ 304 w 348"/>
                <a:gd name="T23" fmla="*/ 20 h 133"/>
                <a:gd name="T24" fmla="*/ 294 w 348"/>
                <a:gd name="T25" fmla="*/ 12 h 133"/>
                <a:gd name="T26" fmla="*/ 268 w 348"/>
                <a:gd name="T27" fmla="*/ 24 h 133"/>
                <a:gd name="T28" fmla="*/ 205 w 348"/>
                <a:gd name="T29" fmla="*/ 26 h 133"/>
                <a:gd name="T30" fmla="*/ 197 w 348"/>
                <a:gd name="T31" fmla="*/ 17 h 133"/>
                <a:gd name="T32" fmla="*/ 172 w 348"/>
                <a:gd name="T33" fmla="*/ 12 h 133"/>
                <a:gd name="T34" fmla="*/ 157 w 348"/>
                <a:gd name="T35" fmla="*/ 5 h 133"/>
                <a:gd name="T36" fmla="*/ 128 w 348"/>
                <a:gd name="T37" fmla="*/ 6 h 133"/>
                <a:gd name="T38" fmla="*/ 108 w 348"/>
                <a:gd name="T39" fmla="*/ 17 h 133"/>
                <a:gd name="T40" fmla="*/ 77 w 348"/>
                <a:gd name="T41" fmla="*/ 21 h 133"/>
                <a:gd name="T42" fmla="*/ 60 w 348"/>
                <a:gd name="T43" fmla="*/ 17 h 133"/>
                <a:gd name="T44" fmla="*/ 44 w 348"/>
                <a:gd name="T45" fmla="*/ 6 h 133"/>
                <a:gd name="T46" fmla="*/ 24 w 348"/>
                <a:gd name="T47" fmla="*/ 3 h 133"/>
                <a:gd name="T48" fmla="*/ 25 w 348"/>
                <a:gd name="T49" fmla="*/ 14 h 133"/>
                <a:gd name="T50" fmla="*/ 19 w 348"/>
                <a:gd name="T51" fmla="*/ 21 h 133"/>
                <a:gd name="T52" fmla="*/ 16 w 348"/>
                <a:gd name="T53" fmla="*/ 35 h 133"/>
                <a:gd name="T54" fmla="*/ 30 w 348"/>
                <a:gd name="T55" fmla="*/ 32 h 133"/>
                <a:gd name="T56" fmla="*/ 42 w 348"/>
                <a:gd name="T57" fmla="*/ 26 h 133"/>
                <a:gd name="T58" fmla="*/ 56 w 348"/>
                <a:gd name="T59" fmla="*/ 21 h 133"/>
                <a:gd name="T60" fmla="*/ 77 w 348"/>
                <a:gd name="T61" fmla="*/ 30 h 133"/>
                <a:gd name="T62" fmla="*/ 63 w 348"/>
                <a:gd name="T63" fmla="*/ 37 h 133"/>
                <a:gd name="T64" fmla="*/ 21 w 348"/>
                <a:gd name="T65" fmla="*/ 43 h 133"/>
                <a:gd name="T66" fmla="*/ 18 w 348"/>
                <a:gd name="T67" fmla="*/ 56 h 133"/>
                <a:gd name="T68" fmla="*/ 35 w 348"/>
                <a:gd name="T69" fmla="*/ 70 h 133"/>
                <a:gd name="T70" fmla="*/ 41 w 348"/>
                <a:gd name="T71" fmla="*/ 101 h 133"/>
                <a:gd name="T72" fmla="*/ 57 w 348"/>
                <a:gd name="T73" fmla="*/ 112 h 133"/>
                <a:gd name="T74" fmla="*/ 71 w 348"/>
                <a:gd name="T75" fmla="*/ 121 h 133"/>
                <a:gd name="T76" fmla="*/ 96 w 348"/>
                <a:gd name="T77" fmla="*/ 118 h 133"/>
                <a:gd name="T78" fmla="*/ 122 w 348"/>
                <a:gd name="T79" fmla="*/ 116 h 133"/>
                <a:gd name="T80" fmla="*/ 126 w 348"/>
                <a:gd name="T81" fmla="*/ 124 h 133"/>
                <a:gd name="T82" fmla="*/ 155 w 348"/>
                <a:gd name="T83" fmla="*/ 124 h 133"/>
                <a:gd name="T84" fmla="*/ 172 w 348"/>
                <a:gd name="T85" fmla="*/ 112 h 133"/>
                <a:gd name="T86" fmla="*/ 184 w 348"/>
                <a:gd name="T87" fmla="*/ 118 h 133"/>
                <a:gd name="T88" fmla="*/ 197 w 348"/>
                <a:gd name="T89" fmla="*/ 112 h 133"/>
                <a:gd name="T90" fmla="*/ 193 w 348"/>
                <a:gd name="T91" fmla="*/ 124 h 133"/>
                <a:gd name="T92" fmla="*/ 200 w 348"/>
                <a:gd name="T93" fmla="*/ 133 h 133"/>
                <a:gd name="T94" fmla="*/ 206 w 348"/>
                <a:gd name="T95" fmla="*/ 127 h 133"/>
                <a:gd name="T96" fmla="*/ 209 w 348"/>
                <a:gd name="T97" fmla="*/ 115 h 133"/>
                <a:gd name="T98" fmla="*/ 227 w 348"/>
                <a:gd name="T99" fmla="*/ 112 h 133"/>
                <a:gd name="T100" fmla="*/ 241 w 348"/>
                <a:gd name="T101" fmla="*/ 115 h 133"/>
                <a:gd name="T102" fmla="*/ 259 w 348"/>
                <a:gd name="T103" fmla="*/ 115 h 133"/>
                <a:gd name="T104" fmla="*/ 283 w 348"/>
                <a:gd name="T105" fmla="*/ 106 h 133"/>
                <a:gd name="T106" fmla="*/ 300 w 348"/>
                <a:gd name="T107" fmla="*/ 101 h 133"/>
                <a:gd name="T108" fmla="*/ 306 w 348"/>
                <a:gd name="T109" fmla="*/ 107 h 133"/>
                <a:gd name="T110" fmla="*/ 324 w 348"/>
                <a:gd name="T111" fmla="*/ 104 h 133"/>
                <a:gd name="T112" fmla="*/ 336 w 348"/>
                <a:gd name="T113" fmla="*/ 103 h 133"/>
                <a:gd name="T114" fmla="*/ 27 w 348"/>
                <a:gd name="T115" fmla="*/ 74 h 133"/>
                <a:gd name="T116" fmla="*/ 30 w 348"/>
                <a:gd name="T117" fmla="*/ 85 h 133"/>
                <a:gd name="T118" fmla="*/ 27 w 348"/>
                <a:gd name="T119"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8" h="133">
                  <a:moveTo>
                    <a:pt x="1" y="50"/>
                  </a:moveTo>
                  <a:lnTo>
                    <a:pt x="6" y="49"/>
                  </a:lnTo>
                  <a:lnTo>
                    <a:pt x="7" y="46"/>
                  </a:lnTo>
                  <a:lnTo>
                    <a:pt x="0" y="46"/>
                  </a:lnTo>
                  <a:lnTo>
                    <a:pt x="1" y="50"/>
                  </a:lnTo>
                  <a:lnTo>
                    <a:pt x="1" y="50"/>
                  </a:lnTo>
                  <a:lnTo>
                    <a:pt x="1" y="50"/>
                  </a:lnTo>
                  <a:close/>
                  <a:moveTo>
                    <a:pt x="10" y="43"/>
                  </a:moveTo>
                  <a:lnTo>
                    <a:pt x="10" y="44"/>
                  </a:lnTo>
                  <a:lnTo>
                    <a:pt x="12" y="46"/>
                  </a:lnTo>
                  <a:lnTo>
                    <a:pt x="15" y="46"/>
                  </a:lnTo>
                  <a:lnTo>
                    <a:pt x="15" y="43"/>
                  </a:lnTo>
                  <a:lnTo>
                    <a:pt x="13" y="41"/>
                  </a:lnTo>
                  <a:lnTo>
                    <a:pt x="13" y="40"/>
                  </a:lnTo>
                  <a:lnTo>
                    <a:pt x="12" y="40"/>
                  </a:lnTo>
                  <a:lnTo>
                    <a:pt x="12" y="41"/>
                  </a:lnTo>
                  <a:lnTo>
                    <a:pt x="10" y="43"/>
                  </a:lnTo>
                  <a:lnTo>
                    <a:pt x="10" y="43"/>
                  </a:lnTo>
                  <a:lnTo>
                    <a:pt x="10" y="43"/>
                  </a:lnTo>
                  <a:close/>
                  <a:moveTo>
                    <a:pt x="25" y="37"/>
                  </a:moveTo>
                  <a:lnTo>
                    <a:pt x="16" y="37"/>
                  </a:lnTo>
                  <a:lnTo>
                    <a:pt x="16" y="46"/>
                  </a:lnTo>
                  <a:lnTo>
                    <a:pt x="19" y="40"/>
                  </a:lnTo>
                  <a:lnTo>
                    <a:pt x="25" y="37"/>
                  </a:lnTo>
                  <a:lnTo>
                    <a:pt x="25" y="37"/>
                  </a:lnTo>
                  <a:lnTo>
                    <a:pt x="25" y="37"/>
                  </a:lnTo>
                  <a:close/>
                  <a:moveTo>
                    <a:pt x="348" y="104"/>
                  </a:moveTo>
                  <a:lnTo>
                    <a:pt x="348" y="101"/>
                  </a:lnTo>
                  <a:lnTo>
                    <a:pt x="342" y="100"/>
                  </a:lnTo>
                  <a:lnTo>
                    <a:pt x="342" y="92"/>
                  </a:lnTo>
                  <a:lnTo>
                    <a:pt x="331" y="88"/>
                  </a:lnTo>
                  <a:lnTo>
                    <a:pt x="333" y="86"/>
                  </a:lnTo>
                  <a:lnTo>
                    <a:pt x="334" y="83"/>
                  </a:lnTo>
                  <a:lnTo>
                    <a:pt x="334" y="82"/>
                  </a:lnTo>
                  <a:lnTo>
                    <a:pt x="336" y="80"/>
                  </a:lnTo>
                  <a:lnTo>
                    <a:pt x="334" y="80"/>
                  </a:lnTo>
                  <a:lnTo>
                    <a:pt x="333" y="79"/>
                  </a:lnTo>
                  <a:lnTo>
                    <a:pt x="333" y="76"/>
                  </a:lnTo>
                  <a:lnTo>
                    <a:pt x="330" y="73"/>
                  </a:lnTo>
                  <a:lnTo>
                    <a:pt x="330" y="64"/>
                  </a:lnTo>
                  <a:lnTo>
                    <a:pt x="325" y="58"/>
                  </a:lnTo>
                  <a:lnTo>
                    <a:pt x="331" y="58"/>
                  </a:lnTo>
                  <a:lnTo>
                    <a:pt x="331" y="56"/>
                  </a:lnTo>
                  <a:lnTo>
                    <a:pt x="333" y="55"/>
                  </a:lnTo>
                  <a:lnTo>
                    <a:pt x="331" y="52"/>
                  </a:lnTo>
                  <a:lnTo>
                    <a:pt x="331" y="49"/>
                  </a:lnTo>
                  <a:lnTo>
                    <a:pt x="330" y="47"/>
                  </a:lnTo>
                  <a:lnTo>
                    <a:pt x="330" y="46"/>
                  </a:lnTo>
                  <a:lnTo>
                    <a:pt x="328" y="46"/>
                  </a:lnTo>
                  <a:lnTo>
                    <a:pt x="325" y="47"/>
                  </a:lnTo>
                  <a:lnTo>
                    <a:pt x="322" y="47"/>
                  </a:lnTo>
                  <a:lnTo>
                    <a:pt x="319" y="46"/>
                  </a:lnTo>
                  <a:lnTo>
                    <a:pt x="318" y="44"/>
                  </a:lnTo>
                  <a:lnTo>
                    <a:pt x="316" y="41"/>
                  </a:lnTo>
                  <a:lnTo>
                    <a:pt x="316" y="38"/>
                  </a:lnTo>
                  <a:lnTo>
                    <a:pt x="313" y="29"/>
                  </a:lnTo>
                  <a:lnTo>
                    <a:pt x="312" y="26"/>
                  </a:lnTo>
                  <a:lnTo>
                    <a:pt x="312" y="21"/>
                  </a:lnTo>
                  <a:lnTo>
                    <a:pt x="310" y="20"/>
                  </a:lnTo>
                  <a:lnTo>
                    <a:pt x="304" y="20"/>
                  </a:lnTo>
                  <a:lnTo>
                    <a:pt x="304" y="18"/>
                  </a:lnTo>
                  <a:lnTo>
                    <a:pt x="303" y="15"/>
                  </a:lnTo>
                  <a:lnTo>
                    <a:pt x="300" y="14"/>
                  </a:lnTo>
                  <a:lnTo>
                    <a:pt x="297" y="12"/>
                  </a:lnTo>
                  <a:lnTo>
                    <a:pt x="294" y="12"/>
                  </a:lnTo>
                  <a:lnTo>
                    <a:pt x="291" y="14"/>
                  </a:lnTo>
                  <a:lnTo>
                    <a:pt x="289" y="15"/>
                  </a:lnTo>
                  <a:lnTo>
                    <a:pt x="280" y="14"/>
                  </a:lnTo>
                  <a:lnTo>
                    <a:pt x="277" y="17"/>
                  </a:lnTo>
                  <a:lnTo>
                    <a:pt x="268" y="24"/>
                  </a:lnTo>
                  <a:lnTo>
                    <a:pt x="265" y="26"/>
                  </a:lnTo>
                  <a:lnTo>
                    <a:pt x="242" y="26"/>
                  </a:lnTo>
                  <a:lnTo>
                    <a:pt x="229" y="29"/>
                  </a:lnTo>
                  <a:lnTo>
                    <a:pt x="211" y="21"/>
                  </a:lnTo>
                  <a:lnTo>
                    <a:pt x="205" y="26"/>
                  </a:lnTo>
                  <a:lnTo>
                    <a:pt x="205" y="24"/>
                  </a:lnTo>
                  <a:lnTo>
                    <a:pt x="203" y="21"/>
                  </a:lnTo>
                  <a:lnTo>
                    <a:pt x="202" y="18"/>
                  </a:lnTo>
                  <a:lnTo>
                    <a:pt x="200" y="17"/>
                  </a:lnTo>
                  <a:lnTo>
                    <a:pt x="197" y="17"/>
                  </a:lnTo>
                  <a:lnTo>
                    <a:pt x="194" y="18"/>
                  </a:lnTo>
                  <a:lnTo>
                    <a:pt x="193" y="20"/>
                  </a:lnTo>
                  <a:lnTo>
                    <a:pt x="185" y="15"/>
                  </a:lnTo>
                  <a:lnTo>
                    <a:pt x="185" y="9"/>
                  </a:lnTo>
                  <a:lnTo>
                    <a:pt x="172" y="12"/>
                  </a:lnTo>
                  <a:lnTo>
                    <a:pt x="166" y="8"/>
                  </a:lnTo>
                  <a:lnTo>
                    <a:pt x="164" y="3"/>
                  </a:lnTo>
                  <a:lnTo>
                    <a:pt x="163" y="3"/>
                  </a:lnTo>
                  <a:lnTo>
                    <a:pt x="161" y="5"/>
                  </a:lnTo>
                  <a:lnTo>
                    <a:pt x="157" y="5"/>
                  </a:lnTo>
                  <a:lnTo>
                    <a:pt x="154" y="6"/>
                  </a:lnTo>
                  <a:lnTo>
                    <a:pt x="146" y="6"/>
                  </a:lnTo>
                  <a:lnTo>
                    <a:pt x="138" y="5"/>
                  </a:lnTo>
                  <a:lnTo>
                    <a:pt x="131" y="5"/>
                  </a:lnTo>
                  <a:lnTo>
                    <a:pt x="128" y="6"/>
                  </a:lnTo>
                  <a:lnTo>
                    <a:pt x="119" y="9"/>
                  </a:lnTo>
                  <a:lnTo>
                    <a:pt x="116" y="11"/>
                  </a:lnTo>
                  <a:lnTo>
                    <a:pt x="114" y="12"/>
                  </a:lnTo>
                  <a:lnTo>
                    <a:pt x="111" y="14"/>
                  </a:lnTo>
                  <a:lnTo>
                    <a:pt x="108" y="17"/>
                  </a:lnTo>
                  <a:lnTo>
                    <a:pt x="107" y="17"/>
                  </a:lnTo>
                  <a:lnTo>
                    <a:pt x="104" y="24"/>
                  </a:lnTo>
                  <a:lnTo>
                    <a:pt x="98" y="24"/>
                  </a:lnTo>
                  <a:lnTo>
                    <a:pt x="92" y="21"/>
                  </a:lnTo>
                  <a:lnTo>
                    <a:pt x="77" y="21"/>
                  </a:lnTo>
                  <a:lnTo>
                    <a:pt x="74" y="20"/>
                  </a:lnTo>
                  <a:lnTo>
                    <a:pt x="69" y="20"/>
                  </a:lnTo>
                  <a:lnTo>
                    <a:pt x="66" y="18"/>
                  </a:lnTo>
                  <a:lnTo>
                    <a:pt x="63" y="18"/>
                  </a:lnTo>
                  <a:lnTo>
                    <a:pt x="60" y="17"/>
                  </a:lnTo>
                  <a:lnTo>
                    <a:pt x="51" y="17"/>
                  </a:lnTo>
                  <a:lnTo>
                    <a:pt x="48" y="14"/>
                  </a:lnTo>
                  <a:lnTo>
                    <a:pt x="47" y="9"/>
                  </a:lnTo>
                  <a:lnTo>
                    <a:pt x="47" y="6"/>
                  </a:lnTo>
                  <a:lnTo>
                    <a:pt x="44" y="6"/>
                  </a:lnTo>
                  <a:lnTo>
                    <a:pt x="41" y="5"/>
                  </a:lnTo>
                  <a:lnTo>
                    <a:pt x="38" y="5"/>
                  </a:lnTo>
                  <a:lnTo>
                    <a:pt x="35" y="0"/>
                  </a:lnTo>
                  <a:lnTo>
                    <a:pt x="32" y="5"/>
                  </a:lnTo>
                  <a:lnTo>
                    <a:pt x="24" y="3"/>
                  </a:lnTo>
                  <a:lnTo>
                    <a:pt x="18" y="9"/>
                  </a:lnTo>
                  <a:lnTo>
                    <a:pt x="19" y="11"/>
                  </a:lnTo>
                  <a:lnTo>
                    <a:pt x="24" y="11"/>
                  </a:lnTo>
                  <a:lnTo>
                    <a:pt x="24" y="12"/>
                  </a:lnTo>
                  <a:lnTo>
                    <a:pt x="25" y="14"/>
                  </a:lnTo>
                  <a:lnTo>
                    <a:pt x="25" y="17"/>
                  </a:lnTo>
                  <a:lnTo>
                    <a:pt x="19" y="17"/>
                  </a:lnTo>
                  <a:lnTo>
                    <a:pt x="18" y="18"/>
                  </a:lnTo>
                  <a:lnTo>
                    <a:pt x="18" y="20"/>
                  </a:lnTo>
                  <a:lnTo>
                    <a:pt x="19" y="21"/>
                  </a:lnTo>
                  <a:lnTo>
                    <a:pt x="19" y="26"/>
                  </a:lnTo>
                  <a:lnTo>
                    <a:pt x="18" y="29"/>
                  </a:lnTo>
                  <a:lnTo>
                    <a:pt x="18" y="30"/>
                  </a:lnTo>
                  <a:lnTo>
                    <a:pt x="16" y="32"/>
                  </a:lnTo>
                  <a:lnTo>
                    <a:pt x="16" y="35"/>
                  </a:lnTo>
                  <a:lnTo>
                    <a:pt x="18" y="35"/>
                  </a:lnTo>
                  <a:lnTo>
                    <a:pt x="24" y="34"/>
                  </a:lnTo>
                  <a:lnTo>
                    <a:pt x="27" y="34"/>
                  </a:lnTo>
                  <a:lnTo>
                    <a:pt x="29" y="32"/>
                  </a:lnTo>
                  <a:lnTo>
                    <a:pt x="30" y="32"/>
                  </a:lnTo>
                  <a:lnTo>
                    <a:pt x="30" y="35"/>
                  </a:lnTo>
                  <a:lnTo>
                    <a:pt x="32" y="35"/>
                  </a:lnTo>
                  <a:lnTo>
                    <a:pt x="33" y="34"/>
                  </a:lnTo>
                  <a:lnTo>
                    <a:pt x="36" y="32"/>
                  </a:lnTo>
                  <a:lnTo>
                    <a:pt x="42" y="26"/>
                  </a:lnTo>
                  <a:lnTo>
                    <a:pt x="44" y="26"/>
                  </a:lnTo>
                  <a:lnTo>
                    <a:pt x="45" y="24"/>
                  </a:lnTo>
                  <a:lnTo>
                    <a:pt x="48" y="24"/>
                  </a:lnTo>
                  <a:lnTo>
                    <a:pt x="53" y="21"/>
                  </a:lnTo>
                  <a:lnTo>
                    <a:pt x="56" y="21"/>
                  </a:lnTo>
                  <a:lnTo>
                    <a:pt x="66" y="27"/>
                  </a:lnTo>
                  <a:lnTo>
                    <a:pt x="71" y="29"/>
                  </a:lnTo>
                  <a:lnTo>
                    <a:pt x="74" y="29"/>
                  </a:lnTo>
                  <a:lnTo>
                    <a:pt x="75" y="30"/>
                  </a:lnTo>
                  <a:lnTo>
                    <a:pt x="77" y="30"/>
                  </a:lnTo>
                  <a:lnTo>
                    <a:pt x="71" y="30"/>
                  </a:lnTo>
                  <a:lnTo>
                    <a:pt x="68" y="32"/>
                  </a:lnTo>
                  <a:lnTo>
                    <a:pt x="65" y="32"/>
                  </a:lnTo>
                  <a:lnTo>
                    <a:pt x="65" y="35"/>
                  </a:lnTo>
                  <a:lnTo>
                    <a:pt x="63" y="37"/>
                  </a:lnTo>
                  <a:lnTo>
                    <a:pt x="48" y="38"/>
                  </a:lnTo>
                  <a:lnTo>
                    <a:pt x="36" y="37"/>
                  </a:lnTo>
                  <a:lnTo>
                    <a:pt x="32" y="37"/>
                  </a:lnTo>
                  <a:lnTo>
                    <a:pt x="25" y="40"/>
                  </a:lnTo>
                  <a:lnTo>
                    <a:pt x="21" y="43"/>
                  </a:lnTo>
                  <a:lnTo>
                    <a:pt x="21" y="46"/>
                  </a:lnTo>
                  <a:lnTo>
                    <a:pt x="19" y="50"/>
                  </a:lnTo>
                  <a:lnTo>
                    <a:pt x="19" y="53"/>
                  </a:lnTo>
                  <a:lnTo>
                    <a:pt x="18" y="55"/>
                  </a:lnTo>
                  <a:lnTo>
                    <a:pt x="18" y="56"/>
                  </a:lnTo>
                  <a:lnTo>
                    <a:pt x="30" y="56"/>
                  </a:lnTo>
                  <a:lnTo>
                    <a:pt x="30" y="62"/>
                  </a:lnTo>
                  <a:lnTo>
                    <a:pt x="32" y="64"/>
                  </a:lnTo>
                  <a:lnTo>
                    <a:pt x="33" y="67"/>
                  </a:lnTo>
                  <a:lnTo>
                    <a:pt x="35" y="70"/>
                  </a:lnTo>
                  <a:lnTo>
                    <a:pt x="33" y="74"/>
                  </a:lnTo>
                  <a:lnTo>
                    <a:pt x="36" y="79"/>
                  </a:lnTo>
                  <a:lnTo>
                    <a:pt x="33" y="83"/>
                  </a:lnTo>
                  <a:lnTo>
                    <a:pt x="42" y="92"/>
                  </a:lnTo>
                  <a:lnTo>
                    <a:pt x="41" y="101"/>
                  </a:lnTo>
                  <a:lnTo>
                    <a:pt x="54" y="107"/>
                  </a:lnTo>
                  <a:lnTo>
                    <a:pt x="56" y="116"/>
                  </a:lnTo>
                  <a:lnTo>
                    <a:pt x="56" y="115"/>
                  </a:lnTo>
                  <a:lnTo>
                    <a:pt x="57" y="115"/>
                  </a:lnTo>
                  <a:lnTo>
                    <a:pt x="57" y="112"/>
                  </a:lnTo>
                  <a:lnTo>
                    <a:pt x="59" y="112"/>
                  </a:lnTo>
                  <a:lnTo>
                    <a:pt x="66" y="116"/>
                  </a:lnTo>
                  <a:lnTo>
                    <a:pt x="68" y="116"/>
                  </a:lnTo>
                  <a:lnTo>
                    <a:pt x="69" y="118"/>
                  </a:lnTo>
                  <a:lnTo>
                    <a:pt x="71" y="121"/>
                  </a:lnTo>
                  <a:lnTo>
                    <a:pt x="74" y="122"/>
                  </a:lnTo>
                  <a:lnTo>
                    <a:pt x="77" y="122"/>
                  </a:lnTo>
                  <a:lnTo>
                    <a:pt x="81" y="124"/>
                  </a:lnTo>
                  <a:lnTo>
                    <a:pt x="96" y="124"/>
                  </a:lnTo>
                  <a:lnTo>
                    <a:pt x="96" y="118"/>
                  </a:lnTo>
                  <a:lnTo>
                    <a:pt x="98" y="115"/>
                  </a:lnTo>
                  <a:lnTo>
                    <a:pt x="102" y="110"/>
                  </a:lnTo>
                  <a:lnTo>
                    <a:pt x="107" y="110"/>
                  </a:lnTo>
                  <a:lnTo>
                    <a:pt x="113" y="112"/>
                  </a:lnTo>
                  <a:lnTo>
                    <a:pt x="122" y="116"/>
                  </a:lnTo>
                  <a:lnTo>
                    <a:pt x="123" y="118"/>
                  </a:lnTo>
                  <a:lnTo>
                    <a:pt x="125" y="118"/>
                  </a:lnTo>
                  <a:lnTo>
                    <a:pt x="125" y="119"/>
                  </a:lnTo>
                  <a:lnTo>
                    <a:pt x="126" y="122"/>
                  </a:lnTo>
                  <a:lnTo>
                    <a:pt x="126" y="124"/>
                  </a:lnTo>
                  <a:lnTo>
                    <a:pt x="128" y="125"/>
                  </a:lnTo>
                  <a:lnTo>
                    <a:pt x="131" y="127"/>
                  </a:lnTo>
                  <a:lnTo>
                    <a:pt x="148" y="127"/>
                  </a:lnTo>
                  <a:lnTo>
                    <a:pt x="151" y="125"/>
                  </a:lnTo>
                  <a:lnTo>
                    <a:pt x="155" y="124"/>
                  </a:lnTo>
                  <a:lnTo>
                    <a:pt x="158" y="121"/>
                  </a:lnTo>
                  <a:lnTo>
                    <a:pt x="161" y="119"/>
                  </a:lnTo>
                  <a:lnTo>
                    <a:pt x="164" y="116"/>
                  </a:lnTo>
                  <a:lnTo>
                    <a:pt x="169" y="115"/>
                  </a:lnTo>
                  <a:lnTo>
                    <a:pt x="172" y="112"/>
                  </a:lnTo>
                  <a:lnTo>
                    <a:pt x="175" y="112"/>
                  </a:lnTo>
                  <a:lnTo>
                    <a:pt x="178" y="115"/>
                  </a:lnTo>
                  <a:lnTo>
                    <a:pt x="179" y="116"/>
                  </a:lnTo>
                  <a:lnTo>
                    <a:pt x="182" y="116"/>
                  </a:lnTo>
                  <a:lnTo>
                    <a:pt x="184" y="118"/>
                  </a:lnTo>
                  <a:lnTo>
                    <a:pt x="187" y="118"/>
                  </a:lnTo>
                  <a:lnTo>
                    <a:pt x="190" y="116"/>
                  </a:lnTo>
                  <a:lnTo>
                    <a:pt x="191" y="112"/>
                  </a:lnTo>
                  <a:lnTo>
                    <a:pt x="194" y="109"/>
                  </a:lnTo>
                  <a:lnTo>
                    <a:pt x="197" y="112"/>
                  </a:lnTo>
                  <a:lnTo>
                    <a:pt x="197" y="116"/>
                  </a:lnTo>
                  <a:lnTo>
                    <a:pt x="196" y="118"/>
                  </a:lnTo>
                  <a:lnTo>
                    <a:pt x="194" y="121"/>
                  </a:lnTo>
                  <a:lnTo>
                    <a:pt x="194" y="122"/>
                  </a:lnTo>
                  <a:lnTo>
                    <a:pt x="193" y="124"/>
                  </a:lnTo>
                  <a:lnTo>
                    <a:pt x="193" y="127"/>
                  </a:lnTo>
                  <a:lnTo>
                    <a:pt x="194" y="128"/>
                  </a:lnTo>
                  <a:lnTo>
                    <a:pt x="194" y="130"/>
                  </a:lnTo>
                  <a:lnTo>
                    <a:pt x="197" y="133"/>
                  </a:lnTo>
                  <a:lnTo>
                    <a:pt x="200" y="133"/>
                  </a:lnTo>
                  <a:lnTo>
                    <a:pt x="200" y="131"/>
                  </a:lnTo>
                  <a:lnTo>
                    <a:pt x="202" y="130"/>
                  </a:lnTo>
                  <a:lnTo>
                    <a:pt x="202" y="125"/>
                  </a:lnTo>
                  <a:lnTo>
                    <a:pt x="203" y="127"/>
                  </a:lnTo>
                  <a:lnTo>
                    <a:pt x="206" y="127"/>
                  </a:lnTo>
                  <a:lnTo>
                    <a:pt x="206" y="121"/>
                  </a:lnTo>
                  <a:lnTo>
                    <a:pt x="205" y="121"/>
                  </a:lnTo>
                  <a:lnTo>
                    <a:pt x="205" y="112"/>
                  </a:lnTo>
                  <a:lnTo>
                    <a:pt x="211" y="112"/>
                  </a:lnTo>
                  <a:lnTo>
                    <a:pt x="209" y="115"/>
                  </a:lnTo>
                  <a:lnTo>
                    <a:pt x="209" y="116"/>
                  </a:lnTo>
                  <a:lnTo>
                    <a:pt x="218" y="116"/>
                  </a:lnTo>
                  <a:lnTo>
                    <a:pt x="224" y="115"/>
                  </a:lnTo>
                  <a:lnTo>
                    <a:pt x="226" y="112"/>
                  </a:lnTo>
                  <a:lnTo>
                    <a:pt x="227" y="112"/>
                  </a:lnTo>
                  <a:lnTo>
                    <a:pt x="232" y="107"/>
                  </a:lnTo>
                  <a:lnTo>
                    <a:pt x="233" y="107"/>
                  </a:lnTo>
                  <a:lnTo>
                    <a:pt x="235" y="109"/>
                  </a:lnTo>
                  <a:lnTo>
                    <a:pt x="238" y="110"/>
                  </a:lnTo>
                  <a:lnTo>
                    <a:pt x="241" y="115"/>
                  </a:lnTo>
                  <a:lnTo>
                    <a:pt x="245" y="115"/>
                  </a:lnTo>
                  <a:lnTo>
                    <a:pt x="248" y="116"/>
                  </a:lnTo>
                  <a:lnTo>
                    <a:pt x="251" y="116"/>
                  </a:lnTo>
                  <a:lnTo>
                    <a:pt x="254" y="115"/>
                  </a:lnTo>
                  <a:lnTo>
                    <a:pt x="259" y="115"/>
                  </a:lnTo>
                  <a:lnTo>
                    <a:pt x="262" y="112"/>
                  </a:lnTo>
                  <a:lnTo>
                    <a:pt x="265" y="110"/>
                  </a:lnTo>
                  <a:lnTo>
                    <a:pt x="268" y="107"/>
                  </a:lnTo>
                  <a:lnTo>
                    <a:pt x="271" y="106"/>
                  </a:lnTo>
                  <a:lnTo>
                    <a:pt x="283" y="106"/>
                  </a:lnTo>
                  <a:lnTo>
                    <a:pt x="285" y="107"/>
                  </a:lnTo>
                  <a:lnTo>
                    <a:pt x="289" y="107"/>
                  </a:lnTo>
                  <a:lnTo>
                    <a:pt x="292" y="104"/>
                  </a:lnTo>
                  <a:lnTo>
                    <a:pt x="298" y="104"/>
                  </a:lnTo>
                  <a:lnTo>
                    <a:pt x="300" y="101"/>
                  </a:lnTo>
                  <a:lnTo>
                    <a:pt x="300" y="100"/>
                  </a:lnTo>
                  <a:lnTo>
                    <a:pt x="303" y="100"/>
                  </a:lnTo>
                  <a:lnTo>
                    <a:pt x="303" y="106"/>
                  </a:lnTo>
                  <a:lnTo>
                    <a:pt x="304" y="107"/>
                  </a:lnTo>
                  <a:lnTo>
                    <a:pt x="306" y="107"/>
                  </a:lnTo>
                  <a:lnTo>
                    <a:pt x="309" y="106"/>
                  </a:lnTo>
                  <a:lnTo>
                    <a:pt x="310" y="104"/>
                  </a:lnTo>
                  <a:lnTo>
                    <a:pt x="310" y="101"/>
                  </a:lnTo>
                  <a:lnTo>
                    <a:pt x="321" y="101"/>
                  </a:lnTo>
                  <a:lnTo>
                    <a:pt x="324" y="104"/>
                  </a:lnTo>
                  <a:lnTo>
                    <a:pt x="327" y="104"/>
                  </a:lnTo>
                  <a:lnTo>
                    <a:pt x="328" y="103"/>
                  </a:lnTo>
                  <a:lnTo>
                    <a:pt x="328" y="101"/>
                  </a:lnTo>
                  <a:lnTo>
                    <a:pt x="334" y="101"/>
                  </a:lnTo>
                  <a:lnTo>
                    <a:pt x="336" y="103"/>
                  </a:lnTo>
                  <a:lnTo>
                    <a:pt x="336" y="107"/>
                  </a:lnTo>
                  <a:lnTo>
                    <a:pt x="348" y="104"/>
                  </a:lnTo>
                  <a:lnTo>
                    <a:pt x="348" y="104"/>
                  </a:lnTo>
                  <a:lnTo>
                    <a:pt x="348" y="104"/>
                  </a:lnTo>
                  <a:close/>
                  <a:moveTo>
                    <a:pt x="27" y="74"/>
                  </a:moveTo>
                  <a:lnTo>
                    <a:pt x="25" y="74"/>
                  </a:lnTo>
                  <a:lnTo>
                    <a:pt x="25" y="82"/>
                  </a:lnTo>
                  <a:lnTo>
                    <a:pt x="27" y="85"/>
                  </a:lnTo>
                  <a:lnTo>
                    <a:pt x="29" y="86"/>
                  </a:lnTo>
                  <a:lnTo>
                    <a:pt x="30" y="85"/>
                  </a:lnTo>
                  <a:lnTo>
                    <a:pt x="30" y="83"/>
                  </a:lnTo>
                  <a:lnTo>
                    <a:pt x="32" y="82"/>
                  </a:lnTo>
                  <a:lnTo>
                    <a:pt x="32" y="79"/>
                  </a:lnTo>
                  <a:lnTo>
                    <a:pt x="27" y="74"/>
                  </a:lnTo>
                  <a:lnTo>
                    <a:pt x="27" y="74"/>
                  </a:lnTo>
                  <a:lnTo>
                    <a:pt x="27" y="74"/>
                  </a:lnTo>
                  <a:close/>
                </a:path>
              </a:pathLst>
            </a:custGeom>
            <a:solidFill>
              <a:schemeClr val="accent1"/>
            </a:solid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316" name="Freeform 139"/>
            <p:cNvSpPr/>
            <p:nvPr/>
          </p:nvSpPr>
          <p:spPr bwMode="auto">
            <a:xfrm>
              <a:off x="9038384" y="3546621"/>
              <a:ext cx="266542" cy="511618"/>
            </a:xfrm>
            <a:custGeom>
              <a:avLst/>
              <a:gdLst>
                <a:gd name="T0" fmla="*/ 155 w 161"/>
                <a:gd name="T1" fmla="*/ 100 h 311"/>
                <a:gd name="T2" fmla="*/ 152 w 161"/>
                <a:gd name="T3" fmla="*/ 92 h 311"/>
                <a:gd name="T4" fmla="*/ 134 w 161"/>
                <a:gd name="T5" fmla="*/ 58 h 311"/>
                <a:gd name="T6" fmla="*/ 120 w 161"/>
                <a:gd name="T7" fmla="*/ 46 h 311"/>
                <a:gd name="T8" fmla="*/ 104 w 161"/>
                <a:gd name="T9" fmla="*/ 44 h 311"/>
                <a:gd name="T10" fmla="*/ 86 w 161"/>
                <a:gd name="T11" fmla="*/ 47 h 311"/>
                <a:gd name="T12" fmla="*/ 77 w 161"/>
                <a:gd name="T13" fmla="*/ 56 h 311"/>
                <a:gd name="T14" fmla="*/ 71 w 161"/>
                <a:gd name="T15" fmla="*/ 46 h 311"/>
                <a:gd name="T16" fmla="*/ 71 w 161"/>
                <a:gd name="T17" fmla="*/ 35 h 311"/>
                <a:gd name="T18" fmla="*/ 69 w 161"/>
                <a:gd name="T19" fmla="*/ 17 h 311"/>
                <a:gd name="T20" fmla="*/ 60 w 161"/>
                <a:gd name="T21" fmla="*/ 20 h 311"/>
                <a:gd name="T22" fmla="*/ 54 w 161"/>
                <a:gd name="T23" fmla="*/ 8 h 311"/>
                <a:gd name="T24" fmla="*/ 44 w 161"/>
                <a:gd name="T25" fmla="*/ 0 h 311"/>
                <a:gd name="T26" fmla="*/ 26 w 161"/>
                <a:gd name="T27" fmla="*/ 8 h 311"/>
                <a:gd name="T28" fmla="*/ 18 w 161"/>
                <a:gd name="T29" fmla="*/ 15 h 311"/>
                <a:gd name="T30" fmla="*/ 3 w 161"/>
                <a:gd name="T31" fmla="*/ 29 h 311"/>
                <a:gd name="T32" fmla="*/ 0 w 161"/>
                <a:gd name="T33" fmla="*/ 41 h 311"/>
                <a:gd name="T34" fmla="*/ 9 w 161"/>
                <a:gd name="T35" fmla="*/ 56 h 311"/>
                <a:gd name="T36" fmla="*/ 23 w 161"/>
                <a:gd name="T37" fmla="*/ 71 h 311"/>
                <a:gd name="T38" fmla="*/ 26 w 161"/>
                <a:gd name="T39" fmla="*/ 80 h 311"/>
                <a:gd name="T40" fmla="*/ 33 w 161"/>
                <a:gd name="T41" fmla="*/ 85 h 311"/>
                <a:gd name="T42" fmla="*/ 30 w 161"/>
                <a:gd name="T43" fmla="*/ 101 h 311"/>
                <a:gd name="T44" fmla="*/ 24 w 161"/>
                <a:gd name="T45" fmla="*/ 118 h 311"/>
                <a:gd name="T46" fmla="*/ 41 w 161"/>
                <a:gd name="T47" fmla="*/ 139 h 311"/>
                <a:gd name="T48" fmla="*/ 51 w 161"/>
                <a:gd name="T49" fmla="*/ 166 h 311"/>
                <a:gd name="T50" fmla="*/ 51 w 161"/>
                <a:gd name="T51" fmla="*/ 192 h 311"/>
                <a:gd name="T52" fmla="*/ 42 w 161"/>
                <a:gd name="T53" fmla="*/ 214 h 311"/>
                <a:gd name="T54" fmla="*/ 36 w 161"/>
                <a:gd name="T55" fmla="*/ 225 h 311"/>
                <a:gd name="T56" fmla="*/ 32 w 161"/>
                <a:gd name="T57" fmla="*/ 254 h 311"/>
                <a:gd name="T58" fmla="*/ 36 w 161"/>
                <a:gd name="T59" fmla="*/ 267 h 311"/>
                <a:gd name="T60" fmla="*/ 39 w 161"/>
                <a:gd name="T61" fmla="*/ 261 h 311"/>
                <a:gd name="T62" fmla="*/ 53 w 161"/>
                <a:gd name="T63" fmla="*/ 273 h 311"/>
                <a:gd name="T64" fmla="*/ 69 w 161"/>
                <a:gd name="T65" fmla="*/ 300 h 311"/>
                <a:gd name="T66" fmla="*/ 72 w 161"/>
                <a:gd name="T67" fmla="*/ 290 h 311"/>
                <a:gd name="T68" fmla="*/ 84 w 161"/>
                <a:gd name="T69" fmla="*/ 296 h 311"/>
                <a:gd name="T70" fmla="*/ 86 w 161"/>
                <a:gd name="T71" fmla="*/ 306 h 311"/>
                <a:gd name="T72" fmla="*/ 96 w 161"/>
                <a:gd name="T73" fmla="*/ 308 h 311"/>
                <a:gd name="T74" fmla="*/ 105 w 161"/>
                <a:gd name="T75" fmla="*/ 308 h 311"/>
                <a:gd name="T76" fmla="*/ 102 w 161"/>
                <a:gd name="T77" fmla="*/ 296 h 311"/>
                <a:gd name="T78" fmla="*/ 98 w 161"/>
                <a:gd name="T79" fmla="*/ 281 h 311"/>
                <a:gd name="T80" fmla="*/ 81 w 161"/>
                <a:gd name="T81" fmla="*/ 282 h 311"/>
                <a:gd name="T82" fmla="*/ 75 w 161"/>
                <a:gd name="T83" fmla="*/ 275 h 311"/>
                <a:gd name="T84" fmla="*/ 68 w 161"/>
                <a:gd name="T85" fmla="*/ 269 h 311"/>
                <a:gd name="T86" fmla="*/ 72 w 161"/>
                <a:gd name="T87" fmla="*/ 266 h 311"/>
                <a:gd name="T88" fmla="*/ 72 w 161"/>
                <a:gd name="T89" fmla="*/ 257 h 311"/>
                <a:gd name="T90" fmla="*/ 65 w 161"/>
                <a:gd name="T91" fmla="*/ 234 h 311"/>
                <a:gd name="T92" fmla="*/ 47 w 161"/>
                <a:gd name="T93" fmla="*/ 207 h 311"/>
                <a:gd name="T94" fmla="*/ 54 w 161"/>
                <a:gd name="T95" fmla="*/ 195 h 311"/>
                <a:gd name="T96" fmla="*/ 60 w 161"/>
                <a:gd name="T97" fmla="*/ 171 h 311"/>
                <a:gd name="T98" fmla="*/ 59 w 161"/>
                <a:gd name="T99" fmla="*/ 147 h 311"/>
                <a:gd name="T100" fmla="*/ 71 w 161"/>
                <a:gd name="T101" fmla="*/ 145 h 311"/>
                <a:gd name="T102" fmla="*/ 74 w 161"/>
                <a:gd name="T103" fmla="*/ 156 h 311"/>
                <a:gd name="T104" fmla="*/ 90 w 161"/>
                <a:gd name="T105" fmla="*/ 160 h 311"/>
                <a:gd name="T106" fmla="*/ 105 w 161"/>
                <a:gd name="T107" fmla="*/ 178 h 311"/>
                <a:gd name="T108" fmla="*/ 108 w 161"/>
                <a:gd name="T109" fmla="*/ 157 h 311"/>
                <a:gd name="T110" fmla="*/ 113 w 161"/>
                <a:gd name="T111" fmla="*/ 131 h 311"/>
                <a:gd name="T112" fmla="*/ 134 w 161"/>
                <a:gd name="T113" fmla="*/ 128 h 311"/>
                <a:gd name="T114" fmla="*/ 152 w 161"/>
                <a:gd name="T115" fmla="*/ 130 h 311"/>
                <a:gd name="T116" fmla="*/ 161 w 161"/>
                <a:gd name="T117" fmla="*/ 118 h 311"/>
                <a:gd name="T118" fmla="*/ 154 w 161"/>
                <a:gd name="T119" fmla="*/ 112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1" h="311">
                  <a:moveTo>
                    <a:pt x="154" y="112"/>
                  </a:moveTo>
                  <a:lnTo>
                    <a:pt x="154" y="110"/>
                  </a:lnTo>
                  <a:lnTo>
                    <a:pt x="155" y="109"/>
                  </a:lnTo>
                  <a:lnTo>
                    <a:pt x="158" y="103"/>
                  </a:lnTo>
                  <a:lnTo>
                    <a:pt x="155" y="100"/>
                  </a:lnTo>
                  <a:lnTo>
                    <a:pt x="155" y="97"/>
                  </a:lnTo>
                  <a:lnTo>
                    <a:pt x="154" y="100"/>
                  </a:lnTo>
                  <a:lnTo>
                    <a:pt x="154" y="95"/>
                  </a:lnTo>
                  <a:lnTo>
                    <a:pt x="152" y="94"/>
                  </a:lnTo>
                  <a:lnTo>
                    <a:pt x="152" y="92"/>
                  </a:lnTo>
                  <a:lnTo>
                    <a:pt x="143" y="83"/>
                  </a:lnTo>
                  <a:lnTo>
                    <a:pt x="140" y="77"/>
                  </a:lnTo>
                  <a:lnTo>
                    <a:pt x="140" y="74"/>
                  </a:lnTo>
                  <a:lnTo>
                    <a:pt x="139" y="64"/>
                  </a:lnTo>
                  <a:lnTo>
                    <a:pt x="134" y="58"/>
                  </a:lnTo>
                  <a:lnTo>
                    <a:pt x="131" y="56"/>
                  </a:lnTo>
                  <a:lnTo>
                    <a:pt x="125" y="53"/>
                  </a:lnTo>
                  <a:lnTo>
                    <a:pt x="122" y="50"/>
                  </a:lnTo>
                  <a:lnTo>
                    <a:pt x="122" y="47"/>
                  </a:lnTo>
                  <a:lnTo>
                    <a:pt x="120" y="46"/>
                  </a:lnTo>
                  <a:lnTo>
                    <a:pt x="114" y="46"/>
                  </a:lnTo>
                  <a:lnTo>
                    <a:pt x="111" y="44"/>
                  </a:lnTo>
                  <a:lnTo>
                    <a:pt x="110" y="43"/>
                  </a:lnTo>
                  <a:lnTo>
                    <a:pt x="105" y="43"/>
                  </a:lnTo>
                  <a:lnTo>
                    <a:pt x="104" y="44"/>
                  </a:lnTo>
                  <a:lnTo>
                    <a:pt x="104" y="47"/>
                  </a:lnTo>
                  <a:lnTo>
                    <a:pt x="99" y="52"/>
                  </a:lnTo>
                  <a:lnTo>
                    <a:pt x="95" y="52"/>
                  </a:lnTo>
                  <a:lnTo>
                    <a:pt x="87" y="49"/>
                  </a:lnTo>
                  <a:lnTo>
                    <a:pt x="86" y="47"/>
                  </a:lnTo>
                  <a:lnTo>
                    <a:pt x="83" y="47"/>
                  </a:lnTo>
                  <a:lnTo>
                    <a:pt x="81" y="49"/>
                  </a:lnTo>
                  <a:lnTo>
                    <a:pt x="80" y="52"/>
                  </a:lnTo>
                  <a:lnTo>
                    <a:pt x="77" y="55"/>
                  </a:lnTo>
                  <a:lnTo>
                    <a:pt x="77" y="56"/>
                  </a:lnTo>
                  <a:lnTo>
                    <a:pt x="75" y="58"/>
                  </a:lnTo>
                  <a:lnTo>
                    <a:pt x="69" y="62"/>
                  </a:lnTo>
                  <a:lnTo>
                    <a:pt x="65" y="62"/>
                  </a:lnTo>
                  <a:lnTo>
                    <a:pt x="65" y="58"/>
                  </a:lnTo>
                  <a:lnTo>
                    <a:pt x="71" y="46"/>
                  </a:lnTo>
                  <a:lnTo>
                    <a:pt x="71" y="43"/>
                  </a:lnTo>
                  <a:lnTo>
                    <a:pt x="69" y="41"/>
                  </a:lnTo>
                  <a:lnTo>
                    <a:pt x="66" y="41"/>
                  </a:lnTo>
                  <a:lnTo>
                    <a:pt x="69" y="38"/>
                  </a:lnTo>
                  <a:lnTo>
                    <a:pt x="71" y="35"/>
                  </a:lnTo>
                  <a:lnTo>
                    <a:pt x="71" y="32"/>
                  </a:lnTo>
                  <a:lnTo>
                    <a:pt x="69" y="29"/>
                  </a:lnTo>
                  <a:lnTo>
                    <a:pt x="68" y="28"/>
                  </a:lnTo>
                  <a:lnTo>
                    <a:pt x="69" y="26"/>
                  </a:lnTo>
                  <a:lnTo>
                    <a:pt x="69" y="17"/>
                  </a:lnTo>
                  <a:lnTo>
                    <a:pt x="66" y="15"/>
                  </a:lnTo>
                  <a:lnTo>
                    <a:pt x="65" y="15"/>
                  </a:lnTo>
                  <a:lnTo>
                    <a:pt x="63" y="17"/>
                  </a:lnTo>
                  <a:lnTo>
                    <a:pt x="60" y="17"/>
                  </a:lnTo>
                  <a:lnTo>
                    <a:pt x="60" y="20"/>
                  </a:lnTo>
                  <a:lnTo>
                    <a:pt x="56" y="20"/>
                  </a:lnTo>
                  <a:lnTo>
                    <a:pt x="54" y="18"/>
                  </a:lnTo>
                  <a:lnTo>
                    <a:pt x="53" y="15"/>
                  </a:lnTo>
                  <a:lnTo>
                    <a:pt x="53" y="9"/>
                  </a:lnTo>
                  <a:lnTo>
                    <a:pt x="54" y="8"/>
                  </a:lnTo>
                  <a:lnTo>
                    <a:pt x="54" y="5"/>
                  </a:lnTo>
                  <a:lnTo>
                    <a:pt x="53" y="3"/>
                  </a:lnTo>
                  <a:lnTo>
                    <a:pt x="48" y="3"/>
                  </a:lnTo>
                  <a:lnTo>
                    <a:pt x="45" y="2"/>
                  </a:lnTo>
                  <a:lnTo>
                    <a:pt x="44" y="0"/>
                  </a:lnTo>
                  <a:lnTo>
                    <a:pt x="36" y="0"/>
                  </a:lnTo>
                  <a:lnTo>
                    <a:pt x="35" y="2"/>
                  </a:lnTo>
                  <a:lnTo>
                    <a:pt x="33" y="2"/>
                  </a:lnTo>
                  <a:lnTo>
                    <a:pt x="32" y="8"/>
                  </a:lnTo>
                  <a:lnTo>
                    <a:pt x="26" y="8"/>
                  </a:lnTo>
                  <a:lnTo>
                    <a:pt x="26" y="9"/>
                  </a:lnTo>
                  <a:lnTo>
                    <a:pt x="24" y="11"/>
                  </a:lnTo>
                  <a:lnTo>
                    <a:pt x="23" y="14"/>
                  </a:lnTo>
                  <a:lnTo>
                    <a:pt x="21" y="15"/>
                  </a:lnTo>
                  <a:lnTo>
                    <a:pt x="18" y="15"/>
                  </a:lnTo>
                  <a:lnTo>
                    <a:pt x="15" y="14"/>
                  </a:lnTo>
                  <a:lnTo>
                    <a:pt x="6" y="14"/>
                  </a:lnTo>
                  <a:lnTo>
                    <a:pt x="6" y="28"/>
                  </a:lnTo>
                  <a:lnTo>
                    <a:pt x="5" y="29"/>
                  </a:lnTo>
                  <a:lnTo>
                    <a:pt x="3" y="29"/>
                  </a:lnTo>
                  <a:lnTo>
                    <a:pt x="2" y="31"/>
                  </a:lnTo>
                  <a:lnTo>
                    <a:pt x="2" y="32"/>
                  </a:lnTo>
                  <a:lnTo>
                    <a:pt x="6" y="37"/>
                  </a:lnTo>
                  <a:lnTo>
                    <a:pt x="6" y="41"/>
                  </a:lnTo>
                  <a:lnTo>
                    <a:pt x="0" y="41"/>
                  </a:lnTo>
                  <a:lnTo>
                    <a:pt x="0" y="43"/>
                  </a:lnTo>
                  <a:lnTo>
                    <a:pt x="6" y="49"/>
                  </a:lnTo>
                  <a:lnTo>
                    <a:pt x="9" y="50"/>
                  </a:lnTo>
                  <a:lnTo>
                    <a:pt x="8" y="56"/>
                  </a:lnTo>
                  <a:lnTo>
                    <a:pt x="9" y="56"/>
                  </a:lnTo>
                  <a:lnTo>
                    <a:pt x="9" y="58"/>
                  </a:lnTo>
                  <a:lnTo>
                    <a:pt x="12" y="62"/>
                  </a:lnTo>
                  <a:lnTo>
                    <a:pt x="17" y="67"/>
                  </a:lnTo>
                  <a:lnTo>
                    <a:pt x="20" y="68"/>
                  </a:lnTo>
                  <a:lnTo>
                    <a:pt x="23" y="71"/>
                  </a:lnTo>
                  <a:lnTo>
                    <a:pt x="26" y="73"/>
                  </a:lnTo>
                  <a:lnTo>
                    <a:pt x="27" y="74"/>
                  </a:lnTo>
                  <a:lnTo>
                    <a:pt x="27" y="76"/>
                  </a:lnTo>
                  <a:lnTo>
                    <a:pt x="26" y="76"/>
                  </a:lnTo>
                  <a:lnTo>
                    <a:pt x="26" y="80"/>
                  </a:lnTo>
                  <a:lnTo>
                    <a:pt x="27" y="83"/>
                  </a:lnTo>
                  <a:lnTo>
                    <a:pt x="29" y="85"/>
                  </a:lnTo>
                  <a:lnTo>
                    <a:pt x="30" y="85"/>
                  </a:lnTo>
                  <a:lnTo>
                    <a:pt x="32" y="83"/>
                  </a:lnTo>
                  <a:lnTo>
                    <a:pt x="33" y="85"/>
                  </a:lnTo>
                  <a:lnTo>
                    <a:pt x="33" y="89"/>
                  </a:lnTo>
                  <a:lnTo>
                    <a:pt x="32" y="91"/>
                  </a:lnTo>
                  <a:lnTo>
                    <a:pt x="29" y="91"/>
                  </a:lnTo>
                  <a:lnTo>
                    <a:pt x="30" y="94"/>
                  </a:lnTo>
                  <a:lnTo>
                    <a:pt x="30" y="101"/>
                  </a:lnTo>
                  <a:lnTo>
                    <a:pt x="29" y="104"/>
                  </a:lnTo>
                  <a:lnTo>
                    <a:pt x="27" y="106"/>
                  </a:lnTo>
                  <a:lnTo>
                    <a:pt x="23" y="115"/>
                  </a:lnTo>
                  <a:lnTo>
                    <a:pt x="24" y="116"/>
                  </a:lnTo>
                  <a:lnTo>
                    <a:pt x="24" y="118"/>
                  </a:lnTo>
                  <a:lnTo>
                    <a:pt x="26" y="119"/>
                  </a:lnTo>
                  <a:lnTo>
                    <a:pt x="27" y="122"/>
                  </a:lnTo>
                  <a:lnTo>
                    <a:pt x="29" y="124"/>
                  </a:lnTo>
                  <a:lnTo>
                    <a:pt x="30" y="127"/>
                  </a:lnTo>
                  <a:lnTo>
                    <a:pt x="41" y="139"/>
                  </a:lnTo>
                  <a:lnTo>
                    <a:pt x="42" y="142"/>
                  </a:lnTo>
                  <a:lnTo>
                    <a:pt x="42" y="150"/>
                  </a:lnTo>
                  <a:lnTo>
                    <a:pt x="44" y="154"/>
                  </a:lnTo>
                  <a:lnTo>
                    <a:pt x="44" y="160"/>
                  </a:lnTo>
                  <a:lnTo>
                    <a:pt x="51" y="166"/>
                  </a:lnTo>
                  <a:lnTo>
                    <a:pt x="51" y="174"/>
                  </a:lnTo>
                  <a:lnTo>
                    <a:pt x="53" y="177"/>
                  </a:lnTo>
                  <a:lnTo>
                    <a:pt x="53" y="184"/>
                  </a:lnTo>
                  <a:lnTo>
                    <a:pt x="51" y="187"/>
                  </a:lnTo>
                  <a:lnTo>
                    <a:pt x="51" y="192"/>
                  </a:lnTo>
                  <a:lnTo>
                    <a:pt x="45" y="201"/>
                  </a:lnTo>
                  <a:lnTo>
                    <a:pt x="41" y="205"/>
                  </a:lnTo>
                  <a:lnTo>
                    <a:pt x="41" y="208"/>
                  </a:lnTo>
                  <a:lnTo>
                    <a:pt x="42" y="211"/>
                  </a:lnTo>
                  <a:lnTo>
                    <a:pt x="42" y="214"/>
                  </a:lnTo>
                  <a:lnTo>
                    <a:pt x="41" y="217"/>
                  </a:lnTo>
                  <a:lnTo>
                    <a:pt x="39" y="219"/>
                  </a:lnTo>
                  <a:lnTo>
                    <a:pt x="38" y="222"/>
                  </a:lnTo>
                  <a:lnTo>
                    <a:pt x="38" y="223"/>
                  </a:lnTo>
                  <a:lnTo>
                    <a:pt x="36" y="225"/>
                  </a:lnTo>
                  <a:lnTo>
                    <a:pt x="35" y="229"/>
                  </a:lnTo>
                  <a:lnTo>
                    <a:pt x="33" y="232"/>
                  </a:lnTo>
                  <a:lnTo>
                    <a:pt x="33" y="237"/>
                  </a:lnTo>
                  <a:lnTo>
                    <a:pt x="32" y="240"/>
                  </a:lnTo>
                  <a:lnTo>
                    <a:pt x="32" y="254"/>
                  </a:lnTo>
                  <a:lnTo>
                    <a:pt x="33" y="257"/>
                  </a:lnTo>
                  <a:lnTo>
                    <a:pt x="33" y="264"/>
                  </a:lnTo>
                  <a:lnTo>
                    <a:pt x="35" y="266"/>
                  </a:lnTo>
                  <a:lnTo>
                    <a:pt x="35" y="267"/>
                  </a:lnTo>
                  <a:lnTo>
                    <a:pt x="36" y="267"/>
                  </a:lnTo>
                  <a:lnTo>
                    <a:pt x="36" y="263"/>
                  </a:lnTo>
                  <a:lnTo>
                    <a:pt x="38" y="260"/>
                  </a:lnTo>
                  <a:lnTo>
                    <a:pt x="38" y="257"/>
                  </a:lnTo>
                  <a:lnTo>
                    <a:pt x="39" y="255"/>
                  </a:lnTo>
                  <a:lnTo>
                    <a:pt x="39" y="261"/>
                  </a:lnTo>
                  <a:lnTo>
                    <a:pt x="42" y="261"/>
                  </a:lnTo>
                  <a:lnTo>
                    <a:pt x="48" y="267"/>
                  </a:lnTo>
                  <a:lnTo>
                    <a:pt x="51" y="270"/>
                  </a:lnTo>
                  <a:lnTo>
                    <a:pt x="53" y="272"/>
                  </a:lnTo>
                  <a:lnTo>
                    <a:pt x="53" y="273"/>
                  </a:lnTo>
                  <a:lnTo>
                    <a:pt x="60" y="281"/>
                  </a:lnTo>
                  <a:lnTo>
                    <a:pt x="60" y="288"/>
                  </a:lnTo>
                  <a:lnTo>
                    <a:pt x="62" y="291"/>
                  </a:lnTo>
                  <a:lnTo>
                    <a:pt x="65" y="296"/>
                  </a:lnTo>
                  <a:lnTo>
                    <a:pt x="69" y="300"/>
                  </a:lnTo>
                  <a:lnTo>
                    <a:pt x="71" y="299"/>
                  </a:lnTo>
                  <a:lnTo>
                    <a:pt x="72" y="296"/>
                  </a:lnTo>
                  <a:lnTo>
                    <a:pt x="71" y="294"/>
                  </a:lnTo>
                  <a:lnTo>
                    <a:pt x="71" y="291"/>
                  </a:lnTo>
                  <a:lnTo>
                    <a:pt x="72" y="290"/>
                  </a:lnTo>
                  <a:lnTo>
                    <a:pt x="75" y="290"/>
                  </a:lnTo>
                  <a:lnTo>
                    <a:pt x="77" y="293"/>
                  </a:lnTo>
                  <a:lnTo>
                    <a:pt x="77" y="294"/>
                  </a:lnTo>
                  <a:lnTo>
                    <a:pt x="81" y="294"/>
                  </a:lnTo>
                  <a:lnTo>
                    <a:pt x="84" y="296"/>
                  </a:lnTo>
                  <a:lnTo>
                    <a:pt x="86" y="297"/>
                  </a:lnTo>
                  <a:lnTo>
                    <a:pt x="86" y="300"/>
                  </a:lnTo>
                  <a:lnTo>
                    <a:pt x="90" y="300"/>
                  </a:lnTo>
                  <a:lnTo>
                    <a:pt x="90" y="303"/>
                  </a:lnTo>
                  <a:lnTo>
                    <a:pt x="86" y="306"/>
                  </a:lnTo>
                  <a:lnTo>
                    <a:pt x="86" y="308"/>
                  </a:lnTo>
                  <a:lnTo>
                    <a:pt x="87" y="309"/>
                  </a:lnTo>
                  <a:lnTo>
                    <a:pt x="93" y="309"/>
                  </a:lnTo>
                  <a:lnTo>
                    <a:pt x="93" y="308"/>
                  </a:lnTo>
                  <a:lnTo>
                    <a:pt x="96" y="308"/>
                  </a:lnTo>
                  <a:lnTo>
                    <a:pt x="98" y="306"/>
                  </a:lnTo>
                  <a:lnTo>
                    <a:pt x="99" y="306"/>
                  </a:lnTo>
                  <a:lnTo>
                    <a:pt x="104" y="311"/>
                  </a:lnTo>
                  <a:lnTo>
                    <a:pt x="105" y="309"/>
                  </a:lnTo>
                  <a:lnTo>
                    <a:pt x="105" y="308"/>
                  </a:lnTo>
                  <a:lnTo>
                    <a:pt x="107" y="305"/>
                  </a:lnTo>
                  <a:lnTo>
                    <a:pt x="108" y="303"/>
                  </a:lnTo>
                  <a:lnTo>
                    <a:pt x="110" y="300"/>
                  </a:lnTo>
                  <a:lnTo>
                    <a:pt x="104" y="297"/>
                  </a:lnTo>
                  <a:lnTo>
                    <a:pt x="102" y="296"/>
                  </a:lnTo>
                  <a:lnTo>
                    <a:pt x="102" y="293"/>
                  </a:lnTo>
                  <a:lnTo>
                    <a:pt x="101" y="290"/>
                  </a:lnTo>
                  <a:lnTo>
                    <a:pt x="101" y="287"/>
                  </a:lnTo>
                  <a:lnTo>
                    <a:pt x="99" y="282"/>
                  </a:lnTo>
                  <a:lnTo>
                    <a:pt x="98" y="281"/>
                  </a:lnTo>
                  <a:lnTo>
                    <a:pt x="93" y="281"/>
                  </a:lnTo>
                  <a:lnTo>
                    <a:pt x="90" y="282"/>
                  </a:lnTo>
                  <a:lnTo>
                    <a:pt x="87" y="285"/>
                  </a:lnTo>
                  <a:lnTo>
                    <a:pt x="83" y="285"/>
                  </a:lnTo>
                  <a:lnTo>
                    <a:pt x="81" y="282"/>
                  </a:lnTo>
                  <a:lnTo>
                    <a:pt x="80" y="279"/>
                  </a:lnTo>
                  <a:lnTo>
                    <a:pt x="80" y="276"/>
                  </a:lnTo>
                  <a:lnTo>
                    <a:pt x="77" y="270"/>
                  </a:lnTo>
                  <a:lnTo>
                    <a:pt x="75" y="270"/>
                  </a:lnTo>
                  <a:lnTo>
                    <a:pt x="75" y="275"/>
                  </a:lnTo>
                  <a:lnTo>
                    <a:pt x="74" y="276"/>
                  </a:lnTo>
                  <a:lnTo>
                    <a:pt x="72" y="276"/>
                  </a:lnTo>
                  <a:lnTo>
                    <a:pt x="71" y="273"/>
                  </a:lnTo>
                  <a:lnTo>
                    <a:pt x="69" y="272"/>
                  </a:lnTo>
                  <a:lnTo>
                    <a:pt x="68" y="269"/>
                  </a:lnTo>
                  <a:lnTo>
                    <a:pt x="68" y="266"/>
                  </a:lnTo>
                  <a:lnTo>
                    <a:pt x="71" y="263"/>
                  </a:lnTo>
                  <a:lnTo>
                    <a:pt x="71" y="264"/>
                  </a:lnTo>
                  <a:lnTo>
                    <a:pt x="72" y="264"/>
                  </a:lnTo>
                  <a:lnTo>
                    <a:pt x="72" y="266"/>
                  </a:lnTo>
                  <a:lnTo>
                    <a:pt x="74" y="266"/>
                  </a:lnTo>
                  <a:lnTo>
                    <a:pt x="75" y="264"/>
                  </a:lnTo>
                  <a:lnTo>
                    <a:pt x="74" y="263"/>
                  </a:lnTo>
                  <a:lnTo>
                    <a:pt x="74" y="260"/>
                  </a:lnTo>
                  <a:lnTo>
                    <a:pt x="72" y="257"/>
                  </a:lnTo>
                  <a:lnTo>
                    <a:pt x="71" y="255"/>
                  </a:lnTo>
                  <a:lnTo>
                    <a:pt x="71" y="252"/>
                  </a:lnTo>
                  <a:lnTo>
                    <a:pt x="68" y="249"/>
                  </a:lnTo>
                  <a:lnTo>
                    <a:pt x="65" y="249"/>
                  </a:lnTo>
                  <a:lnTo>
                    <a:pt x="65" y="234"/>
                  </a:lnTo>
                  <a:lnTo>
                    <a:pt x="51" y="237"/>
                  </a:lnTo>
                  <a:lnTo>
                    <a:pt x="51" y="226"/>
                  </a:lnTo>
                  <a:lnTo>
                    <a:pt x="48" y="217"/>
                  </a:lnTo>
                  <a:lnTo>
                    <a:pt x="48" y="211"/>
                  </a:lnTo>
                  <a:lnTo>
                    <a:pt x="47" y="207"/>
                  </a:lnTo>
                  <a:lnTo>
                    <a:pt x="45" y="205"/>
                  </a:lnTo>
                  <a:lnTo>
                    <a:pt x="47" y="205"/>
                  </a:lnTo>
                  <a:lnTo>
                    <a:pt x="51" y="202"/>
                  </a:lnTo>
                  <a:lnTo>
                    <a:pt x="53" y="199"/>
                  </a:lnTo>
                  <a:lnTo>
                    <a:pt x="54" y="195"/>
                  </a:lnTo>
                  <a:lnTo>
                    <a:pt x="54" y="178"/>
                  </a:lnTo>
                  <a:lnTo>
                    <a:pt x="56" y="178"/>
                  </a:lnTo>
                  <a:lnTo>
                    <a:pt x="57" y="177"/>
                  </a:lnTo>
                  <a:lnTo>
                    <a:pt x="59" y="174"/>
                  </a:lnTo>
                  <a:lnTo>
                    <a:pt x="60" y="171"/>
                  </a:lnTo>
                  <a:lnTo>
                    <a:pt x="60" y="160"/>
                  </a:lnTo>
                  <a:lnTo>
                    <a:pt x="59" y="157"/>
                  </a:lnTo>
                  <a:lnTo>
                    <a:pt x="59" y="156"/>
                  </a:lnTo>
                  <a:lnTo>
                    <a:pt x="57" y="154"/>
                  </a:lnTo>
                  <a:lnTo>
                    <a:pt x="59" y="147"/>
                  </a:lnTo>
                  <a:lnTo>
                    <a:pt x="62" y="147"/>
                  </a:lnTo>
                  <a:lnTo>
                    <a:pt x="62" y="145"/>
                  </a:lnTo>
                  <a:lnTo>
                    <a:pt x="63" y="144"/>
                  </a:lnTo>
                  <a:lnTo>
                    <a:pt x="69" y="144"/>
                  </a:lnTo>
                  <a:lnTo>
                    <a:pt x="71" y="145"/>
                  </a:lnTo>
                  <a:lnTo>
                    <a:pt x="77" y="148"/>
                  </a:lnTo>
                  <a:lnTo>
                    <a:pt x="78" y="150"/>
                  </a:lnTo>
                  <a:lnTo>
                    <a:pt x="75" y="151"/>
                  </a:lnTo>
                  <a:lnTo>
                    <a:pt x="75" y="154"/>
                  </a:lnTo>
                  <a:lnTo>
                    <a:pt x="74" y="156"/>
                  </a:lnTo>
                  <a:lnTo>
                    <a:pt x="74" y="160"/>
                  </a:lnTo>
                  <a:lnTo>
                    <a:pt x="75" y="163"/>
                  </a:lnTo>
                  <a:lnTo>
                    <a:pt x="80" y="163"/>
                  </a:lnTo>
                  <a:lnTo>
                    <a:pt x="86" y="160"/>
                  </a:lnTo>
                  <a:lnTo>
                    <a:pt x="90" y="160"/>
                  </a:lnTo>
                  <a:lnTo>
                    <a:pt x="93" y="159"/>
                  </a:lnTo>
                  <a:lnTo>
                    <a:pt x="95" y="157"/>
                  </a:lnTo>
                  <a:lnTo>
                    <a:pt x="96" y="157"/>
                  </a:lnTo>
                  <a:lnTo>
                    <a:pt x="104" y="180"/>
                  </a:lnTo>
                  <a:lnTo>
                    <a:pt x="105" y="178"/>
                  </a:lnTo>
                  <a:lnTo>
                    <a:pt x="108" y="177"/>
                  </a:lnTo>
                  <a:lnTo>
                    <a:pt x="111" y="177"/>
                  </a:lnTo>
                  <a:lnTo>
                    <a:pt x="111" y="168"/>
                  </a:lnTo>
                  <a:lnTo>
                    <a:pt x="108" y="165"/>
                  </a:lnTo>
                  <a:lnTo>
                    <a:pt x="108" y="157"/>
                  </a:lnTo>
                  <a:lnTo>
                    <a:pt x="105" y="154"/>
                  </a:lnTo>
                  <a:lnTo>
                    <a:pt x="104" y="145"/>
                  </a:lnTo>
                  <a:lnTo>
                    <a:pt x="111" y="138"/>
                  </a:lnTo>
                  <a:lnTo>
                    <a:pt x="111" y="134"/>
                  </a:lnTo>
                  <a:lnTo>
                    <a:pt x="113" y="131"/>
                  </a:lnTo>
                  <a:lnTo>
                    <a:pt x="114" y="130"/>
                  </a:lnTo>
                  <a:lnTo>
                    <a:pt x="117" y="128"/>
                  </a:lnTo>
                  <a:lnTo>
                    <a:pt x="122" y="127"/>
                  </a:lnTo>
                  <a:lnTo>
                    <a:pt x="133" y="127"/>
                  </a:lnTo>
                  <a:lnTo>
                    <a:pt x="134" y="128"/>
                  </a:lnTo>
                  <a:lnTo>
                    <a:pt x="137" y="128"/>
                  </a:lnTo>
                  <a:lnTo>
                    <a:pt x="140" y="127"/>
                  </a:lnTo>
                  <a:lnTo>
                    <a:pt x="148" y="127"/>
                  </a:lnTo>
                  <a:lnTo>
                    <a:pt x="151" y="128"/>
                  </a:lnTo>
                  <a:lnTo>
                    <a:pt x="152" y="130"/>
                  </a:lnTo>
                  <a:lnTo>
                    <a:pt x="154" y="130"/>
                  </a:lnTo>
                  <a:lnTo>
                    <a:pt x="155" y="128"/>
                  </a:lnTo>
                  <a:lnTo>
                    <a:pt x="157" y="125"/>
                  </a:lnTo>
                  <a:lnTo>
                    <a:pt x="161" y="121"/>
                  </a:lnTo>
                  <a:lnTo>
                    <a:pt x="161" y="118"/>
                  </a:lnTo>
                  <a:lnTo>
                    <a:pt x="160" y="116"/>
                  </a:lnTo>
                  <a:lnTo>
                    <a:pt x="157" y="115"/>
                  </a:lnTo>
                  <a:lnTo>
                    <a:pt x="154" y="112"/>
                  </a:lnTo>
                  <a:lnTo>
                    <a:pt x="154" y="112"/>
                  </a:lnTo>
                  <a:lnTo>
                    <a:pt x="154" y="112"/>
                  </a:lnTo>
                  <a:close/>
                </a:path>
              </a:pathLst>
            </a:custGeom>
            <a:solidFill>
              <a:schemeClr val="accent2"/>
            </a:solid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317" name="Freeform 140"/>
            <p:cNvSpPr/>
            <p:nvPr/>
          </p:nvSpPr>
          <p:spPr bwMode="auto">
            <a:xfrm>
              <a:off x="8018575" y="2835949"/>
              <a:ext cx="240053" cy="148056"/>
            </a:xfrm>
            <a:custGeom>
              <a:avLst/>
              <a:gdLst>
                <a:gd name="T0" fmla="*/ 135 w 145"/>
                <a:gd name="T1" fmla="*/ 53 h 90"/>
                <a:gd name="T2" fmla="*/ 128 w 145"/>
                <a:gd name="T3" fmla="*/ 50 h 90"/>
                <a:gd name="T4" fmla="*/ 117 w 145"/>
                <a:gd name="T5" fmla="*/ 50 h 90"/>
                <a:gd name="T6" fmla="*/ 111 w 145"/>
                <a:gd name="T7" fmla="*/ 44 h 90"/>
                <a:gd name="T8" fmla="*/ 108 w 145"/>
                <a:gd name="T9" fmla="*/ 38 h 90"/>
                <a:gd name="T10" fmla="*/ 101 w 145"/>
                <a:gd name="T11" fmla="*/ 33 h 90"/>
                <a:gd name="T12" fmla="*/ 84 w 145"/>
                <a:gd name="T13" fmla="*/ 36 h 90"/>
                <a:gd name="T14" fmla="*/ 80 w 145"/>
                <a:gd name="T15" fmla="*/ 35 h 90"/>
                <a:gd name="T16" fmla="*/ 68 w 145"/>
                <a:gd name="T17" fmla="*/ 30 h 90"/>
                <a:gd name="T18" fmla="*/ 59 w 145"/>
                <a:gd name="T19" fmla="*/ 33 h 90"/>
                <a:gd name="T20" fmla="*/ 45 w 145"/>
                <a:gd name="T21" fmla="*/ 27 h 90"/>
                <a:gd name="T22" fmla="*/ 36 w 145"/>
                <a:gd name="T23" fmla="*/ 30 h 90"/>
                <a:gd name="T24" fmla="*/ 32 w 145"/>
                <a:gd name="T25" fmla="*/ 27 h 90"/>
                <a:gd name="T26" fmla="*/ 33 w 145"/>
                <a:gd name="T27" fmla="*/ 21 h 90"/>
                <a:gd name="T28" fmla="*/ 36 w 145"/>
                <a:gd name="T29" fmla="*/ 15 h 90"/>
                <a:gd name="T30" fmla="*/ 51 w 145"/>
                <a:gd name="T31" fmla="*/ 20 h 90"/>
                <a:gd name="T32" fmla="*/ 54 w 145"/>
                <a:gd name="T33" fmla="*/ 17 h 90"/>
                <a:gd name="T34" fmla="*/ 48 w 145"/>
                <a:gd name="T35" fmla="*/ 14 h 90"/>
                <a:gd name="T36" fmla="*/ 51 w 145"/>
                <a:gd name="T37" fmla="*/ 3 h 90"/>
                <a:gd name="T38" fmla="*/ 42 w 145"/>
                <a:gd name="T39" fmla="*/ 0 h 90"/>
                <a:gd name="T40" fmla="*/ 36 w 145"/>
                <a:gd name="T41" fmla="*/ 8 h 90"/>
                <a:gd name="T42" fmla="*/ 27 w 145"/>
                <a:gd name="T43" fmla="*/ 3 h 90"/>
                <a:gd name="T44" fmla="*/ 26 w 145"/>
                <a:gd name="T45" fmla="*/ 11 h 90"/>
                <a:gd name="T46" fmla="*/ 16 w 145"/>
                <a:gd name="T47" fmla="*/ 15 h 90"/>
                <a:gd name="T48" fmla="*/ 21 w 145"/>
                <a:gd name="T49" fmla="*/ 24 h 90"/>
                <a:gd name="T50" fmla="*/ 1 w 145"/>
                <a:gd name="T51" fmla="*/ 32 h 90"/>
                <a:gd name="T52" fmla="*/ 4 w 145"/>
                <a:gd name="T53" fmla="*/ 38 h 90"/>
                <a:gd name="T54" fmla="*/ 10 w 145"/>
                <a:gd name="T55" fmla="*/ 42 h 90"/>
                <a:gd name="T56" fmla="*/ 16 w 145"/>
                <a:gd name="T57" fmla="*/ 47 h 90"/>
                <a:gd name="T58" fmla="*/ 16 w 145"/>
                <a:gd name="T59" fmla="*/ 54 h 90"/>
                <a:gd name="T60" fmla="*/ 24 w 145"/>
                <a:gd name="T61" fmla="*/ 65 h 90"/>
                <a:gd name="T62" fmla="*/ 16 w 145"/>
                <a:gd name="T63" fmla="*/ 72 h 90"/>
                <a:gd name="T64" fmla="*/ 16 w 145"/>
                <a:gd name="T65" fmla="*/ 81 h 90"/>
                <a:gd name="T66" fmla="*/ 24 w 145"/>
                <a:gd name="T67" fmla="*/ 84 h 90"/>
                <a:gd name="T68" fmla="*/ 33 w 145"/>
                <a:gd name="T69" fmla="*/ 77 h 90"/>
                <a:gd name="T70" fmla="*/ 39 w 145"/>
                <a:gd name="T71" fmla="*/ 81 h 90"/>
                <a:gd name="T72" fmla="*/ 42 w 145"/>
                <a:gd name="T73" fmla="*/ 75 h 90"/>
                <a:gd name="T74" fmla="*/ 53 w 145"/>
                <a:gd name="T75" fmla="*/ 71 h 90"/>
                <a:gd name="T76" fmla="*/ 57 w 145"/>
                <a:gd name="T77" fmla="*/ 68 h 90"/>
                <a:gd name="T78" fmla="*/ 59 w 145"/>
                <a:gd name="T79" fmla="*/ 62 h 90"/>
                <a:gd name="T80" fmla="*/ 62 w 145"/>
                <a:gd name="T81" fmla="*/ 53 h 90"/>
                <a:gd name="T82" fmla="*/ 72 w 145"/>
                <a:gd name="T83" fmla="*/ 56 h 90"/>
                <a:gd name="T84" fmla="*/ 80 w 145"/>
                <a:gd name="T85" fmla="*/ 81 h 90"/>
                <a:gd name="T86" fmla="*/ 89 w 145"/>
                <a:gd name="T87" fmla="*/ 90 h 90"/>
                <a:gd name="T88" fmla="*/ 96 w 145"/>
                <a:gd name="T89" fmla="*/ 84 h 90"/>
                <a:gd name="T90" fmla="*/ 104 w 145"/>
                <a:gd name="T91" fmla="*/ 81 h 90"/>
                <a:gd name="T92" fmla="*/ 113 w 145"/>
                <a:gd name="T93" fmla="*/ 74 h 90"/>
                <a:gd name="T94" fmla="*/ 128 w 145"/>
                <a:gd name="T95" fmla="*/ 75 h 90"/>
                <a:gd name="T96" fmla="*/ 143 w 145"/>
                <a:gd name="T97" fmla="*/ 77 h 90"/>
                <a:gd name="T98" fmla="*/ 140 w 145"/>
                <a:gd name="T99" fmla="*/ 72 h 90"/>
                <a:gd name="T100" fmla="*/ 139 w 145"/>
                <a:gd name="T101" fmla="*/ 7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5" h="90">
                  <a:moveTo>
                    <a:pt x="139" y="71"/>
                  </a:moveTo>
                  <a:lnTo>
                    <a:pt x="135" y="65"/>
                  </a:lnTo>
                  <a:lnTo>
                    <a:pt x="135" y="53"/>
                  </a:lnTo>
                  <a:lnTo>
                    <a:pt x="134" y="51"/>
                  </a:lnTo>
                  <a:lnTo>
                    <a:pt x="129" y="50"/>
                  </a:lnTo>
                  <a:lnTo>
                    <a:pt x="128" y="50"/>
                  </a:lnTo>
                  <a:lnTo>
                    <a:pt x="125" y="48"/>
                  </a:lnTo>
                  <a:lnTo>
                    <a:pt x="119" y="48"/>
                  </a:lnTo>
                  <a:lnTo>
                    <a:pt x="117" y="50"/>
                  </a:lnTo>
                  <a:lnTo>
                    <a:pt x="114" y="50"/>
                  </a:lnTo>
                  <a:lnTo>
                    <a:pt x="111" y="47"/>
                  </a:lnTo>
                  <a:lnTo>
                    <a:pt x="111" y="44"/>
                  </a:lnTo>
                  <a:lnTo>
                    <a:pt x="113" y="41"/>
                  </a:lnTo>
                  <a:lnTo>
                    <a:pt x="113" y="38"/>
                  </a:lnTo>
                  <a:lnTo>
                    <a:pt x="108" y="38"/>
                  </a:lnTo>
                  <a:lnTo>
                    <a:pt x="108" y="32"/>
                  </a:lnTo>
                  <a:lnTo>
                    <a:pt x="104" y="30"/>
                  </a:lnTo>
                  <a:lnTo>
                    <a:pt x="101" y="33"/>
                  </a:lnTo>
                  <a:lnTo>
                    <a:pt x="89" y="33"/>
                  </a:lnTo>
                  <a:lnTo>
                    <a:pt x="87" y="35"/>
                  </a:lnTo>
                  <a:lnTo>
                    <a:pt x="84" y="36"/>
                  </a:lnTo>
                  <a:lnTo>
                    <a:pt x="81" y="36"/>
                  </a:lnTo>
                  <a:lnTo>
                    <a:pt x="81" y="35"/>
                  </a:lnTo>
                  <a:lnTo>
                    <a:pt x="80" y="35"/>
                  </a:lnTo>
                  <a:lnTo>
                    <a:pt x="77" y="36"/>
                  </a:lnTo>
                  <a:lnTo>
                    <a:pt x="69" y="27"/>
                  </a:lnTo>
                  <a:lnTo>
                    <a:pt x="68" y="30"/>
                  </a:lnTo>
                  <a:lnTo>
                    <a:pt x="65" y="32"/>
                  </a:lnTo>
                  <a:lnTo>
                    <a:pt x="63" y="33"/>
                  </a:lnTo>
                  <a:lnTo>
                    <a:pt x="59" y="33"/>
                  </a:lnTo>
                  <a:lnTo>
                    <a:pt x="54" y="30"/>
                  </a:lnTo>
                  <a:lnTo>
                    <a:pt x="48" y="30"/>
                  </a:lnTo>
                  <a:lnTo>
                    <a:pt x="45" y="27"/>
                  </a:lnTo>
                  <a:lnTo>
                    <a:pt x="41" y="27"/>
                  </a:lnTo>
                  <a:lnTo>
                    <a:pt x="39" y="30"/>
                  </a:lnTo>
                  <a:lnTo>
                    <a:pt x="36" y="30"/>
                  </a:lnTo>
                  <a:lnTo>
                    <a:pt x="33" y="32"/>
                  </a:lnTo>
                  <a:lnTo>
                    <a:pt x="32" y="30"/>
                  </a:lnTo>
                  <a:lnTo>
                    <a:pt x="32" y="27"/>
                  </a:lnTo>
                  <a:lnTo>
                    <a:pt x="30" y="26"/>
                  </a:lnTo>
                  <a:lnTo>
                    <a:pt x="30" y="23"/>
                  </a:lnTo>
                  <a:lnTo>
                    <a:pt x="33" y="21"/>
                  </a:lnTo>
                  <a:lnTo>
                    <a:pt x="35" y="20"/>
                  </a:lnTo>
                  <a:lnTo>
                    <a:pt x="35" y="17"/>
                  </a:lnTo>
                  <a:lnTo>
                    <a:pt x="36" y="15"/>
                  </a:lnTo>
                  <a:lnTo>
                    <a:pt x="39" y="15"/>
                  </a:lnTo>
                  <a:lnTo>
                    <a:pt x="48" y="18"/>
                  </a:lnTo>
                  <a:lnTo>
                    <a:pt x="51" y="20"/>
                  </a:lnTo>
                  <a:lnTo>
                    <a:pt x="53" y="20"/>
                  </a:lnTo>
                  <a:lnTo>
                    <a:pt x="54" y="18"/>
                  </a:lnTo>
                  <a:lnTo>
                    <a:pt x="54" y="17"/>
                  </a:lnTo>
                  <a:lnTo>
                    <a:pt x="53" y="15"/>
                  </a:lnTo>
                  <a:lnTo>
                    <a:pt x="51" y="15"/>
                  </a:lnTo>
                  <a:lnTo>
                    <a:pt x="48" y="14"/>
                  </a:lnTo>
                  <a:lnTo>
                    <a:pt x="47" y="12"/>
                  </a:lnTo>
                  <a:lnTo>
                    <a:pt x="45" y="12"/>
                  </a:lnTo>
                  <a:lnTo>
                    <a:pt x="51" y="3"/>
                  </a:lnTo>
                  <a:lnTo>
                    <a:pt x="50" y="1"/>
                  </a:lnTo>
                  <a:lnTo>
                    <a:pt x="47" y="0"/>
                  </a:lnTo>
                  <a:lnTo>
                    <a:pt x="42" y="0"/>
                  </a:lnTo>
                  <a:lnTo>
                    <a:pt x="41" y="3"/>
                  </a:lnTo>
                  <a:lnTo>
                    <a:pt x="38" y="4"/>
                  </a:lnTo>
                  <a:lnTo>
                    <a:pt x="36" y="8"/>
                  </a:lnTo>
                  <a:lnTo>
                    <a:pt x="35" y="8"/>
                  </a:lnTo>
                  <a:lnTo>
                    <a:pt x="30" y="3"/>
                  </a:lnTo>
                  <a:lnTo>
                    <a:pt x="27" y="3"/>
                  </a:lnTo>
                  <a:lnTo>
                    <a:pt x="27" y="6"/>
                  </a:lnTo>
                  <a:lnTo>
                    <a:pt x="26" y="8"/>
                  </a:lnTo>
                  <a:lnTo>
                    <a:pt x="26" y="11"/>
                  </a:lnTo>
                  <a:lnTo>
                    <a:pt x="29" y="14"/>
                  </a:lnTo>
                  <a:lnTo>
                    <a:pt x="29" y="15"/>
                  </a:lnTo>
                  <a:lnTo>
                    <a:pt x="16" y="15"/>
                  </a:lnTo>
                  <a:lnTo>
                    <a:pt x="24" y="21"/>
                  </a:lnTo>
                  <a:lnTo>
                    <a:pt x="20" y="24"/>
                  </a:lnTo>
                  <a:lnTo>
                    <a:pt x="21" y="24"/>
                  </a:lnTo>
                  <a:lnTo>
                    <a:pt x="21" y="27"/>
                  </a:lnTo>
                  <a:lnTo>
                    <a:pt x="13" y="32"/>
                  </a:lnTo>
                  <a:lnTo>
                    <a:pt x="1" y="32"/>
                  </a:lnTo>
                  <a:lnTo>
                    <a:pt x="0" y="33"/>
                  </a:lnTo>
                  <a:lnTo>
                    <a:pt x="0" y="38"/>
                  </a:lnTo>
                  <a:lnTo>
                    <a:pt x="4" y="38"/>
                  </a:lnTo>
                  <a:lnTo>
                    <a:pt x="7" y="41"/>
                  </a:lnTo>
                  <a:lnTo>
                    <a:pt x="9" y="41"/>
                  </a:lnTo>
                  <a:lnTo>
                    <a:pt x="10" y="42"/>
                  </a:lnTo>
                  <a:lnTo>
                    <a:pt x="13" y="42"/>
                  </a:lnTo>
                  <a:lnTo>
                    <a:pt x="16" y="45"/>
                  </a:lnTo>
                  <a:lnTo>
                    <a:pt x="16" y="47"/>
                  </a:lnTo>
                  <a:lnTo>
                    <a:pt x="15" y="48"/>
                  </a:lnTo>
                  <a:lnTo>
                    <a:pt x="15" y="53"/>
                  </a:lnTo>
                  <a:lnTo>
                    <a:pt x="16" y="54"/>
                  </a:lnTo>
                  <a:lnTo>
                    <a:pt x="21" y="56"/>
                  </a:lnTo>
                  <a:lnTo>
                    <a:pt x="24" y="59"/>
                  </a:lnTo>
                  <a:lnTo>
                    <a:pt x="24" y="65"/>
                  </a:lnTo>
                  <a:lnTo>
                    <a:pt x="23" y="68"/>
                  </a:lnTo>
                  <a:lnTo>
                    <a:pt x="20" y="69"/>
                  </a:lnTo>
                  <a:lnTo>
                    <a:pt x="16" y="72"/>
                  </a:lnTo>
                  <a:lnTo>
                    <a:pt x="15" y="74"/>
                  </a:lnTo>
                  <a:lnTo>
                    <a:pt x="15" y="80"/>
                  </a:lnTo>
                  <a:lnTo>
                    <a:pt x="16" y="81"/>
                  </a:lnTo>
                  <a:lnTo>
                    <a:pt x="21" y="83"/>
                  </a:lnTo>
                  <a:lnTo>
                    <a:pt x="23" y="84"/>
                  </a:lnTo>
                  <a:lnTo>
                    <a:pt x="24" y="84"/>
                  </a:lnTo>
                  <a:lnTo>
                    <a:pt x="29" y="80"/>
                  </a:lnTo>
                  <a:lnTo>
                    <a:pt x="32" y="78"/>
                  </a:lnTo>
                  <a:lnTo>
                    <a:pt x="33" y="77"/>
                  </a:lnTo>
                  <a:lnTo>
                    <a:pt x="36" y="77"/>
                  </a:lnTo>
                  <a:lnTo>
                    <a:pt x="38" y="78"/>
                  </a:lnTo>
                  <a:lnTo>
                    <a:pt x="39" y="81"/>
                  </a:lnTo>
                  <a:lnTo>
                    <a:pt x="41" y="83"/>
                  </a:lnTo>
                  <a:lnTo>
                    <a:pt x="42" y="83"/>
                  </a:lnTo>
                  <a:lnTo>
                    <a:pt x="42" y="75"/>
                  </a:lnTo>
                  <a:lnTo>
                    <a:pt x="45" y="72"/>
                  </a:lnTo>
                  <a:lnTo>
                    <a:pt x="48" y="71"/>
                  </a:lnTo>
                  <a:lnTo>
                    <a:pt x="53" y="71"/>
                  </a:lnTo>
                  <a:lnTo>
                    <a:pt x="57" y="74"/>
                  </a:lnTo>
                  <a:lnTo>
                    <a:pt x="59" y="68"/>
                  </a:lnTo>
                  <a:lnTo>
                    <a:pt x="57" y="68"/>
                  </a:lnTo>
                  <a:lnTo>
                    <a:pt x="54" y="66"/>
                  </a:lnTo>
                  <a:lnTo>
                    <a:pt x="54" y="65"/>
                  </a:lnTo>
                  <a:lnTo>
                    <a:pt x="59" y="62"/>
                  </a:lnTo>
                  <a:lnTo>
                    <a:pt x="60" y="62"/>
                  </a:lnTo>
                  <a:lnTo>
                    <a:pt x="62" y="59"/>
                  </a:lnTo>
                  <a:lnTo>
                    <a:pt x="62" y="53"/>
                  </a:lnTo>
                  <a:lnTo>
                    <a:pt x="63" y="51"/>
                  </a:lnTo>
                  <a:lnTo>
                    <a:pt x="68" y="51"/>
                  </a:lnTo>
                  <a:lnTo>
                    <a:pt x="72" y="56"/>
                  </a:lnTo>
                  <a:lnTo>
                    <a:pt x="72" y="65"/>
                  </a:lnTo>
                  <a:lnTo>
                    <a:pt x="77" y="65"/>
                  </a:lnTo>
                  <a:lnTo>
                    <a:pt x="80" y="81"/>
                  </a:lnTo>
                  <a:lnTo>
                    <a:pt x="80" y="83"/>
                  </a:lnTo>
                  <a:lnTo>
                    <a:pt x="87" y="90"/>
                  </a:lnTo>
                  <a:lnTo>
                    <a:pt x="89" y="90"/>
                  </a:lnTo>
                  <a:lnTo>
                    <a:pt x="90" y="89"/>
                  </a:lnTo>
                  <a:lnTo>
                    <a:pt x="93" y="87"/>
                  </a:lnTo>
                  <a:lnTo>
                    <a:pt x="96" y="84"/>
                  </a:lnTo>
                  <a:lnTo>
                    <a:pt x="98" y="83"/>
                  </a:lnTo>
                  <a:lnTo>
                    <a:pt x="102" y="83"/>
                  </a:lnTo>
                  <a:lnTo>
                    <a:pt x="104" y="81"/>
                  </a:lnTo>
                  <a:lnTo>
                    <a:pt x="105" y="78"/>
                  </a:lnTo>
                  <a:lnTo>
                    <a:pt x="107" y="77"/>
                  </a:lnTo>
                  <a:lnTo>
                    <a:pt x="113" y="74"/>
                  </a:lnTo>
                  <a:lnTo>
                    <a:pt x="119" y="74"/>
                  </a:lnTo>
                  <a:lnTo>
                    <a:pt x="119" y="78"/>
                  </a:lnTo>
                  <a:lnTo>
                    <a:pt x="128" y="75"/>
                  </a:lnTo>
                  <a:lnTo>
                    <a:pt x="135" y="75"/>
                  </a:lnTo>
                  <a:lnTo>
                    <a:pt x="137" y="77"/>
                  </a:lnTo>
                  <a:lnTo>
                    <a:pt x="143" y="77"/>
                  </a:lnTo>
                  <a:lnTo>
                    <a:pt x="145" y="75"/>
                  </a:lnTo>
                  <a:lnTo>
                    <a:pt x="142" y="72"/>
                  </a:lnTo>
                  <a:lnTo>
                    <a:pt x="140" y="72"/>
                  </a:lnTo>
                  <a:lnTo>
                    <a:pt x="139" y="71"/>
                  </a:lnTo>
                  <a:lnTo>
                    <a:pt x="139" y="71"/>
                  </a:lnTo>
                  <a:lnTo>
                    <a:pt x="139" y="71"/>
                  </a:lnTo>
                  <a:close/>
                </a:path>
              </a:pathLst>
            </a:custGeom>
            <a:grp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318" name="Freeform 141"/>
            <p:cNvSpPr/>
            <p:nvPr/>
          </p:nvSpPr>
          <p:spPr bwMode="auto">
            <a:xfrm>
              <a:off x="9692320" y="3375533"/>
              <a:ext cx="54634" cy="116801"/>
            </a:xfrm>
            <a:custGeom>
              <a:avLst/>
              <a:gdLst>
                <a:gd name="T0" fmla="*/ 24 w 33"/>
                <a:gd name="T1" fmla="*/ 71 h 71"/>
                <a:gd name="T2" fmla="*/ 24 w 33"/>
                <a:gd name="T3" fmla="*/ 59 h 71"/>
                <a:gd name="T4" fmla="*/ 25 w 33"/>
                <a:gd name="T5" fmla="*/ 58 h 71"/>
                <a:gd name="T6" fmla="*/ 28 w 33"/>
                <a:gd name="T7" fmla="*/ 52 h 71"/>
                <a:gd name="T8" fmla="*/ 28 w 33"/>
                <a:gd name="T9" fmla="*/ 28 h 71"/>
                <a:gd name="T10" fmla="*/ 30 w 33"/>
                <a:gd name="T11" fmla="*/ 26 h 71"/>
                <a:gd name="T12" fmla="*/ 31 w 33"/>
                <a:gd name="T13" fmla="*/ 23 h 71"/>
                <a:gd name="T14" fmla="*/ 31 w 33"/>
                <a:gd name="T15" fmla="*/ 14 h 71"/>
                <a:gd name="T16" fmla="*/ 33 w 33"/>
                <a:gd name="T17" fmla="*/ 9 h 71"/>
                <a:gd name="T18" fmla="*/ 33 w 33"/>
                <a:gd name="T19" fmla="*/ 6 h 71"/>
                <a:gd name="T20" fmla="*/ 19 w 33"/>
                <a:gd name="T21" fmla="*/ 0 h 71"/>
                <a:gd name="T22" fmla="*/ 13 w 33"/>
                <a:gd name="T23" fmla="*/ 8 h 71"/>
                <a:gd name="T24" fmla="*/ 12 w 33"/>
                <a:gd name="T25" fmla="*/ 11 h 71"/>
                <a:gd name="T26" fmla="*/ 9 w 33"/>
                <a:gd name="T27" fmla="*/ 22 h 71"/>
                <a:gd name="T28" fmla="*/ 3 w 33"/>
                <a:gd name="T29" fmla="*/ 31 h 71"/>
                <a:gd name="T30" fmla="*/ 0 w 33"/>
                <a:gd name="T31" fmla="*/ 40 h 71"/>
                <a:gd name="T32" fmla="*/ 0 w 33"/>
                <a:gd name="T33" fmla="*/ 44 h 71"/>
                <a:gd name="T34" fmla="*/ 1 w 33"/>
                <a:gd name="T35" fmla="*/ 47 h 71"/>
                <a:gd name="T36" fmla="*/ 6 w 33"/>
                <a:gd name="T37" fmla="*/ 52 h 71"/>
                <a:gd name="T38" fmla="*/ 7 w 33"/>
                <a:gd name="T39" fmla="*/ 55 h 71"/>
                <a:gd name="T40" fmla="*/ 10 w 33"/>
                <a:gd name="T41" fmla="*/ 56 h 71"/>
                <a:gd name="T42" fmla="*/ 12 w 33"/>
                <a:gd name="T43" fmla="*/ 59 h 71"/>
                <a:gd name="T44" fmla="*/ 12 w 33"/>
                <a:gd name="T45" fmla="*/ 61 h 71"/>
                <a:gd name="T46" fmla="*/ 13 w 33"/>
                <a:gd name="T47" fmla="*/ 62 h 71"/>
                <a:gd name="T48" fmla="*/ 16 w 33"/>
                <a:gd name="T49" fmla="*/ 68 h 71"/>
                <a:gd name="T50" fmla="*/ 24 w 33"/>
                <a:gd name="T51" fmla="*/ 71 h 71"/>
                <a:gd name="T52" fmla="*/ 24 w 33"/>
                <a:gd name="T53" fmla="*/ 71 h 71"/>
                <a:gd name="T54" fmla="*/ 24 w 33"/>
                <a:gd name="T5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 h="71">
                  <a:moveTo>
                    <a:pt x="24" y="71"/>
                  </a:moveTo>
                  <a:lnTo>
                    <a:pt x="24" y="59"/>
                  </a:lnTo>
                  <a:lnTo>
                    <a:pt x="25" y="58"/>
                  </a:lnTo>
                  <a:lnTo>
                    <a:pt x="28" y="52"/>
                  </a:lnTo>
                  <a:lnTo>
                    <a:pt x="28" y="28"/>
                  </a:lnTo>
                  <a:lnTo>
                    <a:pt x="30" y="26"/>
                  </a:lnTo>
                  <a:lnTo>
                    <a:pt x="31" y="23"/>
                  </a:lnTo>
                  <a:lnTo>
                    <a:pt x="31" y="14"/>
                  </a:lnTo>
                  <a:lnTo>
                    <a:pt x="33" y="9"/>
                  </a:lnTo>
                  <a:lnTo>
                    <a:pt x="33" y="6"/>
                  </a:lnTo>
                  <a:lnTo>
                    <a:pt x="19" y="0"/>
                  </a:lnTo>
                  <a:lnTo>
                    <a:pt x="13" y="8"/>
                  </a:lnTo>
                  <a:lnTo>
                    <a:pt x="12" y="11"/>
                  </a:lnTo>
                  <a:lnTo>
                    <a:pt x="9" y="22"/>
                  </a:lnTo>
                  <a:lnTo>
                    <a:pt x="3" y="31"/>
                  </a:lnTo>
                  <a:lnTo>
                    <a:pt x="0" y="40"/>
                  </a:lnTo>
                  <a:lnTo>
                    <a:pt x="0" y="44"/>
                  </a:lnTo>
                  <a:lnTo>
                    <a:pt x="1" y="47"/>
                  </a:lnTo>
                  <a:lnTo>
                    <a:pt x="6" y="52"/>
                  </a:lnTo>
                  <a:lnTo>
                    <a:pt x="7" y="55"/>
                  </a:lnTo>
                  <a:lnTo>
                    <a:pt x="10" y="56"/>
                  </a:lnTo>
                  <a:lnTo>
                    <a:pt x="12" y="59"/>
                  </a:lnTo>
                  <a:lnTo>
                    <a:pt x="12" y="61"/>
                  </a:lnTo>
                  <a:lnTo>
                    <a:pt x="13" y="62"/>
                  </a:lnTo>
                  <a:lnTo>
                    <a:pt x="16" y="68"/>
                  </a:lnTo>
                  <a:lnTo>
                    <a:pt x="24" y="71"/>
                  </a:lnTo>
                  <a:lnTo>
                    <a:pt x="24" y="71"/>
                  </a:lnTo>
                  <a:lnTo>
                    <a:pt x="24" y="71"/>
                  </a:lnTo>
                  <a:close/>
                </a:path>
              </a:pathLst>
            </a:custGeom>
            <a:grp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319" name="Freeform 142"/>
            <p:cNvSpPr/>
            <p:nvPr/>
          </p:nvSpPr>
          <p:spPr bwMode="auto">
            <a:xfrm>
              <a:off x="7122928" y="2974137"/>
              <a:ext cx="195354" cy="177667"/>
            </a:xfrm>
            <a:custGeom>
              <a:avLst/>
              <a:gdLst>
                <a:gd name="T0" fmla="*/ 113 w 118"/>
                <a:gd name="T1" fmla="*/ 15 h 108"/>
                <a:gd name="T2" fmla="*/ 118 w 118"/>
                <a:gd name="T3" fmla="*/ 7 h 108"/>
                <a:gd name="T4" fmla="*/ 115 w 118"/>
                <a:gd name="T5" fmla="*/ 6 h 108"/>
                <a:gd name="T6" fmla="*/ 113 w 118"/>
                <a:gd name="T7" fmla="*/ 0 h 108"/>
                <a:gd name="T8" fmla="*/ 112 w 118"/>
                <a:gd name="T9" fmla="*/ 4 h 108"/>
                <a:gd name="T10" fmla="*/ 101 w 118"/>
                <a:gd name="T11" fmla="*/ 7 h 108"/>
                <a:gd name="T12" fmla="*/ 95 w 118"/>
                <a:gd name="T13" fmla="*/ 6 h 108"/>
                <a:gd name="T14" fmla="*/ 80 w 118"/>
                <a:gd name="T15" fmla="*/ 7 h 108"/>
                <a:gd name="T16" fmla="*/ 74 w 118"/>
                <a:gd name="T17" fmla="*/ 13 h 108"/>
                <a:gd name="T18" fmla="*/ 68 w 118"/>
                <a:gd name="T19" fmla="*/ 15 h 108"/>
                <a:gd name="T20" fmla="*/ 62 w 118"/>
                <a:gd name="T21" fmla="*/ 16 h 108"/>
                <a:gd name="T22" fmla="*/ 53 w 118"/>
                <a:gd name="T23" fmla="*/ 15 h 108"/>
                <a:gd name="T24" fmla="*/ 47 w 118"/>
                <a:gd name="T25" fmla="*/ 9 h 108"/>
                <a:gd name="T26" fmla="*/ 44 w 118"/>
                <a:gd name="T27" fmla="*/ 7 h 108"/>
                <a:gd name="T28" fmla="*/ 38 w 118"/>
                <a:gd name="T29" fmla="*/ 13 h 108"/>
                <a:gd name="T30" fmla="*/ 32 w 118"/>
                <a:gd name="T31" fmla="*/ 16 h 108"/>
                <a:gd name="T32" fmla="*/ 23 w 118"/>
                <a:gd name="T33" fmla="*/ 15 h 108"/>
                <a:gd name="T34" fmla="*/ 18 w 118"/>
                <a:gd name="T35" fmla="*/ 13 h 108"/>
                <a:gd name="T36" fmla="*/ 20 w 118"/>
                <a:gd name="T37" fmla="*/ 21 h 108"/>
                <a:gd name="T38" fmla="*/ 17 w 118"/>
                <a:gd name="T39" fmla="*/ 27 h 108"/>
                <a:gd name="T40" fmla="*/ 15 w 118"/>
                <a:gd name="T41" fmla="*/ 30 h 108"/>
                <a:gd name="T42" fmla="*/ 14 w 118"/>
                <a:gd name="T43" fmla="*/ 33 h 108"/>
                <a:gd name="T44" fmla="*/ 6 w 118"/>
                <a:gd name="T45" fmla="*/ 30 h 108"/>
                <a:gd name="T46" fmla="*/ 3 w 118"/>
                <a:gd name="T47" fmla="*/ 34 h 108"/>
                <a:gd name="T48" fmla="*/ 2 w 118"/>
                <a:gd name="T49" fmla="*/ 39 h 108"/>
                <a:gd name="T50" fmla="*/ 2 w 118"/>
                <a:gd name="T51" fmla="*/ 54 h 108"/>
                <a:gd name="T52" fmla="*/ 6 w 118"/>
                <a:gd name="T53" fmla="*/ 57 h 108"/>
                <a:gd name="T54" fmla="*/ 20 w 118"/>
                <a:gd name="T55" fmla="*/ 59 h 108"/>
                <a:gd name="T56" fmla="*/ 20 w 118"/>
                <a:gd name="T57" fmla="*/ 63 h 108"/>
                <a:gd name="T58" fmla="*/ 21 w 118"/>
                <a:gd name="T59" fmla="*/ 71 h 108"/>
                <a:gd name="T60" fmla="*/ 18 w 118"/>
                <a:gd name="T61" fmla="*/ 74 h 108"/>
                <a:gd name="T62" fmla="*/ 14 w 118"/>
                <a:gd name="T63" fmla="*/ 75 h 108"/>
                <a:gd name="T64" fmla="*/ 12 w 118"/>
                <a:gd name="T65" fmla="*/ 84 h 108"/>
                <a:gd name="T66" fmla="*/ 8 w 118"/>
                <a:gd name="T67" fmla="*/ 99 h 108"/>
                <a:gd name="T68" fmla="*/ 20 w 118"/>
                <a:gd name="T69" fmla="*/ 104 h 108"/>
                <a:gd name="T70" fmla="*/ 26 w 118"/>
                <a:gd name="T71" fmla="*/ 108 h 108"/>
                <a:gd name="T72" fmla="*/ 45 w 118"/>
                <a:gd name="T73" fmla="*/ 101 h 108"/>
                <a:gd name="T74" fmla="*/ 60 w 118"/>
                <a:gd name="T75" fmla="*/ 89 h 108"/>
                <a:gd name="T76" fmla="*/ 79 w 118"/>
                <a:gd name="T77" fmla="*/ 72 h 108"/>
                <a:gd name="T78" fmla="*/ 97 w 118"/>
                <a:gd name="T79" fmla="*/ 65 h 108"/>
                <a:gd name="T80" fmla="*/ 106 w 118"/>
                <a:gd name="T81" fmla="*/ 60 h 108"/>
                <a:gd name="T82" fmla="*/ 100 w 118"/>
                <a:gd name="T83" fmla="*/ 54 h 108"/>
                <a:gd name="T84" fmla="*/ 101 w 118"/>
                <a:gd name="T85" fmla="*/ 48 h 108"/>
                <a:gd name="T86" fmla="*/ 104 w 118"/>
                <a:gd name="T87" fmla="*/ 36 h 108"/>
                <a:gd name="T88" fmla="*/ 101 w 118"/>
                <a:gd name="T89" fmla="*/ 30 h 108"/>
                <a:gd name="T90" fmla="*/ 98 w 118"/>
                <a:gd name="T91" fmla="*/ 25 h 108"/>
                <a:gd name="T92" fmla="*/ 100 w 118"/>
                <a:gd name="T93" fmla="*/ 19 h 108"/>
                <a:gd name="T94" fmla="*/ 106 w 118"/>
                <a:gd name="T95" fmla="*/ 18 h 108"/>
                <a:gd name="T96" fmla="*/ 112 w 118"/>
                <a:gd name="T97" fmla="*/ 16 h 108"/>
                <a:gd name="T98" fmla="*/ 112 w 118"/>
                <a:gd name="T99" fmla="*/ 1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8" h="108">
                  <a:moveTo>
                    <a:pt x="112" y="16"/>
                  </a:moveTo>
                  <a:lnTo>
                    <a:pt x="113" y="15"/>
                  </a:lnTo>
                  <a:lnTo>
                    <a:pt x="115" y="12"/>
                  </a:lnTo>
                  <a:lnTo>
                    <a:pt x="118" y="7"/>
                  </a:lnTo>
                  <a:lnTo>
                    <a:pt x="116" y="7"/>
                  </a:lnTo>
                  <a:lnTo>
                    <a:pt x="115" y="6"/>
                  </a:lnTo>
                  <a:lnTo>
                    <a:pt x="115" y="0"/>
                  </a:lnTo>
                  <a:lnTo>
                    <a:pt x="113" y="0"/>
                  </a:lnTo>
                  <a:lnTo>
                    <a:pt x="113" y="1"/>
                  </a:lnTo>
                  <a:lnTo>
                    <a:pt x="112" y="4"/>
                  </a:lnTo>
                  <a:lnTo>
                    <a:pt x="106" y="4"/>
                  </a:lnTo>
                  <a:lnTo>
                    <a:pt x="101" y="7"/>
                  </a:lnTo>
                  <a:lnTo>
                    <a:pt x="97" y="7"/>
                  </a:lnTo>
                  <a:lnTo>
                    <a:pt x="95" y="6"/>
                  </a:lnTo>
                  <a:lnTo>
                    <a:pt x="83" y="6"/>
                  </a:lnTo>
                  <a:lnTo>
                    <a:pt x="80" y="7"/>
                  </a:lnTo>
                  <a:lnTo>
                    <a:pt x="77" y="12"/>
                  </a:lnTo>
                  <a:lnTo>
                    <a:pt x="74" y="13"/>
                  </a:lnTo>
                  <a:lnTo>
                    <a:pt x="72" y="15"/>
                  </a:lnTo>
                  <a:lnTo>
                    <a:pt x="68" y="15"/>
                  </a:lnTo>
                  <a:lnTo>
                    <a:pt x="65" y="16"/>
                  </a:lnTo>
                  <a:lnTo>
                    <a:pt x="62" y="16"/>
                  </a:lnTo>
                  <a:lnTo>
                    <a:pt x="59" y="15"/>
                  </a:lnTo>
                  <a:lnTo>
                    <a:pt x="53" y="15"/>
                  </a:lnTo>
                  <a:lnTo>
                    <a:pt x="50" y="12"/>
                  </a:lnTo>
                  <a:lnTo>
                    <a:pt x="47" y="9"/>
                  </a:lnTo>
                  <a:lnTo>
                    <a:pt x="45" y="7"/>
                  </a:lnTo>
                  <a:lnTo>
                    <a:pt x="44" y="7"/>
                  </a:lnTo>
                  <a:lnTo>
                    <a:pt x="39" y="13"/>
                  </a:lnTo>
                  <a:lnTo>
                    <a:pt x="38" y="13"/>
                  </a:lnTo>
                  <a:lnTo>
                    <a:pt x="36" y="15"/>
                  </a:lnTo>
                  <a:lnTo>
                    <a:pt x="32" y="16"/>
                  </a:lnTo>
                  <a:lnTo>
                    <a:pt x="23" y="16"/>
                  </a:lnTo>
                  <a:lnTo>
                    <a:pt x="23" y="15"/>
                  </a:lnTo>
                  <a:lnTo>
                    <a:pt x="24" y="13"/>
                  </a:lnTo>
                  <a:lnTo>
                    <a:pt x="18" y="13"/>
                  </a:lnTo>
                  <a:lnTo>
                    <a:pt x="18" y="21"/>
                  </a:lnTo>
                  <a:lnTo>
                    <a:pt x="20" y="21"/>
                  </a:lnTo>
                  <a:lnTo>
                    <a:pt x="20" y="27"/>
                  </a:lnTo>
                  <a:lnTo>
                    <a:pt x="17" y="27"/>
                  </a:lnTo>
                  <a:lnTo>
                    <a:pt x="15" y="25"/>
                  </a:lnTo>
                  <a:lnTo>
                    <a:pt x="15" y="30"/>
                  </a:lnTo>
                  <a:lnTo>
                    <a:pt x="14" y="31"/>
                  </a:lnTo>
                  <a:lnTo>
                    <a:pt x="14" y="33"/>
                  </a:lnTo>
                  <a:lnTo>
                    <a:pt x="11" y="33"/>
                  </a:lnTo>
                  <a:lnTo>
                    <a:pt x="6" y="30"/>
                  </a:lnTo>
                  <a:lnTo>
                    <a:pt x="5" y="31"/>
                  </a:lnTo>
                  <a:lnTo>
                    <a:pt x="3" y="34"/>
                  </a:lnTo>
                  <a:lnTo>
                    <a:pt x="3" y="39"/>
                  </a:lnTo>
                  <a:lnTo>
                    <a:pt x="2" y="39"/>
                  </a:lnTo>
                  <a:lnTo>
                    <a:pt x="0" y="53"/>
                  </a:lnTo>
                  <a:lnTo>
                    <a:pt x="2" y="54"/>
                  </a:lnTo>
                  <a:lnTo>
                    <a:pt x="5" y="56"/>
                  </a:lnTo>
                  <a:lnTo>
                    <a:pt x="6" y="57"/>
                  </a:lnTo>
                  <a:lnTo>
                    <a:pt x="6" y="59"/>
                  </a:lnTo>
                  <a:lnTo>
                    <a:pt x="20" y="59"/>
                  </a:lnTo>
                  <a:lnTo>
                    <a:pt x="18" y="62"/>
                  </a:lnTo>
                  <a:lnTo>
                    <a:pt x="20" y="63"/>
                  </a:lnTo>
                  <a:lnTo>
                    <a:pt x="21" y="66"/>
                  </a:lnTo>
                  <a:lnTo>
                    <a:pt x="21" y="71"/>
                  </a:lnTo>
                  <a:lnTo>
                    <a:pt x="20" y="74"/>
                  </a:lnTo>
                  <a:lnTo>
                    <a:pt x="18" y="74"/>
                  </a:lnTo>
                  <a:lnTo>
                    <a:pt x="15" y="75"/>
                  </a:lnTo>
                  <a:lnTo>
                    <a:pt x="14" y="75"/>
                  </a:lnTo>
                  <a:lnTo>
                    <a:pt x="12" y="77"/>
                  </a:lnTo>
                  <a:lnTo>
                    <a:pt x="12" y="84"/>
                  </a:lnTo>
                  <a:lnTo>
                    <a:pt x="6" y="89"/>
                  </a:lnTo>
                  <a:lnTo>
                    <a:pt x="8" y="99"/>
                  </a:lnTo>
                  <a:lnTo>
                    <a:pt x="11" y="99"/>
                  </a:lnTo>
                  <a:lnTo>
                    <a:pt x="20" y="104"/>
                  </a:lnTo>
                  <a:lnTo>
                    <a:pt x="23" y="107"/>
                  </a:lnTo>
                  <a:lnTo>
                    <a:pt x="26" y="108"/>
                  </a:lnTo>
                  <a:lnTo>
                    <a:pt x="30" y="108"/>
                  </a:lnTo>
                  <a:lnTo>
                    <a:pt x="45" y="101"/>
                  </a:lnTo>
                  <a:lnTo>
                    <a:pt x="53" y="93"/>
                  </a:lnTo>
                  <a:lnTo>
                    <a:pt x="60" y="89"/>
                  </a:lnTo>
                  <a:lnTo>
                    <a:pt x="63" y="86"/>
                  </a:lnTo>
                  <a:lnTo>
                    <a:pt x="79" y="72"/>
                  </a:lnTo>
                  <a:lnTo>
                    <a:pt x="82" y="71"/>
                  </a:lnTo>
                  <a:lnTo>
                    <a:pt x="97" y="65"/>
                  </a:lnTo>
                  <a:lnTo>
                    <a:pt x="104" y="62"/>
                  </a:lnTo>
                  <a:lnTo>
                    <a:pt x="106" y="60"/>
                  </a:lnTo>
                  <a:lnTo>
                    <a:pt x="106" y="59"/>
                  </a:lnTo>
                  <a:lnTo>
                    <a:pt x="100" y="54"/>
                  </a:lnTo>
                  <a:lnTo>
                    <a:pt x="100" y="53"/>
                  </a:lnTo>
                  <a:lnTo>
                    <a:pt x="101" y="48"/>
                  </a:lnTo>
                  <a:lnTo>
                    <a:pt x="104" y="45"/>
                  </a:lnTo>
                  <a:lnTo>
                    <a:pt x="104" y="36"/>
                  </a:lnTo>
                  <a:lnTo>
                    <a:pt x="101" y="33"/>
                  </a:lnTo>
                  <a:lnTo>
                    <a:pt x="101" y="30"/>
                  </a:lnTo>
                  <a:lnTo>
                    <a:pt x="100" y="28"/>
                  </a:lnTo>
                  <a:lnTo>
                    <a:pt x="98" y="25"/>
                  </a:lnTo>
                  <a:lnTo>
                    <a:pt x="98" y="22"/>
                  </a:lnTo>
                  <a:lnTo>
                    <a:pt x="100" y="19"/>
                  </a:lnTo>
                  <a:lnTo>
                    <a:pt x="101" y="18"/>
                  </a:lnTo>
                  <a:lnTo>
                    <a:pt x="106" y="18"/>
                  </a:lnTo>
                  <a:lnTo>
                    <a:pt x="109" y="16"/>
                  </a:lnTo>
                  <a:lnTo>
                    <a:pt x="112" y="16"/>
                  </a:lnTo>
                  <a:lnTo>
                    <a:pt x="112" y="16"/>
                  </a:lnTo>
                  <a:lnTo>
                    <a:pt x="112" y="16"/>
                  </a:lnTo>
                  <a:close/>
                </a:path>
              </a:pathLst>
            </a:custGeom>
            <a:grp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320" name="Freeform 143"/>
            <p:cNvSpPr/>
            <p:nvPr/>
          </p:nvSpPr>
          <p:spPr bwMode="auto">
            <a:xfrm>
              <a:off x="8525168" y="3921696"/>
              <a:ext cx="74500" cy="131606"/>
            </a:xfrm>
            <a:custGeom>
              <a:avLst/>
              <a:gdLst>
                <a:gd name="T0" fmla="*/ 6 w 45"/>
                <a:gd name="T1" fmla="*/ 1 h 80"/>
                <a:gd name="T2" fmla="*/ 9 w 45"/>
                <a:gd name="T3" fmla="*/ 0 h 80"/>
                <a:gd name="T4" fmla="*/ 12 w 45"/>
                <a:gd name="T5" fmla="*/ 0 h 80"/>
                <a:gd name="T6" fmla="*/ 16 w 45"/>
                <a:gd name="T7" fmla="*/ 1 h 80"/>
                <a:gd name="T8" fmla="*/ 19 w 45"/>
                <a:gd name="T9" fmla="*/ 3 h 80"/>
                <a:gd name="T10" fmla="*/ 28 w 45"/>
                <a:gd name="T11" fmla="*/ 18 h 80"/>
                <a:gd name="T12" fmla="*/ 33 w 45"/>
                <a:gd name="T13" fmla="*/ 23 h 80"/>
                <a:gd name="T14" fmla="*/ 31 w 45"/>
                <a:gd name="T15" fmla="*/ 32 h 80"/>
                <a:gd name="T16" fmla="*/ 37 w 45"/>
                <a:gd name="T17" fmla="*/ 30 h 80"/>
                <a:gd name="T18" fmla="*/ 39 w 45"/>
                <a:gd name="T19" fmla="*/ 45 h 80"/>
                <a:gd name="T20" fmla="*/ 40 w 45"/>
                <a:gd name="T21" fmla="*/ 47 h 80"/>
                <a:gd name="T22" fmla="*/ 42 w 45"/>
                <a:gd name="T23" fmla="*/ 53 h 80"/>
                <a:gd name="T24" fmla="*/ 45 w 45"/>
                <a:gd name="T25" fmla="*/ 60 h 80"/>
                <a:gd name="T26" fmla="*/ 45 w 45"/>
                <a:gd name="T27" fmla="*/ 68 h 80"/>
                <a:gd name="T28" fmla="*/ 39 w 45"/>
                <a:gd name="T29" fmla="*/ 72 h 80"/>
                <a:gd name="T30" fmla="*/ 30 w 45"/>
                <a:gd name="T31" fmla="*/ 77 h 80"/>
                <a:gd name="T32" fmla="*/ 21 w 45"/>
                <a:gd name="T33" fmla="*/ 80 h 80"/>
                <a:gd name="T34" fmla="*/ 12 w 45"/>
                <a:gd name="T35" fmla="*/ 80 h 80"/>
                <a:gd name="T36" fmla="*/ 6 w 45"/>
                <a:gd name="T37" fmla="*/ 74 h 80"/>
                <a:gd name="T38" fmla="*/ 3 w 45"/>
                <a:gd name="T39" fmla="*/ 63 h 80"/>
                <a:gd name="T40" fmla="*/ 0 w 45"/>
                <a:gd name="T41" fmla="*/ 51 h 80"/>
                <a:gd name="T42" fmla="*/ 0 w 45"/>
                <a:gd name="T43" fmla="*/ 41 h 80"/>
                <a:gd name="T44" fmla="*/ 3 w 45"/>
                <a:gd name="T45" fmla="*/ 36 h 80"/>
                <a:gd name="T46" fmla="*/ 4 w 45"/>
                <a:gd name="T47" fmla="*/ 35 h 80"/>
                <a:gd name="T48" fmla="*/ 6 w 45"/>
                <a:gd name="T49" fmla="*/ 32 h 80"/>
                <a:gd name="T50" fmla="*/ 7 w 45"/>
                <a:gd name="T51" fmla="*/ 27 h 80"/>
                <a:gd name="T52" fmla="*/ 7 w 45"/>
                <a:gd name="T53" fmla="*/ 21 h 80"/>
                <a:gd name="T54" fmla="*/ 0 w 45"/>
                <a:gd name="T55" fmla="*/ 10 h 80"/>
                <a:gd name="T56" fmla="*/ 6 w 45"/>
                <a:gd name="T57" fmla="*/ 10 h 80"/>
                <a:gd name="T58" fmla="*/ 6 w 45"/>
                <a:gd name="T59" fmla="*/ 1 h 80"/>
                <a:gd name="T60" fmla="*/ 6 w 45"/>
                <a:gd name="T61" fmla="*/ 1 h 80"/>
                <a:gd name="T62" fmla="*/ 6 w 45"/>
                <a:gd name="T63" fmla="*/ 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 h="80">
                  <a:moveTo>
                    <a:pt x="6" y="1"/>
                  </a:moveTo>
                  <a:lnTo>
                    <a:pt x="9" y="0"/>
                  </a:lnTo>
                  <a:lnTo>
                    <a:pt x="12" y="0"/>
                  </a:lnTo>
                  <a:lnTo>
                    <a:pt x="16" y="1"/>
                  </a:lnTo>
                  <a:lnTo>
                    <a:pt x="19" y="3"/>
                  </a:lnTo>
                  <a:lnTo>
                    <a:pt x="28" y="18"/>
                  </a:lnTo>
                  <a:lnTo>
                    <a:pt x="33" y="23"/>
                  </a:lnTo>
                  <a:lnTo>
                    <a:pt x="31" y="32"/>
                  </a:lnTo>
                  <a:lnTo>
                    <a:pt x="37" y="30"/>
                  </a:lnTo>
                  <a:lnTo>
                    <a:pt x="39" y="45"/>
                  </a:lnTo>
                  <a:lnTo>
                    <a:pt x="40" y="47"/>
                  </a:lnTo>
                  <a:lnTo>
                    <a:pt x="42" y="53"/>
                  </a:lnTo>
                  <a:lnTo>
                    <a:pt x="45" y="60"/>
                  </a:lnTo>
                  <a:lnTo>
                    <a:pt x="45" y="68"/>
                  </a:lnTo>
                  <a:lnTo>
                    <a:pt x="39" y="72"/>
                  </a:lnTo>
                  <a:lnTo>
                    <a:pt x="30" y="77"/>
                  </a:lnTo>
                  <a:lnTo>
                    <a:pt x="21" y="80"/>
                  </a:lnTo>
                  <a:lnTo>
                    <a:pt x="12" y="80"/>
                  </a:lnTo>
                  <a:lnTo>
                    <a:pt x="6" y="74"/>
                  </a:lnTo>
                  <a:lnTo>
                    <a:pt x="3" y="63"/>
                  </a:lnTo>
                  <a:lnTo>
                    <a:pt x="0" y="51"/>
                  </a:lnTo>
                  <a:lnTo>
                    <a:pt x="0" y="41"/>
                  </a:lnTo>
                  <a:lnTo>
                    <a:pt x="3" y="36"/>
                  </a:lnTo>
                  <a:lnTo>
                    <a:pt x="4" y="35"/>
                  </a:lnTo>
                  <a:lnTo>
                    <a:pt x="6" y="32"/>
                  </a:lnTo>
                  <a:lnTo>
                    <a:pt x="7" y="27"/>
                  </a:lnTo>
                  <a:lnTo>
                    <a:pt x="7" y="21"/>
                  </a:lnTo>
                  <a:lnTo>
                    <a:pt x="0" y="10"/>
                  </a:lnTo>
                  <a:lnTo>
                    <a:pt x="6" y="10"/>
                  </a:lnTo>
                  <a:lnTo>
                    <a:pt x="6" y="1"/>
                  </a:lnTo>
                  <a:lnTo>
                    <a:pt x="6" y="1"/>
                  </a:lnTo>
                  <a:lnTo>
                    <a:pt x="6" y="1"/>
                  </a:lnTo>
                  <a:close/>
                </a:path>
              </a:pathLst>
            </a:custGeom>
            <a:grp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321" name="Freeform 144"/>
            <p:cNvSpPr/>
            <p:nvPr/>
          </p:nvSpPr>
          <p:spPr bwMode="auto">
            <a:xfrm>
              <a:off x="7108030" y="3155095"/>
              <a:ext cx="644005" cy="549452"/>
            </a:xfrm>
            <a:custGeom>
              <a:avLst/>
              <a:gdLst>
                <a:gd name="T0" fmla="*/ 381 w 389"/>
                <a:gd name="T1" fmla="*/ 203 h 334"/>
                <a:gd name="T2" fmla="*/ 336 w 389"/>
                <a:gd name="T3" fmla="*/ 197 h 334"/>
                <a:gd name="T4" fmla="*/ 327 w 389"/>
                <a:gd name="T5" fmla="*/ 191 h 334"/>
                <a:gd name="T6" fmla="*/ 315 w 389"/>
                <a:gd name="T7" fmla="*/ 176 h 334"/>
                <a:gd name="T8" fmla="*/ 309 w 389"/>
                <a:gd name="T9" fmla="*/ 167 h 334"/>
                <a:gd name="T10" fmla="*/ 304 w 389"/>
                <a:gd name="T11" fmla="*/ 161 h 334"/>
                <a:gd name="T12" fmla="*/ 297 w 389"/>
                <a:gd name="T13" fmla="*/ 156 h 334"/>
                <a:gd name="T14" fmla="*/ 292 w 389"/>
                <a:gd name="T15" fmla="*/ 144 h 334"/>
                <a:gd name="T16" fmla="*/ 288 w 389"/>
                <a:gd name="T17" fmla="*/ 138 h 334"/>
                <a:gd name="T18" fmla="*/ 279 w 389"/>
                <a:gd name="T19" fmla="*/ 131 h 334"/>
                <a:gd name="T20" fmla="*/ 277 w 389"/>
                <a:gd name="T21" fmla="*/ 114 h 334"/>
                <a:gd name="T22" fmla="*/ 261 w 389"/>
                <a:gd name="T23" fmla="*/ 104 h 334"/>
                <a:gd name="T24" fmla="*/ 255 w 389"/>
                <a:gd name="T25" fmla="*/ 90 h 334"/>
                <a:gd name="T26" fmla="*/ 252 w 389"/>
                <a:gd name="T27" fmla="*/ 78 h 334"/>
                <a:gd name="T28" fmla="*/ 231 w 389"/>
                <a:gd name="T29" fmla="*/ 77 h 334"/>
                <a:gd name="T30" fmla="*/ 223 w 389"/>
                <a:gd name="T31" fmla="*/ 65 h 334"/>
                <a:gd name="T32" fmla="*/ 179 w 389"/>
                <a:gd name="T33" fmla="*/ 63 h 334"/>
                <a:gd name="T34" fmla="*/ 124 w 389"/>
                <a:gd name="T35" fmla="*/ 22 h 334"/>
                <a:gd name="T36" fmla="*/ 106 w 389"/>
                <a:gd name="T37" fmla="*/ 12 h 334"/>
                <a:gd name="T38" fmla="*/ 77 w 389"/>
                <a:gd name="T39" fmla="*/ 0 h 334"/>
                <a:gd name="T40" fmla="*/ 71 w 389"/>
                <a:gd name="T41" fmla="*/ 3 h 334"/>
                <a:gd name="T42" fmla="*/ 54 w 389"/>
                <a:gd name="T43" fmla="*/ 6 h 334"/>
                <a:gd name="T44" fmla="*/ 32 w 389"/>
                <a:gd name="T45" fmla="*/ 15 h 334"/>
                <a:gd name="T46" fmla="*/ 35 w 389"/>
                <a:gd name="T47" fmla="*/ 16 h 334"/>
                <a:gd name="T48" fmla="*/ 47 w 389"/>
                <a:gd name="T49" fmla="*/ 24 h 334"/>
                <a:gd name="T50" fmla="*/ 51 w 389"/>
                <a:gd name="T51" fmla="*/ 34 h 334"/>
                <a:gd name="T52" fmla="*/ 48 w 389"/>
                <a:gd name="T53" fmla="*/ 40 h 334"/>
                <a:gd name="T54" fmla="*/ 42 w 389"/>
                <a:gd name="T55" fmla="*/ 48 h 334"/>
                <a:gd name="T56" fmla="*/ 35 w 389"/>
                <a:gd name="T57" fmla="*/ 50 h 334"/>
                <a:gd name="T58" fmla="*/ 27 w 389"/>
                <a:gd name="T59" fmla="*/ 62 h 334"/>
                <a:gd name="T60" fmla="*/ 9 w 389"/>
                <a:gd name="T61" fmla="*/ 62 h 334"/>
                <a:gd name="T62" fmla="*/ 0 w 389"/>
                <a:gd name="T63" fmla="*/ 80 h 334"/>
                <a:gd name="T64" fmla="*/ 6 w 389"/>
                <a:gd name="T65" fmla="*/ 99 h 334"/>
                <a:gd name="T66" fmla="*/ 18 w 389"/>
                <a:gd name="T67" fmla="*/ 107 h 334"/>
                <a:gd name="T68" fmla="*/ 32 w 389"/>
                <a:gd name="T69" fmla="*/ 132 h 334"/>
                <a:gd name="T70" fmla="*/ 42 w 389"/>
                <a:gd name="T71" fmla="*/ 141 h 334"/>
                <a:gd name="T72" fmla="*/ 48 w 389"/>
                <a:gd name="T73" fmla="*/ 156 h 334"/>
                <a:gd name="T74" fmla="*/ 54 w 389"/>
                <a:gd name="T75" fmla="*/ 170 h 334"/>
                <a:gd name="T76" fmla="*/ 74 w 389"/>
                <a:gd name="T77" fmla="*/ 175 h 334"/>
                <a:gd name="T78" fmla="*/ 86 w 389"/>
                <a:gd name="T79" fmla="*/ 199 h 334"/>
                <a:gd name="T80" fmla="*/ 91 w 389"/>
                <a:gd name="T81" fmla="*/ 227 h 334"/>
                <a:gd name="T82" fmla="*/ 101 w 389"/>
                <a:gd name="T83" fmla="*/ 245 h 334"/>
                <a:gd name="T84" fmla="*/ 119 w 389"/>
                <a:gd name="T85" fmla="*/ 254 h 334"/>
                <a:gd name="T86" fmla="*/ 145 w 389"/>
                <a:gd name="T87" fmla="*/ 295 h 334"/>
                <a:gd name="T88" fmla="*/ 161 w 389"/>
                <a:gd name="T89" fmla="*/ 324 h 334"/>
                <a:gd name="T90" fmla="*/ 163 w 389"/>
                <a:gd name="T91" fmla="*/ 331 h 334"/>
                <a:gd name="T92" fmla="*/ 166 w 389"/>
                <a:gd name="T93" fmla="*/ 315 h 334"/>
                <a:gd name="T94" fmla="*/ 170 w 389"/>
                <a:gd name="T95" fmla="*/ 310 h 334"/>
                <a:gd name="T96" fmla="*/ 184 w 389"/>
                <a:gd name="T97" fmla="*/ 312 h 334"/>
                <a:gd name="T98" fmla="*/ 211 w 389"/>
                <a:gd name="T99" fmla="*/ 315 h 334"/>
                <a:gd name="T100" fmla="*/ 235 w 389"/>
                <a:gd name="T101" fmla="*/ 319 h 334"/>
                <a:gd name="T102" fmla="*/ 243 w 389"/>
                <a:gd name="T103" fmla="*/ 318 h 334"/>
                <a:gd name="T104" fmla="*/ 246 w 389"/>
                <a:gd name="T105" fmla="*/ 309 h 334"/>
                <a:gd name="T106" fmla="*/ 253 w 389"/>
                <a:gd name="T107" fmla="*/ 300 h 334"/>
                <a:gd name="T108" fmla="*/ 267 w 389"/>
                <a:gd name="T109" fmla="*/ 288 h 334"/>
                <a:gd name="T110" fmla="*/ 285 w 389"/>
                <a:gd name="T111" fmla="*/ 285 h 334"/>
                <a:gd name="T112" fmla="*/ 321 w 389"/>
                <a:gd name="T113" fmla="*/ 279 h 334"/>
                <a:gd name="T114" fmla="*/ 389 w 389"/>
                <a:gd name="T115" fmla="*/ 214 h 334"/>
                <a:gd name="T116" fmla="*/ 383 w 389"/>
                <a:gd name="T117" fmla="*/ 209 h 334"/>
                <a:gd name="T118" fmla="*/ 383 w 389"/>
                <a:gd name="T119" fmla="*/ 208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9" h="334">
                  <a:moveTo>
                    <a:pt x="383" y="208"/>
                  </a:moveTo>
                  <a:lnTo>
                    <a:pt x="383" y="205"/>
                  </a:lnTo>
                  <a:lnTo>
                    <a:pt x="381" y="203"/>
                  </a:lnTo>
                  <a:lnTo>
                    <a:pt x="371" y="202"/>
                  </a:lnTo>
                  <a:lnTo>
                    <a:pt x="345" y="199"/>
                  </a:lnTo>
                  <a:lnTo>
                    <a:pt x="336" y="197"/>
                  </a:lnTo>
                  <a:lnTo>
                    <a:pt x="332" y="197"/>
                  </a:lnTo>
                  <a:lnTo>
                    <a:pt x="330" y="194"/>
                  </a:lnTo>
                  <a:lnTo>
                    <a:pt x="327" y="191"/>
                  </a:lnTo>
                  <a:lnTo>
                    <a:pt x="326" y="188"/>
                  </a:lnTo>
                  <a:lnTo>
                    <a:pt x="318" y="182"/>
                  </a:lnTo>
                  <a:lnTo>
                    <a:pt x="315" y="176"/>
                  </a:lnTo>
                  <a:lnTo>
                    <a:pt x="310" y="172"/>
                  </a:lnTo>
                  <a:lnTo>
                    <a:pt x="310" y="169"/>
                  </a:lnTo>
                  <a:lnTo>
                    <a:pt x="309" y="167"/>
                  </a:lnTo>
                  <a:lnTo>
                    <a:pt x="309" y="163"/>
                  </a:lnTo>
                  <a:lnTo>
                    <a:pt x="307" y="164"/>
                  </a:lnTo>
                  <a:lnTo>
                    <a:pt x="304" y="161"/>
                  </a:lnTo>
                  <a:lnTo>
                    <a:pt x="300" y="161"/>
                  </a:lnTo>
                  <a:lnTo>
                    <a:pt x="298" y="158"/>
                  </a:lnTo>
                  <a:lnTo>
                    <a:pt x="297" y="156"/>
                  </a:lnTo>
                  <a:lnTo>
                    <a:pt x="295" y="152"/>
                  </a:lnTo>
                  <a:lnTo>
                    <a:pt x="294" y="147"/>
                  </a:lnTo>
                  <a:lnTo>
                    <a:pt x="292" y="144"/>
                  </a:lnTo>
                  <a:lnTo>
                    <a:pt x="292" y="141"/>
                  </a:lnTo>
                  <a:lnTo>
                    <a:pt x="291" y="140"/>
                  </a:lnTo>
                  <a:lnTo>
                    <a:pt x="288" y="138"/>
                  </a:lnTo>
                  <a:lnTo>
                    <a:pt x="283" y="135"/>
                  </a:lnTo>
                  <a:lnTo>
                    <a:pt x="280" y="134"/>
                  </a:lnTo>
                  <a:lnTo>
                    <a:pt x="279" y="131"/>
                  </a:lnTo>
                  <a:lnTo>
                    <a:pt x="279" y="122"/>
                  </a:lnTo>
                  <a:lnTo>
                    <a:pt x="277" y="117"/>
                  </a:lnTo>
                  <a:lnTo>
                    <a:pt x="277" y="114"/>
                  </a:lnTo>
                  <a:lnTo>
                    <a:pt x="274" y="111"/>
                  </a:lnTo>
                  <a:lnTo>
                    <a:pt x="262" y="105"/>
                  </a:lnTo>
                  <a:lnTo>
                    <a:pt x="261" y="104"/>
                  </a:lnTo>
                  <a:lnTo>
                    <a:pt x="259" y="101"/>
                  </a:lnTo>
                  <a:lnTo>
                    <a:pt x="259" y="95"/>
                  </a:lnTo>
                  <a:lnTo>
                    <a:pt x="255" y="90"/>
                  </a:lnTo>
                  <a:lnTo>
                    <a:pt x="253" y="87"/>
                  </a:lnTo>
                  <a:lnTo>
                    <a:pt x="252" y="86"/>
                  </a:lnTo>
                  <a:lnTo>
                    <a:pt x="252" y="78"/>
                  </a:lnTo>
                  <a:lnTo>
                    <a:pt x="249" y="78"/>
                  </a:lnTo>
                  <a:lnTo>
                    <a:pt x="247" y="77"/>
                  </a:lnTo>
                  <a:lnTo>
                    <a:pt x="231" y="77"/>
                  </a:lnTo>
                  <a:lnTo>
                    <a:pt x="229" y="75"/>
                  </a:lnTo>
                  <a:lnTo>
                    <a:pt x="229" y="66"/>
                  </a:lnTo>
                  <a:lnTo>
                    <a:pt x="223" y="65"/>
                  </a:lnTo>
                  <a:lnTo>
                    <a:pt x="210" y="65"/>
                  </a:lnTo>
                  <a:lnTo>
                    <a:pt x="196" y="63"/>
                  </a:lnTo>
                  <a:lnTo>
                    <a:pt x="179" y="63"/>
                  </a:lnTo>
                  <a:lnTo>
                    <a:pt x="128" y="25"/>
                  </a:lnTo>
                  <a:lnTo>
                    <a:pt x="125" y="24"/>
                  </a:lnTo>
                  <a:lnTo>
                    <a:pt x="124" y="22"/>
                  </a:lnTo>
                  <a:lnTo>
                    <a:pt x="112" y="16"/>
                  </a:lnTo>
                  <a:lnTo>
                    <a:pt x="109" y="13"/>
                  </a:lnTo>
                  <a:lnTo>
                    <a:pt x="106" y="12"/>
                  </a:lnTo>
                  <a:lnTo>
                    <a:pt x="97" y="3"/>
                  </a:lnTo>
                  <a:lnTo>
                    <a:pt x="80" y="3"/>
                  </a:lnTo>
                  <a:lnTo>
                    <a:pt x="77" y="0"/>
                  </a:lnTo>
                  <a:lnTo>
                    <a:pt x="75" y="1"/>
                  </a:lnTo>
                  <a:lnTo>
                    <a:pt x="72" y="3"/>
                  </a:lnTo>
                  <a:lnTo>
                    <a:pt x="71" y="3"/>
                  </a:lnTo>
                  <a:lnTo>
                    <a:pt x="69" y="4"/>
                  </a:lnTo>
                  <a:lnTo>
                    <a:pt x="65" y="6"/>
                  </a:lnTo>
                  <a:lnTo>
                    <a:pt x="54" y="6"/>
                  </a:lnTo>
                  <a:lnTo>
                    <a:pt x="51" y="13"/>
                  </a:lnTo>
                  <a:lnTo>
                    <a:pt x="35" y="13"/>
                  </a:lnTo>
                  <a:lnTo>
                    <a:pt x="32" y="15"/>
                  </a:lnTo>
                  <a:lnTo>
                    <a:pt x="27" y="15"/>
                  </a:lnTo>
                  <a:lnTo>
                    <a:pt x="27" y="16"/>
                  </a:lnTo>
                  <a:lnTo>
                    <a:pt x="35" y="16"/>
                  </a:lnTo>
                  <a:lnTo>
                    <a:pt x="38" y="18"/>
                  </a:lnTo>
                  <a:lnTo>
                    <a:pt x="41" y="18"/>
                  </a:lnTo>
                  <a:lnTo>
                    <a:pt x="47" y="24"/>
                  </a:lnTo>
                  <a:lnTo>
                    <a:pt x="50" y="30"/>
                  </a:lnTo>
                  <a:lnTo>
                    <a:pt x="51" y="31"/>
                  </a:lnTo>
                  <a:lnTo>
                    <a:pt x="51" y="34"/>
                  </a:lnTo>
                  <a:lnTo>
                    <a:pt x="50" y="36"/>
                  </a:lnTo>
                  <a:lnTo>
                    <a:pt x="50" y="39"/>
                  </a:lnTo>
                  <a:lnTo>
                    <a:pt x="48" y="40"/>
                  </a:lnTo>
                  <a:lnTo>
                    <a:pt x="47" y="43"/>
                  </a:lnTo>
                  <a:lnTo>
                    <a:pt x="45" y="47"/>
                  </a:lnTo>
                  <a:lnTo>
                    <a:pt x="42" y="48"/>
                  </a:lnTo>
                  <a:lnTo>
                    <a:pt x="39" y="48"/>
                  </a:lnTo>
                  <a:lnTo>
                    <a:pt x="36" y="50"/>
                  </a:lnTo>
                  <a:lnTo>
                    <a:pt x="35" y="50"/>
                  </a:lnTo>
                  <a:lnTo>
                    <a:pt x="32" y="53"/>
                  </a:lnTo>
                  <a:lnTo>
                    <a:pt x="32" y="56"/>
                  </a:lnTo>
                  <a:lnTo>
                    <a:pt x="27" y="62"/>
                  </a:lnTo>
                  <a:lnTo>
                    <a:pt x="24" y="65"/>
                  </a:lnTo>
                  <a:lnTo>
                    <a:pt x="15" y="65"/>
                  </a:lnTo>
                  <a:lnTo>
                    <a:pt x="9" y="62"/>
                  </a:lnTo>
                  <a:lnTo>
                    <a:pt x="2" y="62"/>
                  </a:lnTo>
                  <a:lnTo>
                    <a:pt x="2" y="69"/>
                  </a:lnTo>
                  <a:lnTo>
                    <a:pt x="0" y="80"/>
                  </a:lnTo>
                  <a:lnTo>
                    <a:pt x="0" y="92"/>
                  </a:lnTo>
                  <a:lnTo>
                    <a:pt x="2" y="98"/>
                  </a:lnTo>
                  <a:lnTo>
                    <a:pt x="6" y="99"/>
                  </a:lnTo>
                  <a:lnTo>
                    <a:pt x="9" y="102"/>
                  </a:lnTo>
                  <a:lnTo>
                    <a:pt x="14" y="102"/>
                  </a:lnTo>
                  <a:lnTo>
                    <a:pt x="18" y="107"/>
                  </a:lnTo>
                  <a:lnTo>
                    <a:pt x="23" y="114"/>
                  </a:lnTo>
                  <a:lnTo>
                    <a:pt x="26" y="125"/>
                  </a:lnTo>
                  <a:lnTo>
                    <a:pt x="32" y="132"/>
                  </a:lnTo>
                  <a:lnTo>
                    <a:pt x="35" y="135"/>
                  </a:lnTo>
                  <a:lnTo>
                    <a:pt x="39" y="138"/>
                  </a:lnTo>
                  <a:lnTo>
                    <a:pt x="42" y="141"/>
                  </a:lnTo>
                  <a:lnTo>
                    <a:pt x="45" y="146"/>
                  </a:lnTo>
                  <a:lnTo>
                    <a:pt x="47" y="149"/>
                  </a:lnTo>
                  <a:lnTo>
                    <a:pt x="48" y="156"/>
                  </a:lnTo>
                  <a:lnTo>
                    <a:pt x="50" y="161"/>
                  </a:lnTo>
                  <a:lnTo>
                    <a:pt x="51" y="167"/>
                  </a:lnTo>
                  <a:lnTo>
                    <a:pt x="54" y="170"/>
                  </a:lnTo>
                  <a:lnTo>
                    <a:pt x="60" y="173"/>
                  </a:lnTo>
                  <a:lnTo>
                    <a:pt x="69" y="173"/>
                  </a:lnTo>
                  <a:lnTo>
                    <a:pt x="74" y="175"/>
                  </a:lnTo>
                  <a:lnTo>
                    <a:pt x="77" y="178"/>
                  </a:lnTo>
                  <a:lnTo>
                    <a:pt x="82" y="185"/>
                  </a:lnTo>
                  <a:lnTo>
                    <a:pt x="86" y="199"/>
                  </a:lnTo>
                  <a:lnTo>
                    <a:pt x="88" y="211"/>
                  </a:lnTo>
                  <a:lnTo>
                    <a:pt x="89" y="220"/>
                  </a:lnTo>
                  <a:lnTo>
                    <a:pt x="91" y="227"/>
                  </a:lnTo>
                  <a:lnTo>
                    <a:pt x="95" y="238"/>
                  </a:lnTo>
                  <a:lnTo>
                    <a:pt x="100" y="242"/>
                  </a:lnTo>
                  <a:lnTo>
                    <a:pt x="101" y="245"/>
                  </a:lnTo>
                  <a:lnTo>
                    <a:pt x="109" y="245"/>
                  </a:lnTo>
                  <a:lnTo>
                    <a:pt x="115" y="248"/>
                  </a:lnTo>
                  <a:lnTo>
                    <a:pt x="119" y="254"/>
                  </a:lnTo>
                  <a:lnTo>
                    <a:pt x="125" y="263"/>
                  </a:lnTo>
                  <a:lnTo>
                    <a:pt x="131" y="277"/>
                  </a:lnTo>
                  <a:lnTo>
                    <a:pt x="145" y="295"/>
                  </a:lnTo>
                  <a:lnTo>
                    <a:pt x="152" y="307"/>
                  </a:lnTo>
                  <a:lnTo>
                    <a:pt x="158" y="316"/>
                  </a:lnTo>
                  <a:lnTo>
                    <a:pt x="161" y="324"/>
                  </a:lnTo>
                  <a:lnTo>
                    <a:pt x="161" y="331"/>
                  </a:lnTo>
                  <a:lnTo>
                    <a:pt x="160" y="334"/>
                  </a:lnTo>
                  <a:lnTo>
                    <a:pt x="163" y="331"/>
                  </a:lnTo>
                  <a:lnTo>
                    <a:pt x="164" y="328"/>
                  </a:lnTo>
                  <a:lnTo>
                    <a:pt x="166" y="327"/>
                  </a:lnTo>
                  <a:lnTo>
                    <a:pt x="166" y="315"/>
                  </a:lnTo>
                  <a:lnTo>
                    <a:pt x="167" y="312"/>
                  </a:lnTo>
                  <a:lnTo>
                    <a:pt x="169" y="310"/>
                  </a:lnTo>
                  <a:lnTo>
                    <a:pt x="170" y="310"/>
                  </a:lnTo>
                  <a:lnTo>
                    <a:pt x="175" y="315"/>
                  </a:lnTo>
                  <a:lnTo>
                    <a:pt x="182" y="313"/>
                  </a:lnTo>
                  <a:lnTo>
                    <a:pt x="184" y="312"/>
                  </a:lnTo>
                  <a:lnTo>
                    <a:pt x="207" y="312"/>
                  </a:lnTo>
                  <a:lnTo>
                    <a:pt x="210" y="313"/>
                  </a:lnTo>
                  <a:lnTo>
                    <a:pt x="211" y="315"/>
                  </a:lnTo>
                  <a:lnTo>
                    <a:pt x="232" y="315"/>
                  </a:lnTo>
                  <a:lnTo>
                    <a:pt x="234" y="316"/>
                  </a:lnTo>
                  <a:lnTo>
                    <a:pt x="235" y="319"/>
                  </a:lnTo>
                  <a:lnTo>
                    <a:pt x="238" y="321"/>
                  </a:lnTo>
                  <a:lnTo>
                    <a:pt x="241" y="321"/>
                  </a:lnTo>
                  <a:lnTo>
                    <a:pt x="243" y="318"/>
                  </a:lnTo>
                  <a:lnTo>
                    <a:pt x="244" y="316"/>
                  </a:lnTo>
                  <a:lnTo>
                    <a:pt x="244" y="312"/>
                  </a:lnTo>
                  <a:lnTo>
                    <a:pt x="246" y="309"/>
                  </a:lnTo>
                  <a:lnTo>
                    <a:pt x="247" y="307"/>
                  </a:lnTo>
                  <a:lnTo>
                    <a:pt x="249" y="303"/>
                  </a:lnTo>
                  <a:lnTo>
                    <a:pt x="253" y="300"/>
                  </a:lnTo>
                  <a:lnTo>
                    <a:pt x="255" y="297"/>
                  </a:lnTo>
                  <a:lnTo>
                    <a:pt x="259" y="292"/>
                  </a:lnTo>
                  <a:lnTo>
                    <a:pt x="267" y="288"/>
                  </a:lnTo>
                  <a:lnTo>
                    <a:pt x="274" y="286"/>
                  </a:lnTo>
                  <a:lnTo>
                    <a:pt x="279" y="285"/>
                  </a:lnTo>
                  <a:lnTo>
                    <a:pt x="285" y="285"/>
                  </a:lnTo>
                  <a:lnTo>
                    <a:pt x="298" y="283"/>
                  </a:lnTo>
                  <a:lnTo>
                    <a:pt x="310" y="280"/>
                  </a:lnTo>
                  <a:lnTo>
                    <a:pt x="321" y="279"/>
                  </a:lnTo>
                  <a:lnTo>
                    <a:pt x="327" y="279"/>
                  </a:lnTo>
                  <a:lnTo>
                    <a:pt x="380" y="259"/>
                  </a:lnTo>
                  <a:lnTo>
                    <a:pt x="389" y="214"/>
                  </a:lnTo>
                  <a:lnTo>
                    <a:pt x="387" y="212"/>
                  </a:lnTo>
                  <a:lnTo>
                    <a:pt x="384" y="211"/>
                  </a:lnTo>
                  <a:lnTo>
                    <a:pt x="383" y="209"/>
                  </a:lnTo>
                  <a:lnTo>
                    <a:pt x="383" y="208"/>
                  </a:lnTo>
                  <a:lnTo>
                    <a:pt x="383" y="208"/>
                  </a:lnTo>
                  <a:lnTo>
                    <a:pt x="383" y="208"/>
                  </a:lnTo>
                  <a:close/>
                </a:path>
              </a:pathLst>
            </a:custGeom>
            <a:grp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322" name="Freeform 145"/>
            <p:cNvSpPr>
              <a:spLocks noEditPoints="1"/>
            </p:cNvSpPr>
            <p:nvPr/>
          </p:nvSpPr>
          <p:spPr bwMode="auto">
            <a:xfrm>
              <a:off x="10155870" y="2223984"/>
              <a:ext cx="129133" cy="514906"/>
            </a:xfrm>
            <a:custGeom>
              <a:avLst/>
              <a:gdLst>
                <a:gd name="T0" fmla="*/ 3 w 78"/>
                <a:gd name="T1" fmla="*/ 312 h 313"/>
                <a:gd name="T2" fmla="*/ 4 w 78"/>
                <a:gd name="T3" fmla="*/ 298 h 313"/>
                <a:gd name="T4" fmla="*/ 0 w 78"/>
                <a:gd name="T5" fmla="*/ 313 h 313"/>
                <a:gd name="T6" fmla="*/ 30 w 78"/>
                <a:gd name="T7" fmla="*/ 280 h 313"/>
                <a:gd name="T8" fmla="*/ 13 w 78"/>
                <a:gd name="T9" fmla="*/ 298 h 313"/>
                <a:gd name="T10" fmla="*/ 21 w 78"/>
                <a:gd name="T11" fmla="*/ 291 h 313"/>
                <a:gd name="T12" fmla="*/ 31 w 78"/>
                <a:gd name="T13" fmla="*/ 276 h 313"/>
                <a:gd name="T14" fmla="*/ 30 w 78"/>
                <a:gd name="T15" fmla="*/ 280 h 313"/>
                <a:gd name="T16" fmla="*/ 50 w 78"/>
                <a:gd name="T17" fmla="*/ 265 h 313"/>
                <a:gd name="T18" fmla="*/ 47 w 78"/>
                <a:gd name="T19" fmla="*/ 268 h 313"/>
                <a:gd name="T20" fmla="*/ 43 w 78"/>
                <a:gd name="T21" fmla="*/ 273 h 313"/>
                <a:gd name="T22" fmla="*/ 45 w 78"/>
                <a:gd name="T23" fmla="*/ 276 h 313"/>
                <a:gd name="T24" fmla="*/ 51 w 78"/>
                <a:gd name="T25" fmla="*/ 271 h 313"/>
                <a:gd name="T26" fmla="*/ 50 w 78"/>
                <a:gd name="T27" fmla="*/ 265 h 313"/>
                <a:gd name="T28" fmla="*/ 50 w 78"/>
                <a:gd name="T29" fmla="*/ 265 h 313"/>
                <a:gd name="T30" fmla="*/ 69 w 78"/>
                <a:gd name="T31" fmla="*/ 172 h 313"/>
                <a:gd name="T32" fmla="*/ 68 w 78"/>
                <a:gd name="T33" fmla="*/ 178 h 313"/>
                <a:gd name="T34" fmla="*/ 74 w 78"/>
                <a:gd name="T35" fmla="*/ 184 h 313"/>
                <a:gd name="T36" fmla="*/ 74 w 78"/>
                <a:gd name="T37" fmla="*/ 172 h 313"/>
                <a:gd name="T38" fmla="*/ 74 w 78"/>
                <a:gd name="T39" fmla="*/ 167 h 313"/>
                <a:gd name="T40" fmla="*/ 74 w 78"/>
                <a:gd name="T41" fmla="*/ 167 h 313"/>
                <a:gd name="T42" fmla="*/ 77 w 78"/>
                <a:gd name="T43" fmla="*/ 197 h 313"/>
                <a:gd name="T44" fmla="*/ 72 w 78"/>
                <a:gd name="T45" fmla="*/ 202 h 313"/>
                <a:gd name="T46" fmla="*/ 72 w 78"/>
                <a:gd name="T47" fmla="*/ 202 h 313"/>
                <a:gd name="T48" fmla="*/ 68 w 78"/>
                <a:gd name="T49" fmla="*/ 242 h 313"/>
                <a:gd name="T50" fmla="*/ 68 w 78"/>
                <a:gd name="T51" fmla="*/ 250 h 313"/>
                <a:gd name="T52" fmla="*/ 68 w 78"/>
                <a:gd name="T53" fmla="*/ 250 h 313"/>
                <a:gd name="T54" fmla="*/ 71 w 78"/>
                <a:gd name="T55" fmla="*/ 226 h 313"/>
                <a:gd name="T56" fmla="*/ 66 w 78"/>
                <a:gd name="T57" fmla="*/ 226 h 313"/>
                <a:gd name="T58" fmla="*/ 66 w 78"/>
                <a:gd name="T59" fmla="*/ 226 h 313"/>
                <a:gd name="T60" fmla="*/ 37 w 78"/>
                <a:gd name="T61" fmla="*/ 16 h 313"/>
                <a:gd name="T62" fmla="*/ 42 w 78"/>
                <a:gd name="T63" fmla="*/ 0 h 313"/>
                <a:gd name="T64" fmla="*/ 33 w 78"/>
                <a:gd name="T65" fmla="*/ 6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313">
                  <a:moveTo>
                    <a:pt x="0" y="313"/>
                  </a:moveTo>
                  <a:lnTo>
                    <a:pt x="3" y="312"/>
                  </a:lnTo>
                  <a:lnTo>
                    <a:pt x="9" y="301"/>
                  </a:lnTo>
                  <a:lnTo>
                    <a:pt x="4" y="298"/>
                  </a:lnTo>
                  <a:lnTo>
                    <a:pt x="0" y="313"/>
                  </a:lnTo>
                  <a:lnTo>
                    <a:pt x="0" y="313"/>
                  </a:lnTo>
                  <a:lnTo>
                    <a:pt x="0" y="313"/>
                  </a:lnTo>
                  <a:close/>
                  <a:moveTo>
                    <a:pt x="30" y="280"/>
                  </a:moveTo>
                  <a:lnTo>
                    <a:pt x="18" y="279"/>
                  </a:lnTo>
                  <a:lnTo>
                    <a:pt x="13" y="298"/>
                  </a:lnTo>
                  <a:lnTo>
                    <a:pt x="16" y="298"/>
                  </a:lnTo>
                  <a:lnTo>
                    <a:pt x="21" y="291"/>
                  </a:lnTo>
                  <a:lnTo>
                    <a:pt x="34" y="282"/>
                  </a:lnTo>
                  <a:lnTo>
                    <a:pt x="31" y="276"/>
                  </a:lnTo>
                  <a:lnTo>
                    <a:pt x="30" y="280"/>
                  </a:lnTo>
                  <a:lnTo>
                    <a:pt x="30" y="280"/>
                  </a:lnTo>
                  <a:lnTo>
                    <a:pt x="30" y="280"/>
                  </a:lnTo>
                  <a:close/>
                  <a:moveTo>
                    <a:pt x="50" y="265"/>
                  </a:moveTo>
                  <a:lnTo>
                    <a:pt x="48" y="265"/>
                  </a:lnTo>
                  <a:lnTo>
                    <a:pt x="47" y="268"/>
                  </a:lnTo>
                  <a:lnTo>
                    <a:pt x="45" y="270"/>
                  </a:lnTo>
                  <a:lnTo>
                    <a:pt x="43" y="273"/>
                  </a:lnTo>
                  <a:lnTo>
                    <a:pt x="43" y="274"/>
                  </a:lnTo>
                  <a:lnTo>
                    <a:pt x="45" y="276"/>
                  </a:lnTo>
                  <a:lnTo>
                    <a:pt x="47" y="276"/>
                  </a:lnTo>
                  <a:lnTo>
                    <a:pt x="51" y="271"/>
                  </a:lnTo>
                  <a:lnTo>
                    <a:pt x="51" y="267"/>
                  </a:lnTo>
                  <a:lnTo>
                    <a:pt x="50" y="265"/>
                  </a:lnTo>
                  <a:lnTo>
                    <a:pt x="50" y="265"/>
                  </a:lnTo>
                  <a:lnTo>
                    <a:pt x="50" y="265"/>
                  </a:lnTo>
                  <a:close/>
                  <a:moveTo>
                    <a:pt x="74" y="167"/>
                  </a:moveTo>
                  <a:lnTo>
                    <a:pt x="69" y="172"/>
                  </a:lnTo>
                  <a:lnTo>
                    <a:pt x="72" y="178"/>
                  </a:lnTo>
                  <a:lnTo>
                    <a:pt x="68" y="178"/>
                  </a:lnTo>
                  <a:lnTo>
                    <a:pt x="68" y="184"/>
                  </a:lnTo>
                  <a:lnTo>
                    <a:pt x="74" y="184"/>
                  </a:lnTo>
                  <a:lnTo>
                    <a:pt x="77" y="179"/>
                  </a:lnTo>
                  <a:lnTo>
                    <a:pt x="74" y="172"/>
                  </a:lnTo>
                  <a:lnTo>
                    <a:pt x="78" y="172"/>
                  </a:lnTo>
                  <a:lnTo>
                    <a:pt x="74" y="167"/>
                  </a:lnTo>
                  <a:lnTo>
                    <a:pt x="74" y="167"/>
                  </a:lnTo>
                  <a:lnTo>
                    <a:pt x="74" y="167"/>
                  </a:lnTo>
                  <a:close/>
                  <a:moveTo>
                    <a:pt x="72" y="202"/>
                  </a:moveTo>
                  <a:lnTo>
                    <a:pt x="77" y="197"/>
                  </a:lnTo>
                  <a:lnTo>
                    <a:pt x="71" y="193"/>
                  </a:lnTo>
                  <a:lnTo>
                    <a:pt x="72" y="202"/>
                  </a:lnTo>
                  <a:lnTo>
                    <a:pt x="72" y="202"/>
                  </a:lnTo>
                  <a:lnTo>
                    <a:pt x="72" y="202"/>
                  </a:lnTo>
                  <a:close/>
                  <a:moveTo>
                    <a:pt x="68" y="250"/>
                  </a:moveTo>
                  <a:lnTo>
                    <a:pt x="68" y="242"/>
                  </a:lnTo>
                  <a:lnTo>
                    <a:pt x="63" y="248"/>
                  </a:lnTo>
                  <a:lnTo>
                    <a:pt x="68" y="250"/>
                  </a:lnTo>
                  <a:lnTo>
                    <a:pt x="68" y="250"/>
                  </a:lnTo>
                  <a:lnTo>
                    <a:pt x="68" y="250"/>
                  </a:lnTo>
                  <a:close/>
                  <a:moveTo>
                    <a:pt x="66" y="226"/>
                  </a:moveTo>
                  <a:lnTo>
                    <a:pt x="71" y="226"/>
                  </a:lnTo>
                  <a:lnTo>
                    <a:pt x="66" y="221"/>
                  </a:lnTo>
                  <a:lnTo>
                    <a:pt x="66" y="226"/>
                  </a:lnTo>
                  <a:lnTo>
                    <a:pt x="66" y="226"/>
                  </a:lnTo>
                  <a:lnTo>
                    <a:pt x="66" y="226"/>
                  </a:lnTo>
                  <a:close/>
                  <a:moveTo>
                    <a:pt x="33" y="6"/>
                  </a:moveTo>
                  <a:lnTo>
                    <a:pt x="37" y="16"/>
                  </a:lnTo>
                  <a:lnTo>
                    <a:pt x="45" y="6"/>
                  </a:lnTo>
                  <a:lnTo>
                    <a:pt x="42" y="0"/>
                  </a:lnTo>
                  <a:lnTo>
                    <a:pt x="33" y="6"/>
                  </a:lnTo>
                  <a:lnTo>
                    <a:pt x="33" y="6"/>
                  </a:lnTo>
                  <a:lnTo>
                    <a:pt x="33" y="6"/>
                  </a:lnTo>
                  <a:close/>
                </a:path>
              </a:pathLst>
            </a:custGeom>
            <a:grp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323" name="Freeform 146"/>
            <p:cNvSpPr>
              <a:spLocks noEditPoints="1"/>
            </p:cNvSpPr>
            <p:nvPr/>
          </p:nvSpPr>
          <p:spPr bwMode="auto">
            <a:xfrm>
              <a:off x="6638683" y="1579116"/>
              <a:ext cx="3920310" cy="1242027"/>
            </a:xfrm>
            <a:custGeom>
              <a:avLst/>
              <a:gdLst>
                <a:gd name="T0" fmla="*/ 473 w 2368"/>
                <a:gd name="T1" fmla="*/ 9 h 755"/>
                <a:gd name="T2" fmla="*/ 814 w 2368"/>
                <a:gd name="T3" fmla="*/ 33 h 755"/>
                <a:gd name="T4" fmla="*/ 410 w 2368"/>
                <a:gd name="T5" fmla="*/ 160 h 755"/>
                <a:gd name="T6" fmla="*/ 491 w 2368"/>
                <a:gd name="T7" fmla="*/ 98 h 755"/>
                <a:gd name="T8" fmla="*/ 421 w 2368"/>
                <a:gd name="T9" fmla="*/ 124 h 755"/>
                <a:gd name="T10" fmla="*/ 1510 w 2368"/>
                <a:gd name="T11" fmla="*/ 116 h 755"/>
                <a:gd name="T12" fmla="*/ 1597 w 2368"/>
                <a:gd name="T13" fmla="*/ 109 h 755"/>
                <a:gd name="T14" fmla="*/ 945 w 2368"/>
                <a:gd name="T15" fmla="*/ 38 h 755"/>
                <a:gd name="T16" fmla="*/ 1153 w 2368"/>
                <a:gd name="T17" fmla="*/ 115 h 755"/>
                <a:gd name="T18" fmla="*/ 26 w 2368"/>
                <a:gd name="T19" fmla="*/ 467 h 755"/>
                <a:gd name="T20" fmla="*/ 302 w 2368"/>
                <a:gd name="T21" fmla="*/ 21 h 755"/>
                <a:gd name="T22" fmla="*/ 2008 w 2368"/>
                <a:gd name="T23" fmla="*/ 591 h 755"/>
                <a:gd name="T24" fmla="*/ 1942 w 2368"/>
                <a:gd name="T25" fmla="*/ 530 h 755"/>
                <a:gd name="T26" fmla="*/ 354 w 2368"/>
                <a:gd name="T27" fmla="*/ 20 h 755"/>
                <a:gd name="T28" fmla="*/ 2010 w 2368"/>
                <a:gd name="T29" fmla="*/ 199 h 755"/>
                <a:gd name="T30" fmla="*/ 1776 w 2368"/>
                <a:gd name="T31" fmla="*/ 167 h 755"/>
                <a:gd name="T32" fmla="*/ 1531 w 2368"/>
                <a:gd name="T33" fmla="*/ 143 h 755"/>
                <a:gd name="T34" fmla="*/ 1448 w 2368"/>
                <a:gd name="T35" fmla="*/ 173 h 755"/>
                <a:gd name="T36" fmla="*/ 1302 w 2368"/>
                <a:gd name="T37" fmla="*/ 125 h 755"/>
                <a:gd name="T38" fmla="*/ 1085 w 2368"/>
                <a:gd name="T39" fmla="*/ 134 h 755"/>
                <a:gd name="T40" fmla="*/ 1032 w 2368"/>
                <a:gd name="T41" fmla="*/ 74 h 755"/>
                <a:gd name="T42" fmla="*/ 885 w 2368"/>
                <a:gd name="T43" fmla="*/ 86 h 755"/>
                <a:gd name="T44" fmla="*/ 784 w 2368"/>
                <a:gd name="T45" fmla="*/ 148 h 755"/>
                <a:gd name="T46" fmla="*/ 714 w 2368"/>
                <a:gd name="T47" fmla="*/ 167 h 755"/>
                <a:gd name="T48" fmla="*/ 772 w 2368"/>
                <a:gd name="T49" fmla="*/ 225 h 755"/>
                <a:gd name="T50" fmla="*/ 675 w 2368"/>
                <a:gd name="T51" fmla="*/ 250 h 755"/>
                <a:gd name="T52" fmla="*/ 610 w 2368"/>
                <a:gd name="T53" fmla="*/ 145 h 755"/>
                <a:gd name="T54" fmla="*/ 537 w 2368"/>
                <a:gd name="T55" fmla="*/ 205 h 755"/>
                <a:gd name="T56" fmla="*/ 369 w 2368"/>
                <a:gd name="T57" fmla="*/ 231 h 755"/>
                <a:gd name="T58" fmla="*/ 275 w 2368"/>
                <a:gd name="T59" fmla="*/ 264 h 755"/>
                <a:gd name="T60" fmla="*/ 216 w 2368"/>
                <a:gd name="T61" fmla="*/ 291 h 755"/>
                <a:gd name="T62" fmla="*/ 165 w 2368"/>
                <a:gd name="T63" fmla="*/ 203 h 755"/>
                <a:gd name="T64" fmla="*/ 118 w 2368"/>
                <a:gd name="T65" fmla="*/ 250 h 755"/>
                <a:gd name="T66" fmla="*/ 144 w 2368"/>
                <a:gd name="T67" fmla="*/ 371 h 755"/>
                <a:gd name="T68" fmla="*/ 172 w 2368"/>
                <a:gd name="T69" fmla="*/ 461 h 755"/>
                <a:gd name="T70" fmla="*/ 231 w 2368"/>
                <a:gd name="T71" fmla="*/ 532 h 755"/>
                <a:gd name="T72" fmla="*/ 336 w 2368"/>
                <a:gd name="T73" fmla="*/ 607 h 755"/>
                <a:gd name="T74" fmla="*/ 314 w 2368"/>
                <a:gd name="T75" fmla="*/ 683 h 755"/>
                <a:gd name="T76" fmla="*/ 470 w 2368"/>
                <a:gd name="T77" fmla="*/ 741 h 755"/>
                <a:gd name="T78" fmla="*/ 479 w 2368"/>
                <a:gd name="T79" fmla="*/ 663 h 755"/>
                <a:gd name="T80" fmla="*/ 476 w 2368"/>
                <a:gd name="T81" fmla="*/ 568 h 755"/>
                <a:gd name="T82" fmla="*/ 609 w 2368"/>
                <a:gd name="T83" fmla="*/ 556 h 755"/>
                <a:gd name="T84" fmla="*/ 651 w 2368"/>
                <a:gd name="T85" fmla="*/ 500 h 755"/>
                <a:gd name="T86" fmla="*/ 844 w 2368"/>
                <a:gd name="T87" fmla="*/ 502 h 755"/>
                <a:gd name="T88" fmla="*/ 989 w 2368"/>
                <a:gd name="T89" fmla="*/ 553 h 755"/>
                <a:gd name="T90" fmla="*/ 1160 w 2368"/>
                <a:gd name="T91" fmla="*/ 561 h 755"/>
                <a:gd name="T92" fmla="*/ 1264 w 2368"/>
                <a:gd name="T93" fmla="*/ 533 h 755"/>
                <a:gd name="T94" fmla="*/ 1463 w 2368"/>
                <a:gd name="T95" fmla="*/ 586 h 755"/>
                <a:gd name="T96" fmla="*/ 1609 w 2368"/>
                <a:gd name="T97" fmla="*/ 527 h 755"/>
                <a:gd name="T98" fmla="*/ 1763 w 2368"/>
                <a:gd name="T99" fmla="*/ 582 h 755"/>
                <a:gd name="T100" fmla="*/ 1898 w 2368"/>
                <a:gd name="T101" fmla="*/ 665 h 755"/>
                <a:gd name="T102" fmla="*/ 1930 w 2368"/>
                <a:gd name="T103" fmla="*/ 719 h 755"/>
                <a:gd name="T104" fmla="*/ 1963 w 2368"/>
                <a:gd name="T105" fmla="*/ 577 h 755"/>
                <a:gd name="T106" fmla="*/ 1892 w 2368"/>
                <a:gd name="T107" fmla="*/ 494 h 755"/>
                <a:gd name="T108" fmla="*/ 1814 w 2368"/>
                <a:gd name="T109" fmla="*/ 433 h 755"/>
                <a:gd name="T110" fmla="*/ 1999 w 2368"/>
                <a:gd name="T111" fmla="*/ 390 h 755"/>
                <a:gd name="T112" fmla="*/ 2090 w 2368"/>
                <a:gd name="T113" fmla="*/ 342 h 755"/>
                <a:gd name="T114" fmla="*/ 2081 w 2368"/>
                <a:gd name="T115" fmla="*/ 419 h 755"/>
                <a:gd name="T116" fmla="*/ 2216 w 2368"/>
                <a:gd name="T117" fmla="*/ 509 h 755"/>
                <a:gd name="T118" fmla="*/ 2166 w 2368"/>
                <a:gd name="T119" fmla="*/ 414 h 755"/>
                <a:gd name="T120" fmla="*/ 2233 w 2368"/>
                <a:gd name="T121" fmla="*/ 377 h 755"/>
                <a:gd name="T122" fmla="*/ 2234 w 2368"/>
                <a:gd name="T123" fmla="*/ 291 h 755"/>
                <a:gd name="T124" fmla="*/ 2272 w 2368"/>
                <a:gd name="T125" fmla="*/ 270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68" h="755">
                  <a:moveTo>
                    <a:pt x="731" y="143"/>
                  </a:moveTo>
                  <a:lnTo>
                    <a:pt x="723" y="142"/>
                  </a:lnTo>
                  <a:lnTo>
                    <a:pt x="717" y="146"/>
                  </a:lnTo>
                  <a:lnTo>
                    <a:pt x="728" y="151"/>
                  </a:lnTo>
                  <a:lnTo>
                    <a:pt x="731" y="143"/>
                  </a:lnTo>
                  <a:lnTo>
                    <a:pt x="731" y="143"/>
                  </a:lnTo>
                  <a:lnTo>
                    <a:pt x="731" y="143"/>
                  </a:lnTo>
                  <a:close/>
                  <a:moveTo>
                    <a:pt x="742" y="137"/>
                  </a:moveTo>
                  <a:lnTo>
                    <a:pt x="739" y="136"/>
                  </a:lnTo>
                  <a:lnTo>
                    <a:pt x="737" y="134"/>
                  </a:lnTo>
                  <a:lnTo>
                    <a:pt x="736" y="134"/>
                  </a:lnTo>
                  <a:lnTo>
                    <a:pt x="736" y="139"/>
                  </a:lnTo>
                  <a:lnTo>
                    <a:pt x="739" y="140"/>
                  </a:lnTo>
                  <a:lnTo>
                    <a:pt x="742" y="140"/>
                  </a:lnTo>
                  <a:lnTo>
                    <a:pt x="745" y="142"/>
                  </a:lnTo>
                  <a:lnTo>
                    <a:pt x="746" y="142"/>
                  </a:lnTo>
                  <a:lnTo>
                    <a:pt x="746" y="140"/>
                  </a:lnTo>
                  <a:lnTo>
                    <a:pt x="745" y="139"/>
                  </a:lnTo>
                  <a:lnTo>
                    <a:pt x="742" y="137"/>
                  </a:lnTo>
                  <a:lnTo>
                    <a:pt x="742" y="137"/>
                  </a:lnTo>
                  <a:lnTo>
                    <a:pt x="742" y="137"/>
                  </a:lnTo>
                  <a:close/>
                  <a:moveTo>
                    <a:pt x="446" y="6"/>
                  </a:moveTo>
                  <a:lnTo>
                    <a:pt x="448" y="6"/>
                  </a:lnTo>
                  <a:lnTo>
                    <a:pt x="449" y="5"/>
                  </a:lnTo>
                  <a:lnTo>
                    <a:pt x="452" y="2"/>
                  </a:lnTo>
                  <a:lnTo>
                    <a:pt x="454" y="0"/>
                  </a:lnTo>
                  <a:lnTo>
                    <a:pt x="431" y="0"/>
                  </a:lnTo>
                  <a:lnTo>
                    <a:pt x="430" y="5"/>
                  </a:lnTo>
                  <a:lnTo>
                    <a:pt x="440" y="5"/>
                  </a:lnTo>
                  <a:lnTo>
                    <a:pt x="442" y="6"/>
                  </a:lnTo>
                  <a:lnTo>
                    <a:pt x="446" y="6"/>
                  </a:lnTo>
                  <a:lnTo>
                    <a:pt x="446" y="6"/>
                  </a:lnTo>
                  <a:lnTo>
                    <a:pt x="446" y="6"/>
                  </a:lnTo>
                  <a:close/>
                  <a:moveTo>
                    <a:pt x="457" y="17"/>
                  </a:moveTo>
                  <a:lnTo>
                    <a:pt x="458" y="17"/>
                  </a:lnTo>
                  <a:lnTo>
                    <a:pt x="461" y="14"/>
                  </a:lnTo>
                  <a:lnTo>
                    <a:pt x="463" y="14"/>
                  </a:lnTo>
                  <a:lnTo>
                    <a:pt x="464" y="15"/>
                  </a:lnTo>
                  <a:lnTo>
                    <a:pt x="467" y="15"/>
                  </a:lnTo>
                  <a:lnTo>
                    <a:pt x="469" y="17"/>
                  </a:lnTo>
                  <a:lnTo>
                    <a:pt x="472" y="17"/>
                  </a:lnTo>
                  <a:lnTo>
                    <a:pt x="475" y="14"/>
                  </a:lnTo>
                  <a:lnTo>
                    <a:pt x="475" y="11"/>
                  </a:lnTo>
                  <a:lnTo>
                    <a:pt x="473" y="9"/>
                  </a:lnTo>
                  <a:lnTo>
                    <a:pt x="470" y="8"/>
                  </a:lnTo>
                  <a:lnTo>
                    <a:pt x="461" y="8"/>
                  </a:lnTo>
                  <a:lnTo>
                    <a:pt x="448" y="14"/>
                  </a:lnTo>
                  <a:lnTo>
                    <a:pt x="449" y="15"/>
                  </a:lnTo>
                  <a:lnTo>
                    <a:pt x="452" y="17"/>
                  </a:lnTo>
                  <a:lnTo>
                    <a:pt x="457" y="17"/>
                  </a:lnTo>
                  <a:lnTo>
                    <a:pt x="457" y="17"/>
                  </a:lnTo>
                  <a:lnTo>
                    <a:pt x="457" y="17"/>
                  </a:lnTo>
                  <a:close/>
                  <a:moveTo>
                    <a:pt x="624" y="134"/>
                  </a:moveTo>
                  <a:lnTo>
                    <a:pt x="629" y="133"/>
                  </a:lnTo>
                  <a:lnTo>
                    <a:pt x="632" y="131"/>
                  </a:lnTo>
                  <a:lnTo>
                    <a:pt x="632" y="128"/>
                  </a:lnTo>
                  <a:lnTo>
                    <a:pt x="630" y="128"/>
                  </a:lnTo>
                  <a:lnTo>
                    <a:pt x="629" y="127"/>
                  </a:lnTo>
                  <a:lnTo>
                    <a:pt x="615" y="127"/>
                  </a:lnTo>
                  <a:lnTo>
                    <a:pt x="615" y="130"/>
                  </a:lnTo>
                  <a:lnTo>
                    <a:pt x="618" y="133"/>
                  </a:lnTo>
                  <a:lnTo>
                    <a:pt x="621" y="134"/>
                  </a:lnTo>
                  <a:lnTo>
                    <a:pt x="624" y="134"/>
                  </a:lnTo>
                  <a:lnTo>
                    <a:pt x="624" y="134"/>
                  </a:lnTo>
                  <a:lnTo>
                    <a:pt x="624" y="134"/>
                  </a:lnTo>
                  <a:close/>
                  <a:moveTo>
                    <a:pt x="416" y="9"/>
                  </a:moveTo>
                  <a:lnTo>
                    <a:pt x="406" y="8"/>
                  </a:lnTo>
                  <a:lnTo>
                    <a:pt x="407" y="11"/>
                  </a:lnTo>
                  <a:lnTo>
                    <a:pt x="416" y="9"/>
                  </a:lnTo>
                  <a:lnTo>
                    <a:pt x="416" y="9"/>
                  </a:lnTo>
                  <a:lnTo>
                    <a:pt x="416" y="9"/>
                  </a:lnTo>
                  <a:close/>
                  <a:moveTo>
                    <a:pt x="496" y="182"/>
                  </a:moveTo>
                  <a:lnTo>
                    <a:pt x="498" y="187"/>
                  </a:lnTo>
                  <a:lnTo>
                    <a:pt x="504" y="190"/>
                  </a:lnTo>
                  <a:lnTo>
                    <a:pt x="511" y="194"/>
                  </a:lnTo>
                  <a:lnTo>
                    <a:pt x="517" y="196"/>
                  </a:lnTo>
                  <a:lnTo>
                    <a:pt x="522" y="194"/>
                  </a:lnTo>
                  <a:lnTo>
                    <a:pt x="519" y="190"/>
                  </a:lnTo>
                  <a:lnTo>
                    <a:pt x="511" y="184"/>
                  </a:lnTo>
                  <a:lnTo>
                    <a:pt x="502" y="182"/>
                  </a:lnTo>
                  <a:lnTo>
                    <a:pt x="496" y="182"/>
                  </a:lnTo>
                  <a:lnTo>
                    <a:pt x="496" y="182"/>
                  </a:lnTo>
                  <a:lnTo>
                    <a:pt x="496" y="182"/>
                  </a:lnTo>
                  <a:close/>
                  <a:moveTo>
                    <a:pt x="814" y="33"/>
                  </a:moveTo>
                  <a:lnTo>
                    <a:pt x="817" y="29"/>
                  </a:lnTo>
                  <a:lnTo>
                    <a:pt x="794" y="29"/>
                  </a:lnTo>
                  <a:lnTo>
                    <a:pt x="814" y="33"/>
                  </a:lnTo>
                  <a:lnTo>
                    <a:pt x="814" y="33"/>
                  </a:lnTo>
                  <a:lnTo>
                    <a:pt x="814" y="33"/>
                  </a:lnTo>
                  <a:close/>
                  <a:moveTo>
                    <a:pt x="409" y="27"/>
                  </a:moveTo>
                  <a:lnTo>
                    <a:pt x="428" y="27"/>
                  </a:lnTo>
                  <a:lnTo>
                    <a:pt x="422" y="23"/>
                  </a:lnTo>
                  <a:lnTo>
                    <a:pt x="409" y="27"/>
                  </a:lnTo>
                  <a:lnTo>
                    <a:pt x="409" y="27"/>
                  </a:lnTo>
                  <a:lnTo>
                    <a:pt x="409" y="27"/>
                  </a:lnTo>
                  <a:close/>
                  <a:moveTo>
                    <a:pt x="412" y="17"/>
                  </a:moveTo>
                  <a:lnTo>
                    <a:pt x="415" y="18"/>
                  </a:lnTo>
                  <a:lnTo>
                    <a:pt x="418" y="21"/>
                  </a:lnTo>
                  <a:lnTo>
                    <a:pt x="425" y="18"/>
                  </a:lnTo>
                  <a:lnTo>
                    <a:pt x="425" y="20"/>
                  </a:lnTo>
                  <a:lnTo>
                    <a:pt x="431" y="20"/>
                  </a:lnTo>
                  <a:lnTo>
                    <a:pt x="437" y="17"/>
                  </a:lnTo>
                  <a:lnTo>
                    <a:pt x="439" y="15"/>
                  </a:lnTo>
                  <a:lnTo>
                    <a:pt x="440" y="15"/>
                  </a:lnTo>
                  <a:lnTo>
                    <a:pt x="427" y="14"/>
                  </a:lnTo>
                  <a:lnTo>
                    <a:pt x="424" y="15"/>
                  </a:lnTo>
                  <a:lnTo>
                    <a:pt x="422" y="15"/>
                  </a:lnTo>
                  <a:lnTo>
                    <a:pt x="421" y="14"/>
                  </a:lnTo>
                  <a:lnTo>
                    <a:pt x="415" y="14"/>
                  </a:lnTo>
                  <a:lnTo>
                    <a:pt x="412" y="17"/>
                  </a:lnTo>
                  <a:lnTo>
                    <a:pt x="412" y="17"/>
                  </a:lnTo>
                  <a:lnTo>
                    <a:pt x="412" y="17"/>
                  </a:lnTo>
                  <a:close/>
                  <a:moveTo>
                    <a:pt x="436" y="11"/>
                  </a:moveTo>
                  <a:lnTo>
                    <a:pt x="421" y="11"/>
                  </a:lnTo>
                  <a:lnTo>
                    <a:pt x="433" y="14"/>
                  </a:lnTo>
                  <a:lnTo>
                    <a:pt x="436" y="11"/>
                  </a:lnTo>
                  <a:lnTo>
                    <a:pt x="436" y="11"/>
                  </a:lnTo>
                  <a:lnTo>
                    <a:pt x="436" y="11"/>
                  </a:lnTo>
                  <a:close/>
                  <a:moveTo>
                    <a:pt x="404" y="137"/>
                  </a:moveTo>
                  <a:lnTo>
                    <a:pt x="394" y="139"/>
                  </a:lnTo>
                  <a:lnTo>
                    <a:pt x="397" y="145"/>
                  </a:lnTo>
                  <a:lnTo>
                    <a:pt x="404" y="140"/>
                  </a:lnTo>
                  <a:lnTo>
                    <a:pt x="400" y="146"/>
                  </a:lnTo>
                  <a:lnTo>
                    <a:pt x="398" y="146"/>
                  </a:lnTo>
                  <a:lnTo>
                    <a:pt x="397" y="148"/>
                  </a:lnTo>
                  <a:lnTo>
                    <a:pt x="395" y="148"/>
                  </a:lnTo>
                  <a:lnTo>
                    <a:pt x="392" y="151"/>
                  </a:lnTo>
                  <a:lnTo>
                    <a:pt x="391" y="152"/>
                  </a:lnTo>
                  <a:lnTo>
                    <a:pt x="391" y="154"/>
                  </a:lnTo>
                  <a:lnTo>
                    <a:pt x="394" y="157"/>
                  </a:lnTo>
                  <a:lnTo>
                    <a:pt x="400" y="160"/>
                  </a:lnTo>
                  <a:lnTo>
                    <a:pt x="410" y="160"/>
                  </a:lnTo>
                  <a:lnTo>
                    <a:pt x="416" y="161"/>
                  </a:lnTo>
                  <a:lnTo>
                    <a:pt x="422" y="163"/>
                  </a:lnTo>
                  <a:lnTo>
                    <a:pt x="424" y="164"/>
                  </a:lnTo>
                  <a:lnTo>
                    <a:pt x="425" y="167"/>
                  </a:lnTo>
                  <a:lnTo>
                    <a:pt x="425" y="170"/>
                  </a:lnTo>
                  <a:lnTo>
                    <a:pt x="427" y="172"/>
                  </a:lnTo>
                  <a:lnTo>
                    <a:pt x="427" y="173"/>
                  </a:lnTo>
                  <a:lnTo>
                    <a:pt x="431" y="173"/>
                  </a:lnTo>
                  <a:lnTo>
                    <a:pt x="436" y="175"/>
                  </a:lnTo>
                  <a:lnTo>
                    <a:pt x="439" y="175"/>
                  </a:lnTo>
                  <a:lnTo>
                    <a:pt x="443" y="176"/>
                  </a:lnTo>
                  <a:lnTo>
                    <a:pt x="446" y="176"/>
                  </a:lnTo>
                  <a:lnTo>
                    <a:pt x="476" y="175"/>
                  </a:lnTo>
                  <a:lnTo>
                    <a:pt x="473" y="175"/>
                  </a:lnTo>
                  <a:lnTo>
                    <a:pt x="454" y="169"/>
                  </a:lnTo>
                  <a:lnTo>
                    <a:pt x="446" y="163"/>
                  </a:lnTo>
                  <a:lnTo>
                    <a:pt x="443" y="158"/>
                  </a:lnTo>
                  <a:lnTo>
                    <a:pt x="442" y="155"/>
                  </a:lnTo>
                  <a:lnTo>
                    <a:pt x="439" y="154"/>
                  </a:lnTo>
                  <a:lnTo>
                    <a:pt x="439" y="151"/>
                  </a:lnTo>
                  <a:lnTo>
                    <a:pt x="437" y="148"/>
                  </a:lnTo>
                  <a:lnTo>
                    <a:pt x="443" y="136"/>
                  </a:lnTo>
                  <a:lnTo>
                    <a:pt x="442" y="134"/>
                  </a:lnTo>
                  <a:lnTo>
                    <a:pt x="442" y="133"/>
                  </a:lnTo>
                  <a:lnTo>
                    <a:pt x="439" y="133"/>
                  </a:lnTo>
                  <a:lnTo>
                    <a:pt x="448" y="131"/>
                  </a:lnTo>
                  <a:lnTo>
                    <a:pt x="445" y="127"/>
                  </a:lnTo>
                  <a:lnTo>
                    <a:pt x="454" y="127"/>
                  </a:lnTo>
                  <a:lnTo>
                    <a:pt x="448" y="124"/>
                  </a:lnTo>
                  <a:lnTo>
                    <a:pt x="454" y="125"/>
                  </a:lnTo>
                  <a:lnTo>
                    <a:pt x="457" y="122"/>
                  </a:lnTo>
                  <a:lnTo>
                    <a:pt x="451" y="119"/>
                  </a:lnTo>
                  <a:lnTo>
                    <a:pt x="463" y="119"/>
                  </a:lnTo>
                  <a:lnTo>
                    <a:pt x="464" y="118"/>
                  </a:lnTo>
                  <a:lnTo>
                    <a:pt x="460" y="112"/>
                  </a:lnTo>
                  <a:lnTo>
                    <a:pt x="467" y="115"/>
                  </a:lnTo>
                  <a:lnTo>
                    <a:pt x="467" y="106"/>
                  </a:lnTo>
                  <a:lnTo>
                    <a:pt x="469" y="107"/>
                  </a:lnTo>
                  <a:lnTo>
                    <a:pt x="472" y="109"/>
                  </a:lnTo>
                  <a:lnTo>
                    <a:pt x="475" y="109"/>
                  </a:lnTo>
                  <a:lnTo>
                    <a:pt x="479" y="107"/>
                  </a:lnTo>
                  <a:lnTo>
                    <a:pt x="482" y="106"/>
                  </a:lnTo>
                  <a:lnTo>
                    <a:pt x="487" y="103"/>
                  </a:lnTo>
                  <a:lnTo>
                    <a:pt x="491" y="98"/>
                  </a:lnTo>
                  <a:lnTo>
                    <a:pt x="498" y="98"/>
                  </a:lnTo>
                  <a:lnTo>
                    <a:pt x="508" y="97"/>
                  </a:lnTo>
                  <a:lnTo>
                    <a:pt x="522" y="94"/>
                  </a:lnTo>
                  <a:lnTo>
                    <a:pt x="537" y="92"/>
                  </a:lnTo>
                  <a:lnTo>
                    <a:pt x="549" y="89"/>
                  </a:lnTo>
                  <a:lnTo>
                    <a:pt x="556" y="87"/>
                  </a:lnTo>
                  <a:lnTo>
                    <a:pt x="559" y="86"/>
                  </a:lnTo>
                  <a:lnTo>
                    <a:pt x="564" y="84"/>
                  </a:lnTo>
                  <a:lnTo>
                    <a:pt x="565" y="83"/>
                  </a:lnTo>
                  <a:lnTo>
                    <a:pt x="567" y="80"/>
                  </a:lnTo>
                  <a:lnTo>
                    <a:pt x="567" y="78"/>
                  </a:lnTo>
                  <a:lnTo>
                    <a:pt x="564" y="74"/>
                  </a:lnTo>
                  <a:lnTo>
                    <a:pt x="559" y="72"/>
                  </a:lnTo>
                  <a:lnTo>
                    <a:pt x="547" y="71"/>
                  </a:lnTo>
                  <a:lnTo>
                    <a:pt x="537" y="72"/>
                  </a:lnTo>
                  <a:lnTo>
                    <a:pt x="528" y="75"/>
                  </a:lnTo>
                  <a:lnTo>
                    <a:pt x="519" y="80"/>
                  </a:lnTo>
                  <a:lnTo>
                    <a:pt x="508" y="84"/>
                  </a:lnTo>
                  <a:lnTo>
                    <a:pt x="487" y="84"/>
                  </a:lnTo>
                  <a:lnTo>
                    <a:pt x="482" y="83"/>
                  </a:lnTo>
                  <a:lnTo>
                    <a:pt x="478" y="83"/>
                  </a:lnTo>
                  <a:lnTo>
                    <a:pt x="473" y="89"/>
                  </a:lnTo>
                  <a:lnTo>
                    <a:pt x="467" y="84"/>
                  </a:lnTo>
                  <a:lnTo>
                    <a:pt x="452" y="90"/>
                  </a:lnTo>
                  <a:lnTo>
                    <a:pt x="445" y="90"/>
                  </a:lnTo>
                  <a:lnTo>
                    <a:pt x="437" y="97"/>
                  </a:lnTo>
                  <a:lnTo>
                    <a:pt x="443" y="98"/>
                  </a:lnTo>
                  <a:lnTo>
                    <a:pt x="431" y="98"/>
                  </a:lnTo>
                  <a:lnTo>
                    <a:pt x="424" y="100"/>
                  </a:lnTo>
                  <a:lnTo>
                    <a:pt x="424" y="104"/>
                  </a:lnTo>
                  <a:lnTo>
                    <a:pt x="430" y="100"/>
                  </a:lnTo>
                  <a:lnTo>
                    <a:pt x="431" y="104"/>
                  </a:lnTo>
                  <a:lnTo>
                    <a:pt x="437" y="104"/>
                  </a:lnTo>
                  <a:lnTo>
                    <a:pt x="436" y="107"/>
                  </a:lnTo>
                  <a:lnTo>
                    <a:pt x="425" y="107"/>
                  </a:lnTo>
                  <a:lnTo>
                    <a:pt x="424" y="110"/>
                  </a:lnTo>
                  <a:lnTo>
                    <a:pt x="431" y="112"/>
                  </a:lnTo>
                  <a:lnTo>
                    <a:pt x="418" y="115"/>
                  </a:lnTo>
                  <a:lnTo>
                    <a:pt x="428" y="116"/>
                  </a:lnTo>
                  <a:lnTo>
                    <a:pt x="415" y="118"/>
                  </a:lnTo>
                  <a:lnTo>
                    <a:pt x="415" y="122"/>
                  </a:lnTo>
                  <a:lnTo>
                    <a:pt x="407" y="125"/>
                  </a:lnTo>
                  <a:lnTo>
                    <a:pt x="409" y="128"/>
                  </a:lnTo>
                  <a:lnTo>
                    <a:pt x="421" y="124"/>
                  </a:lnTo>
                  <a:lnTo>
                    <a:pt x="416" y="131"/>
                  </a:lnTo>
                  <a:lnTo>
                    <a:pt x="407" y="131"/>
                  </a:lnTo>
                  <a:lnTo>
                    <a:pt x="404" y="133"/>
                  </a:lnTo>
                  <a:lnTo>
                    <a:pt x="404" y="137"/>
                  </a:lnTo>
                  <a:lnTo>
                    <a:pt x="404" y="137"/>
                  </a:lnTo>
                  <a:lnTo>
                    <a:pt x="404" y="137"/>
                  </a:lnTo>
                  <a:close/>
                  <a:moveTo>
                    <a:pt x="1513" y="131"/>
                  </a:moveTo>
                  <a:lnTo>
                    <a:pt x="1531" y="128"/>
                  </a:lnTo>
                  <a:lnTo>
                    <a:pt x="1559" y="133"/>
                  </a:lnTo>
                  <a:lnTo>
                    <a:pt x="1558" y="130"/>
                  </a:lnTo>
                  <a:lnTo>
                    <a:pt x="1555" y="128"/>
                  </a:lnTo>
                  <a:lnTo>
                    <a:pt x="1552" y="125"/>
                  </a:lnTo>
                  <a:lnTo>
                    <a:pt x="1546" y="122"/>
                  </a:lnTo>
                  <a:lnTo>
                    <a:pt x="1529" y="122"/>
                  </a:lnTo>
                  <a:lnTo>
                    <a:pt x="1520" y="124"/>
                  </a:lnTo>
                  <a:lnTo>
                    <a:pt x="1517" y="124"/>
                  </a:lnTo>
                  <a:lnTo>
                    <a:pt x="1513" y="131"/>
                  </a:lnTo>
                  <a:lnTo>
                    <a:pt x="1513" y="131"/>
                  </a:lnTo>
                  <a:lnTo>
                    <a:pt x="1513" y="131"/>
                  </a:lnTo>
                  <a:close/>
                  <a:moveTo>
                    <a:pt x="1514" y="100"/>
                  </a:moveTo>
                  <a:lnTo>
                    <a:pt x="1528" y="101"/>
                  </a:lnTo>
                  <a:lnTo>
                    <a:pt x="1529" y="100"/>
                  </a:lnTo>
                  <a:lnTo>
                    <a:pt x="1531" y="97"/>
                  </a:lnTo>
                  <a:lnTo>
                    <a:pt x="1528" y="94"/>
                  </a:lnTo>
                  <a:lnTo>
                    <a:pt x="1519" y="94"/>
                  </a:lnTo>
                  <a:lnTo>
                    <a:pt x="1504" y="90"/>
                  </a:lnTo>
                  <a:lnTo>
                    <a:pt x="1498" y="90"/>
                  </a:lnTo>
                  <a:lnTo>
                    <a:pt x="1496" y="92"/>
                  </a:lnTo>
                  <a:lnTo>
                    <a:pt x="1501" y="94"/>
                  </a:lnTo>
                  <a:lnTo>
                    <a:pt x="1504" y="97"/>
                  </a:lnTo>
                  <a:lnTo>
                    <a:pt x="1507" y="98"/>
                  </a:lnTo>
                  <a:lnTo>
                    <a:pt x="1511" y="98"/>
                  </a:lnTo>
                  <a:lnTo>
                    <a:pt x="1513" y="100"/>
                  </a:lnTo>
                  <a:lnTo>
                    <a:pt x="1514" y="100"/>
                  </a:lnTo>
                  <a:lnTo>
                    <a:pt x="1514" y="100"/>
                  </a:lnTo>
                  <a:lnTo>
                    <a:pt x="1514" y="100"/>
                  </a:lnTo>
                  <a:close/>
                  <a:moveTo>
                    <a:pt x="1498" y="115"/>
                  </a:moveTo>
                  <a:lnTo>
                    <a:pt x="1495" y="118"/>
                  </a:lnTo>
                  <a:lnTo>
                    <a:pt x="1495" y="121"/>
                  </a:lnTo>
                  <a:lnTo>
                    <a:pt x="1498" y="122"/>
                  </a:lnTo>
                  <a:lnTo>
                    <a:pt x="1511" y="122"/>
                  </a:lnTo>
                  <a:lnTo>
                    <a:pt x="1513" y="121"/>
                  </a:lnTo>
                  <a:lnTo>
                    <a:pt x="1513" y="119"/>
                  </a:lnTo>
                  <a:lnTo>
                    <a:pt x="1510" y="116"/>
                  </a:lnTo>
                  <a:lnTo>
                    <a:pt x="1504" y="112"/>
                  </a:lnTo>
                  <a:lnTo>
                    <a:pt x="1501" y="112"/>
                  </a:lnTo>
                  <a:lnTo>
                    <a:pt x="1498" y="115"/>
                  </a:lnTo>
                  <a:lnTo>
                    <a:pt x="1498" y="115"/>
                  </a:lnTo>
                  <a:lnTo>
                    <a:pt x="1498" y="115"/>
                  </a:lnTo>
                  <a:close/>
                  <a:moveTo>
                    <a:pt x="805" y="26"/>
                  </a:moveTo>
                  <a:lnTo>
                    <a:pt x="836" y="26"/>
                  </a:lnTo>
                  <a:lnTo>
                    <a:pt x="839" y="24"/>
                  </a:lnTo>
                  <a:lnTo>
                    <a:pt x="845" y="24"/>
                  </a:lnTo>
                  <a:lnTo>
                    <a:pt x="848" y="23"/>
                  </a:lnTo>
                  <a:lnTo>
                    <a:pt x="848" y="20"/>
                  </a:lnTo>
                  <a:lnTo>
                    <a:pt x="844" y="17"/>
                  </a:lnTo>
                  <a:lnTo>
                    <a:pt x="836" y="12"/>
                  </a:lnTo>
                  <a:lnTo>
                    <a:pt x="826" y="9"/>
                  </a:lnTo>
                  <a:lnTo>
                    <a:pt x="820" y="8"/>
                  </a:lnTo>
                  <a:lnTo>
                    <a:pt x="817" y="6"/>
                  </a:lnTo>
                  <a:lnTo>
                    <a:pt x="814" y="6"/>
                  </a:lnTo>
                  <a:lnTo>
                    <a:pt x="811" y="5"/>
                  </a:lnTo>
                  <a:lnTo>
                    <a:pt x="802" y="5"/>
                  </a:lnTo>
                  <a:lnTo>
                    <a:pt x="799" y="6"/>
                  </a:lnTo>
                  <a:lnTo>
                    <a:pt x="796" y="6"/>
                  </a:lnTo>
                  <a:lnTo>
                    <a:pt x="794" y="9"/>
                  </a:lnTo>
                  <a:lnTo>
                    <a:pt x="794" y="12"/>
                  </a:lnTo>
                  <a:lnTo>
                    <a:pt x="796" y="15"/>
                  </a:lnTo>
                  <a:lnTo>
                    <a:pt x="799" y="18"/>
                  </a:lnTo>
                  <a:lnTo>
                    <a:pt x="800" y="21"/>
                  </a:lnTo>
                  <a:lnTo>
                    <a:pt x="805" y="26"/>
                  </a:lnTo>
                  <a:lnTo>
                    <a:pt x="805" y="26"/>
                  </a:lnTo>
                  <a:lnTo>
                    <a:pt x="805" y="26"/>
                  </a:lnTo>
                  <a:close/>
                  <a:moveTo>
                    <a:pt x="1606" y="107"/>
                  </a:moveTo>
                  <a:lnTo>
                    <a:pt x="1608" y="106"/>
                  </a:lnTo>
                  <a:lnTo>
                    <a:pt x="1605" y="104"/>
                  </a:lnTo>
                  <a:lnTo>
                    <a:pt x="1597" y="103"/>
                  </a:lnTo>
                  <a:lnTo>
                    <a:pt x="1581" y="103"/>
                  </a:lnTo>
                  <a:lnTo>
                    <a:pt x="1575" y="97"/>
                  </a:lnTo>
                  <a:lnTo>
                    <a:pt x="1570" y="95"/>
                  </a:lnTo>
                  <a:lnTo>
                    <a:pt x="1562" y="95"/>
                  </a:lnTo>
                  <a:lnTo>
                    <a:pt x="1559" y="97"/>
                  </a:lnTo>
                  <a:lnTo>
                    <a:pt x="1547" y="97"/>
                  </a:lnTo>
                  <a:lnTo>
                    <a:pt x="1556" y="103"/>
                  </a:lnTo>
                  <a:lnTo>
                    <a:pt x="1561" y="104"/>
                  </a:lnTo>
                  <a:lnTo>
                    <a:pt x="1570" y="106"/>
                  </a:lnTo>
                  <a:lnTo>
                    <a:pt x="1585" y="109"/>
                  </a:lnTo>
                  <a:lnTo>
                    <a:pt x="1597" y="109"/>
                  </a:lnTo>
                  <a:lnTo>
                    <a:pt x="1606" y="107"/>
                  </a:lnTo>
                  <a:lnTo>
                    <a:pt x="1606" y="107"/>
                  </a:lnTo>
                  <a:lnTo>
                    <a:pt x="1606" y="107"/>
                  </a:lnTo>
                  <a:close/>
                  <a:moveTo>
                    <a:pt x="1990" y="196"/>
                  </a:moveTo>
                  <a:lnTo>
                    <a:pt x="1989" y="193"/>
                  </a:lnTo>
                  <a:lnTo>
                    <a:pt x="1981" y="191"/>
                  </a:lnTo>
                  <a:lnTo>
                    <a:pt x="1966" y="188"/>
                  </a:lnTo>
                  <a:lnTo>
                    <a:pt x="1963" y="188"/>
                  </a:lnTo>
                  <a:lnTo>
                    <a:pt x="1966" y="191"/>
                  </a:lnTo>
                  <a:lnTo>
                    <a:pt x="1975" y="194"/>
                  </a:lnTo>
                  <a:lnTo>
                    <a:pt x="1986" y="196"/>
                  </a:lnTo>
                  <a:lnTo>
                    <a:pt x="1990" y="196"/>
                  </a:lnTo>
                  <a:lnTo>
                    <a:pt x="1990" y="196"/>
                  </a:lnTo>
                  <a:lnTo>
                    <a:pt x="1990" y="196"/>
                  </a:lnTo>
                  <a:close/>
                  <a:moveTo>
                    <a:pt x="827" y="32"/>
                  </a:moveTo>
                  <a:lnTo>
                    <a:pt x="842" y="36"/>
                  </a:lnTo>
                  <a:lnTo>
                    <a:pt x="850" y="38"/>
                  </a:lnTo>
                  <a:lnTo>
                    <a:pt x="855" y="38"/>
                  </a:lnTo>
                  <a:lnTo>
                    <a:pt x="868" y="36"/>
                  </a:lnTo>
                  <a:lnTo>
                    <a:pt x="883" y="42"/>
                  </a:lnTo>
                  <a:lnTo>
                    <a:pt x="898" y="42"/>
                  </a:lnTo>
                  <a:lnTo>
                    <a:pt x="897" y="36"/>
                  </a:lnTo>
                  <a:lnTo>
                    <a:pt x="891" y="27"/>
                  </a:lnTo>
                  <a:lnTo>
                    <a:pt x="886" y="26"/>
                  </a:lnTo>
                  <a:lnTo>
                    <a:pt x="883" y="24"/>
                  </a:lnTo>
                  <a:lnTo>
                    <a:pt x="879" y="26"/>
                  </a:lnTo>
                  <a:lnTo>
                    <a:pt x="870" y="30"/>
                  </a:lnTo>
                  <a:lnTo>
                    <a:pt x="862" y="24"/>
                  </a:lnTo>
                  <a:lnTo>
                    <a:pt x="859" y="24"/>
                  </a:lnTo>
                  <a:lnTo>
                    <a:pt x="841" y="27"/>
                  </a:lnTo>
                  <a:lnTo>
                    <a:pt x="832" y="30"/>
                  </a:lnTo>
                  <a:lnTo>
                    <a:pt x="827" y="32"/>
                  </a:lnTo>
                  <a:lnTo>
                    <a:pt x="827" y="32"/>
                  </a:lnTo>
                  <a:lnTo>
                    <a:pt x="827" y="32"/>
                  </a:lnTo>
                  <a:close/>
                  <a:moveTo>
                    <a:pt x="937" y="53"/>
                  </a:moveTo>
                  <a:lnTo>
                    <a:pt x="981" y="51"/>
                  </a:lnTo>
                  <a:lnTo>
                    <a:pt x="969" y="45"/>
                  </a:lnTo>
                  <a:lnTo>
                    <a:pt x="967" y="45"/>
                  </a:lnTo>
                  <a:lnTo>
                    <a:pt x="966" y="44"/>
                  </a:lnTo>
                  <a:lnTo>
                    <a:pt x="960" y="41"/>
                  </a:lnTo>
                  <a:lnTo>
                    <a:pt x="955" y="38"/>
                  </a:lnTo>
                  <a:lnTo>
                    <a:pt x="952" y="36"/>
                  </a:lnTo>
                  <a:lnTo>
                    <a:pt x="948" y="36"/>
                  </a:lnTo>
                  <a:lnTo>
                    <a:pt x="945" y="38"/>
                  </a:lnTo>
                  <a:lnTo>
                    <a:pt x="943" y="41"/>
                  </a:lnTo>
                  <a:lnTo>
                    <a:pt x="939" y="42"/>
                  </a:lnTo>
                  <a:lnTo>
                    <a:pt x="939" y="41"/>
                  </a:lnTo>
                  <a:lnTo>
                    <a:pt x="937" y="38"/>
                  </a:lnTo>
                  <a:lnTo>
                    <a:pt x="936" y="35"/>
                  </a:lnTo>
                  <a:lnTo>
                    <a:pt x="934" y="33"/>
                  </a:lnTo>
                  <a:lnTo>
                    <a:pt x="928" y="30"/>
                  </a:lnTo>
                  <a:lnTo>
                    <a:pt x="922" y="33"/>
                  </a:lnTo>
                  <a:lnTo>
                    <a:pt x="918" y="44"/>
                  </a:lnTo>
                  <a:lnTo>
                    <a:pt x="916" y="51"/>
                  </a:lnTo>
                  <a:lnTo>
                    <a:pt x="915" y="56"/>
                  </a:lnTo>
                  <a:lnTo>
                    <a:pt x="921" y="59"/>
                  </a:lnTo>
                  <a:lnTo>
                    <a:pt x="925" y="57"/>
                  </a:lnTo>
                  <a:lnTo>
                    <a:pt x="928" y="57"/>
                  </a:lnTo>
                  <a:lnTo>
                    <a:pt x="937" y="53"/>
                  </a:lnTo>
                  <a:lnTo>
                    <a:pt x="937" y="53"/>
                  </a:lnTo>
                  <a:lnTo>
                    <a:pt x="937" y="53"/>
                  </a:lnTo>
                  <a:close/>
                  <a:moveTo>
                    <a:pt x="1472" y="110"/>
                  </a:moveTo>
                  <a:lnTo>
                    <a:pt x="1477" y="103"/>
                  </a:lnTo>
                  <a:lnTo>
                    <a:pt x="1507" y="103"/>
                  </a:lnTo>
                  <a:lnTo>
                    <a:pt x="1489" y="95"/>
                  </a:lnTo>
                  <a:lnTo>
                    <a:pt x="1492" y="89"/>
                  </a:lnTo>
                  <a:lnTo>
                    <a:pt x="1469" y="84"/>
                  </a:lnTo>
                  <a:lnTo>
                    <a:pt x="1474" y="92"/>
                  </a:lnTo>
                  <a:lnTo>
                    <a:pt x="1471" y="90"/>
                  </a:lnTo>
                  <a:lnTo>
                    <a:pt x="1465" y="89"/>
                  </a:lnTo>
                  <a:lnTo>
                    <a:pt x="1454" y="87"/>
                  </a:lnTo>
                  <a:lnTo>
                    <a:pt x="1443" y="84"/>
                  </a:lnTo>
                  <a:lnTo>
                    <a:pt x="1428" y="84"/>
                  </a:lnTo>
                  <a:lnTo>
                    <a:pt x="1427" y="87"/>
                  </a:lnTo>
                  <a:lnTo>
                    <a:pt x="1430" y="94"/>
                  </a:lnTo>
                  <a:lnTo>
                    <a:pt x="1439" y="98"/>
                  </a:lnTo>
                  <a:lnTo>
                    <a:pt x="1449" y="103"/>
                  </a:lnTo>
                  <a:lnTo>
                    <a:pt x="1459" y="107"/>
                  </a:lnTo>
                  <a:lnTo>
                    <a:pt x="1469" y="109"/>
                  </a:lnTo>
                  <a:lnTo>
                    <a:pt x="1472" y="110"/>
                  </a:lnTo>
                  <a:lnTo>
                    <a:pt x="1472" y="110"/>
                  </a:lnTo>
                  <a:lnTo>
                    <a:pt x="1472" y="110"/>
                  </a:lnTo>
                  <a:close/>
                  <a:moveTo>
                    <a:pt x="1132" y="115"/>
                  </a:moveTo>
                  <a:lnTo>
                    <a:pt x="1144" y="118"/>
                  </a:lnTo>
                  <a:lnTo>
                    <a:pt x="1147" y="118"/>
                  </a:lnTo>
                  <a:lnTo>
                    <a:pt x="1150" y="116"/>
                  </a:lnTo>
                  <a:lnTo>
                    <a:pt x="1151" y="116"/>
                  </a:lnTo>
                  <a:lnTo>
                    <a:pt x="1153" y="115"/>
                  </a:lnTo>
                  <a:lnTo>
                    <a:pt x="1153" y="112"/>
                  </a:lnTo>
                  <a:lnTo>
                    <a:pt x="1151" y="112"/>
                  </a:lnTo>
                  <a:lnTo>
                    <a:pt x="1142" y="109"/>
                  </a:lnTo>
                  <a:lnTo>
                    <a:pt x="1138" y="110"/>
                  </a:lnTo>
                  <a:lnTo>
                    <a:pt x="1135" y="110"/>
                  </a:lnTo>
                  <a:lnTo>
                    <a:pt x="1132" y="115"/>
                  </a:lnTo>
                  <a:lnTo>
                    <a:pt x="1132" y="115"/>
                  </a:lnTo>
                  <a:lnTo>
                    <a:pt x="1132" y="115"/>
                  </a:lnTo>
                  <a:close/>
                  <a:moveTo>
                    <a:pt x="1419" y="94"/>
                  </a:moveTo>
                  <a:lnTo>
                    <a:pt x="1406" y="89"/>
                  </a:lnTo>
                  <a:lnTo>
                    <a:pt x="1412" y="97"/>
                  </a:lnTo>
                  <a:lnTo>
                    <a:pt x="1419" y="94"/>
                  </a:lnTo>
                  <a:lnTo>
                    <a:pt x="1419" y="94"/>
                  </a:lnTo>
                  <a:lnTo>
                    <a:pt x="1419" y="94"/>
                  </a:lnTo>
                  <a:close/>
                  <a:moveTo>
                    <a:pt x="2090" y="175"/>
                  </a:moveTo>
                  <a:lnTo>
                    <a:pt x="2103" y="172"/>
                  </a:lnTo>
                  <a:lnTo>
                    <a:pt x="2117" y="172"/>
                  </a:lnTo>
                  <a:lnTo>
                    <a:pt x="2120" y="170"/>
                  </a:lnTo>
                  <a:lnTo>
                    <a:pt x="2121" y="169"/>
                  </a:lnTo>
                  <a:lnTo>
                    <a:pt x="2121" y="167"/>
                  </a:lnTo>
                  <a:lnTo>
                    <a:pt x="2120" y="166"/>
                  </a:lnTo>
                  <a:lnTo>
                    <a:pt x="2117" y="166"/>
                  </a:lnTo>
                  <a:lnTo>
                    <a:pt x="2108" y="163"/>
                  </a:lnTo>
                  <a:lnTo>
                    <a:pt x="2102" y="161"/>
                  </a:lnTo>
                  <a:lnTo>
                    <a:pt x="2097" y="160"/>
                  </a:lnTo>
                  <a:lnTo>
                    <a:pt x="2085" y="160"/>
                  </a:lnTo>
                  <a:lnTo>
                    <a:pt x="2079" y="163"/>
                  </a:lnTo>
                  <a:lnTo>
                    <a:pt x="2078" y="166"/>
                  </a:lnTo>
                  <a:lnTo>
                    <a:pt x="2078" y="172"/>
                  </a:lnTo>
                  <a:lnTo>
                    <a:pt x="2079" y="175"/>
                  </a:lnTo>
                  <a:lnTo>
                    <a:pt x="2081" y="175"/>
                  </a:lnTo>
                  <a:lnTo>
                    <a:pt x="2084" y="176"/>
                  </a:lnTo>
                  <a:lnTo>
                    <a:pt x="2085" y="176"/>
                  </a:lnTo>
                  <a:lnTo>
                    <a:pt x="2088" y="175"/>
                  </a:lnTo>
                  <a:lnTo>
                    <a:pt x="2090" y="175"/>
                  </a:lnTo>
                  <a:lnTo>
                    <a:pt x="2090" y="175"/>
                  </a:lnTo>
                  <a:lnTo>
                    <a:pt x="2090" y="175"/>
                  </a:lnTo>
                  <a:close/>
                  <a:moveTo>
                    <a:pt x="43" y="469"/>
                  </a:moveTo>
                  <a:lnTo>
                    <a:pt x="40" y="469"/>
                  </a:lnTo>
                  <a:lnTo>
                    <a:pt x="37" y="470"/>
                  </a:lnTo>
                  <a:lnTo>
                    <a:pt x="31" y="470"/>
                  </a:lnTo>
                  <a:lnTo>
                    <a:pt x="29" y="469"/>
                  </a:lnTo>
                  <a:lnTo>
                    <a:pt x="26" y="469"/>
                  </a:lnTo>
                  <a:lnTo>
                    <a:pt x="26" y="467"/>
                  </a:lnTo>
                  <a:lnTo>
                    <a:pt x="23" y="467"/>
                  </a:lnTo>
                  <a:lnTo>
                    <a:pt x="23" y="469"/>
                  </a:lnTo>
                  <a:lnTo>
                    <a:pt x="20" y="472"/>
                  </a:lnTo>
                  <a:lnTo>
                    <a:pt x="3" y="472"/>
                  </a:lnTo>
                  <a:lnTo>
                    <a:pt x="0" y="475"/>
                  </a:lnTo>
                  <a:lnTo>
                    <a:pt x="0" y="476"/>
                  </a:lnTo>
                  <a:lnTo>
                    <a:pt x="3" y="481"/>
                  </a:lnTo>
                  <a:lnTo>
                    <a:pt x="2" y="484"/>
                  </a:lnTo>
                  <a:lnTo>
                    <a:pt x="3" y="485"/>
                  </a:lnTo>
                  <a:lnTo>
                    <a:pt x="5" y="485"/>
                  </a:lnTo>
                  <a:lnTo>
                    <a:pt x="6" y="484"/>
                  </a:lnTo>
                  <a:lnTo>
                    <a:pt x="14" y="484"/>
                  </a:lnTo>
                  <a:lnTo>
                    <a:pt x="16" y="485"/>
                  </a:lnTo>
                  <a:lnTo>
                    <a:pt x="19" y="485"/>
                  </a:lnTo>
                  <a:lnTo>
                    <a:pt x="20" y="487"/>
                  </a:lnTo>
                  <a:lnTo>
                    <a:pt x="43" y="487"/>
                  </a:lnTo>
                  <a:lnTo>
                    <a:pt x="43" y="485"/>
                  </a:lnTo>
                  <a:lnTo>
                    <a:pt x="44" y="485"/>
                  </a:lnTo>
                  <a:lnTo>
                    <a:pt x="43" y="481"/>
                  </a:lnTo>
                  <a:lnTo>
                    <a:pt x="47" y="476"/>
                  </a:lnTo>
                  <a:lnTo>
                    <a:pt x="47" y="472"/>
                  </a:lnTo>
                  <a:lnTo>
                    <a:pt x="44" y="469"/>
                  </a:lnTo>
                  <a:lnTo>
                    <a:pt x="43" y="469"/>
                  </a:lnTo>
                  <a:lnTo>
                    <a:pt x="43" y="469"/>
                  </a:lnTo>
                  <a:lnTo>
                    <a:pt x="43" y="469"/>
                  </a:lnTo>
                  <a:close/>
                  <a:moveTo>
                    <a:pt x="273" y="24"/>
                  </a:moveTo>
                  <a:lnTo>
                    <a:pt x="279" y="20"/>
                  </a:lnTo>
                  <a:lnTo>
                    <a:pt x="272" y="20"/>
                  </a:lnTo>
                  <a:lnTo>
                    <a:pt x="272" y="23"/>
                  </a:lnTo>
                  <a:lnTo>
                    <a:pt x="273" y="24"/>
                  </a:lnTo>
                  <a:lnTo>
                    <a:pt x="273" y="24"/>
                  </a:lnTo>
                  <a:lnTo>
                    <a:pt x="273" y="24"/>
                  </a:lnTo>
                  <a:close/>
                  <a:moveTo>
                    <a:pt x="260" y="20"/>
                  </a:moveTo>
                  <a:lnTo>
                    <a:pt x="282" y="15"/>
                  </a:lnTo>
                  <a:lnTo>
                    <a:pt x="275" y="12"/>
                  </a:lnTo>
                  <a:lnTo>
                    <a:pt x="261" y="15"/>
                  </a:lnTo>
                  <a:lnTo>
                    <a:pt x="249" y="15"/>
                  </a:lnTo>
                  <a:lnTo>
                    <a:pt x="254" y="18"/>
                  </a:lnTo>
                  <a:lnTo>
                    <a:pt x="260" y="20"/>
                  </a:lnTo>
                  <a:lnTo>
                    <a:pt x="260" y="20"/>
                  </a:lnTo>
                  <a:lnTo>
                    <a:pt x="260" y="20"/>
                  </a:lnTo>
                  <a:close/>
                  <a:moveTo>
                    <a:pt x="294" y="24"/>
                  </a:moveTo>
                  <a:lnTo>
                    <a:pt x="296" y="21"/>
                  </a:lnTo>
                  <a:lnTo>
                    <a:pt x="302" y="21"/>
                  </a:lnTo>
                  <a:lnTo>
                    <a:pt x="305" y="18"/>
                  </a:lnTo>
                  <a:lnTo>
                    <a:pt x="320" y="18"/>
                  </a:lnTo>
                  <a:lnTo>
                    <a:pt x="320" y="17"/>
                  </a:lnTo>
                  <a:lnTo>
                    <a:pt x="317" y="15"/>
                  </a:lnTo>
                  <a:lnTo>
                    <a:pt x="311" y="15"/>
                  </a:lnTo>
                  <a:lnTo>
                    <a:pt x="311" y="14"/>
                  </a:lnTo>
                  <a:lnTo>
                    <a:pt x="309" y="14"/>
                  </a:lnTo>
                  <a:lnTo>
                    <a:pt x="305" y="12"/>
                  </a:lnTo>
                  <a:lnTo>
                    <a:pt x="299" y="12"/>
                  </a:lnTo>
                  <a:lnTo>
                    <a:pt x="297" y="14"/>
                  </a:lnTo>
                  <a:lnTo>
                    <a:pt x="296" y="17"/>
                  </a:lnTo>
                  <a:lnTo>
                    <a:pt x="296" y="18"/>
                  </a:lnTo>
                  <a:lnTo>
                    <a:pt x="294" y="18"/>
                  </a:lnTo>
                  <a:lnTo>
                    <a:pt x="293" y="20"/>
                  </a:lnTo>
                  <a:lnTo>
                    <a:pt x="290" y="20"/>
                  </a:lnTo>
                  <a:lnTo>
                    <a:pt x="285" y="21"/>
                  </a:lnTo>
                  <a:lnTo>
                    <a:pt x="284" y="21"/>
                  </a:lnTo>
                  <a:lnTo>
                    <a:pt x="282" y="23"/>
                  </a:lnTo>
                  <a:lnTo>
                    <a:pt x="284" y="23"/>
                  </a:lnTo>
                  <a:lnTo>
                    <a:pt x="287" y="24"/>
                  </a:lnTo>
                  <a:lnTo>
                    <a:pt x="294" y="24"/>
                  </a:lnTo>
                  <a:lnTo>
                    <a:pt x="294" y="24"/>
                  </a:lnTo>
                  <a:lnTo>
                    <a:pt x="294" y="24"/>
                  </a:lnTo>
                  <a:close/>
                  <a:moveTo>
                    <a:pt x="309" y="21"/>
                  </a:moveTo>
                  <a:lnTo>
                    <a:pt x="303" y="24"/>
                  </a:lnTo>
                  <a:lnTo>
                    <a:pt x="309" y="27"/>
                  </a:lnTo>
                  <a:lnTo>
                    <a:pt x="314" y="29"/>
                  </a:lnTo>
                  <a:lnTo>
                    <a:pt x="327" y="27"/>
                  </a:lnTo>
                  <a:lnTo>
                    <a:pt x="326" y="24"/>
                  </a:lnTo>
                  <a:lnTo>
                    <a:pt x="318" y="24"/>
                  </a:lnTo>
                  <a:lnTo>
                    <a:pt x="309" y="21"/>
                  </a:lnTo>
                  <a:lnTo>
                    <a:pt x="309" y="21"/>
                  </a:lnTo>
                  <a:lnTo>
                    <a:pt x="309" y="21"/>
                  </a:lnTo>
                  <a:close/>
                  <a:moveTo>
                    <a:pt x="2044" y="639"/>
                  </a:moveTo>
                  <a:lnTo>
                    <a:pt x="2037" y="630"/>
                  </a:lnTo>
                  <a:lnTo>
                    <a:pt x="2035" y="630"/>
                  </a:lnTo>
                  <a:lnTo>
                    <a:pt x="2034" y="628"/>
                  </a:lnTo>
                  <a:lnTo>
                    <a:pt x="2029" y="627"/>
                  </a:lnTo>
                  <a:lnTo>
                    <a:pt x="2023" y="619"/>
                  </a:lnTo>
                  <a:lnTo>
                    <a:pt x="2022" y="616"/>
                  </a:lnTo>
                  <a:lnTo>
                    <a:pt x="2016" y="603"/>
                  </a:lnTo>
                  <a:lnTo>
                    <a:pt x="2014" y="600"/>
                  </a:lnTo>
                  <a:lnTo>
                    <a:pt x="2014" y="597"/>
                  </a:lnTo>
                  <a:lnTo>
                    <a:pt x="2008" y="591"/>
                  </a:lnTo>
                  <a:lnTo>
                    <a:pt x="2010" y="589"/>
                  </a:lnTo>
                  <a:lnTo>
                    <a:pt x="2014" y="589"/>
                  </a:lnTo>
                  <a:lnTo>
                    <a:pt x="2034" y="595"/>
                  </a:lnTo>
                  <a:lnTo>
                    <a:pt x="2041" y="598"/>
                  </a:lnTo>
                  <a:lnTo>
                    <a:pt x="2044" y="600"/>
                  </a:lnTo>
                  <a:lnTo>
                    <a:pt x="2026" y="585"/>
                  </a:lnTo>
                  <a:lnTo>
                    <a:pt x="2025" y="583"/>
                  </a:lnTo>
                  <a:lnTo>
                    <a:pt x="2022" y="577"/>
                  </a:lnTo>
                  <a:lnTo>
                    <a:pt x="2017" y="576"/>
                  </a:lnTo>
                  <a:lnTo>
                    <a:pt x="2016" y="573"/>
                  </a:lnTo>
                  <a:lnTo>
                    <a:pt x="2014" y="571"/>
                  </a:lnTo>
                  <a:lnTo>
                    <a:pt x="2008" y="568"/>
                  </a:lnTo>
                  <a:lnTo>
                    <a:pt x="2007" y="567"/>
                  </a:lnTo>
                  <a:lnTo>
                    <a:pt x="2004" y="565"/>
                  </a:lnTo>
                  <a:lnTo>
                    <a:pt x="1984" y="543"/>
                  </a:lnTo>
                  <a:lnTo>
                    <a:pt x="1977" y="543"/>
                  </a:lnTo>
                  <a:lnTo>
                    <a:pt x="1974" y="535"/>
                  </a:lnTo>
                  <a:lnTo>
                    <a:pt x="1969" y="535"/>
                  </a:lnTo>
                  <a:lnTo>
                    <a:pt x="1966" y="532"/>
                  </a:lnTo>
                  <a:lnTo>
                    <a:pt x="1963" y="526"/>
                  </a:lnTo>
                  <a:lnTo>
                    <a:pt x="1963" y="520"/>
                  </a:lnTo>
                  <a:lnTo>
                    <a:pt x="1956" y="509"/>
                  </a:lnTo>
                  <a:lnTo>
                    <a:pt x="1950" y="511"/>
                  </a:lnTo>
                  <a:lnTo>
                    <a:pt x="1947" y="503"/>
                  </a:lnTo>
                  <a:lnTo>
                    <a:pt x="1935" y="496"/>
                  </a:lnTo>
                  <a:lnTo>
                    <a:pt x="1931" y="490"/>
                  </a:lnTo>
                  <a:lnTo>
                    <a:pt x="1928" y="488"/>
                  </a:lnTo>
                  <a:lnTo>
                    <a:pt x="1927" y="487"/>
                  </a:lnTo>
                  <a:lnTo>
                    <a:pt x="1922" y="487"/>
                  </a:lnTo>
                  <a:lnTo>
                    <a:pt x="1922" y="488"/>
                  </a:lnTo>
                  <a:lnTo>
                    <a:pt x="1935" y="500"/>
                  </a:lnTo>
                  <a:lnTo>
                    <a:pt x="1935" y="502"/>
                  </a:lnTo>
                  <a:lnTo>
                    <a:pt x="1933" y="502"/>
                  </a:lnTo>
                  <a:lnTo>
                    <a:pt x="1931" y="500"/>
                  </a:lnTo>
                  <a:lnTo>
                    <a:pt x="1928" y="500"/>
                  </a:lnTo>
                  <a:lnTo>
                    <a:pt x="1927" y="502"/>
                  </a:lnTo>
                  <a:lnTo>
                    <a:pt x="1927" y="505"/>
                  </a:lnTo>
                  <a:lnTo>
                    <a:pt x="1930" y="511"/>
                  </a:lnTo>
                  <a:lnTo>
                    <a:pt x="1933" y="514"/>
                  </a:lnTo>
                  <a:lnTo>
                    <a:pt x="1935" y="518"/>
                  </a:lnTo>
                  <a:lnTo>
                    <a:pt x="1938" y="520"/>
                  </a:lnTo>
                  <a:lnTo>
                    <a:pt x="1938" y="523"/>
                  </a:lnTo>
                  <a:lnTo>
                    <a:pt x="1941" y="529"/>
                  </a:lnTo>
                  <a:lnTo>
                    <a:pt x="1942" y="530"/>
                  </a:lnTo>
                  <a:lnTo>
                    <a:pt x="1948" y="533"/>
                  </a:lnTo>
                  <a:lnTo>
                    <a:pt x="1956" y="538"/>
                  </a:lnTo>
                  <a:lnTo>
                    <a:pt x="1963" y="544"/>
                  </a:lnTo>
                  <a:lnTo>
                    <a:pt x="1968" y="550"/>
                  </a:lnTo>
                  <a:lnTo>
                    <a:pt x="1969" y="555"/>
                  </a:lnTo>
                  <a:lnTo>
                    <a:pt x="1972" y="559"/>
                  </a:lnTo>
                  <a:lnTo>
                    <a:pt x="1972" y="562"/>
                  </a:lnTo>
                  <a:lnTo>
                    <a:pt x="1975" y="565"/>
                  </a:lnTo>
                  <a:lnTo>
                    <a:pt x="1977" y="568"/>
                  </a:lnTo>
                  <a:lnTo>
                    <a:pt x="1981" y="573"/>
                  </a:lnTo>
                  <a:lnTo>
                    <a:pt x="1987" y="579"/>
                  </a:lnTo>
                  <a:lnTo>
                    <a:pt x="1992" y="586"/>
                  </a:lnTo>
                  <a:lnTo>
                    <a:pt x="1995" y="594"/>
                  </a:lnTo>
                  <a:lnTo>
                    <a:pt x="1996" y="595"/>
                  </a:lnTo>
                  <a:lnTo>
                    <a:pt x="1996" y="598"/>
                  </a:lnTo>
                  <a:lnTo>
                    <a:pt x="1998" y="601"/>
                  </a:lnTo>
                  <a:lnTo>
                    <a:pt x="2001" y="604"/>
                  </a:lnTo>
                  <a:lnTo>
                    <a:pt x="2004" y="604"/>
                  </a:lnTo>
                  <a:lnTo>
                    <a:pt x="2007" y="606"/>
                  </a:lnTo>
                  <a:lnTo>
                    <a:pt x="2008" y="609"/>
                  </a:lnTo>
                  <a:lnTo>
                    <a:pt x="2011" y="612"/>
                  </a:lnTo>
                  <a:lnTo>
                    <a:pt x="2014" y="618"/>
                  </a:lnTo>
                  <a:lnTo>
                    <a:pt x="2014" y="622"/>
                  </a:lnTo>
                  <a:lnTo>
                    <a:pt x="2026" y="633"/>
                  </a:lnTo>
                  <a:lnTo>
                    <a:pt x="2029" y="646"/>
                  </a:lnTo>
                  <a:lnTo>
                    <a:pt x="2040" y="657"/>
                  </a:lnTo>
                  <a:lnTo>
                    <a:pt x="2040" y="656"/>
                  </a:lnTo>
                  <a:lnTo>
                    <a:pt x="2038" y="654"/>
                  </a:lnTo>
                  <a:lnTo>
                    <a:pt x="2038" y="651"/>
                  </a:lnTo>
                  <a:lnTo>
                    <a:pt x="2037" y="648"/>
                  </a:lnTo>
                  <a:lnTo>
                    <a:pt x="2037" y="645"/>
                  </a:lnTo>
                  <a:lnTo>
                    <a:pt x="2035" y="642"/>
                  </a:lnTo>
                  <a:lnTo>
                    <a:pt x="2037" y="640"/>
                  </a:lnTo>
                  <a:lnTo>
                    <a:pt x="2038" y="640"/>
                  </a:lnTo>
                  <a:lnTo>
                    <a:pt x="2041" y="643"/>
                  </a:lnTo>
                  <a:lnTo>
                    <a:pt x="2049" y="643"/>
                  </a:lnTo>
                  <a:lnTo>
                    <a:pt x="2060" y="654"/>
                  </a:lnTo>
                  <a:lnTo>
                    <a:pt x="2060" y="648"/>
                  </a:lnTo>
                  <a:lnTo>
                    <a:pt x="2050" y="637"/>
                  </a:lnTo>
                  <a:lnTo>
                    <a:pt x="2044" y="639"/>
                  </a:lnTo>
                  <a:lnTo>
                    <a:pt x="2044" y="639"/>
                  </a:lnTo>
                  <a:lnTo>
                    <a:pt x="2044" y="639"/>
                  </a:lnTo>
                  <a:close/>
                  <a:moveTo>
                    <a:pt x="353" y="23"/>
                  </a:moveTo>
                  <a:lnTo>
                    <a:pt x="354" y="20"/>
                  </a:lnTo>
                  <a:lnTo>
                    <a:pt x="342" y="18"/>
                  </a:lnTo>
                  <a:lnTo>
                    <a:pt x="336" y="21"/>
                  </a:lnTo>
                  <a:lnTo>
                    <a:pt x="338" y="24"/>
                  </a:lnTo>
                  <a:lnTo>
                    <a:pt x="353" y="23"/>
                  </a:lnTo>
                  <a:lnTo>
                    <a:pt x="353" y="23"/>
                  </a:lnTo>
                  <a:lnTo>
                    <a:pt x="353" y="23"/>
                  </a:lnTo>
                  <a:close/>
                  <a:moveTo>
                    <a:pt x="2368" y="262"/>
                  </a:moveTo>
                  <a:lnTo>
                    <a:pt x="2365" y="258"/>
                  </a:lnTo>
                  <a:lnTo>
                    <a:pt x="2362" y="256"/>
                  </a:lnTo>
                  <a:lnTo>
                    <a:pt x="2358" y="255"/>
                  </a:lnTo>
                  <a:lnTo>
                    <a:pt x="2353" y="253"/>
                  </a:lnTo>
                  <a:lnTo>
                    <a:pt x="2350" y="253"/>
                  </a:lnTo>
                  <a:lnTo>
                    <a:pt x="2340" y="249"/>
                  </a:lnTo>
                  <a:lnTo>
                    <a:pt x="2329" y="249"/>
                  </a:lnTo>
                  <a:lnTo>
                    <a:pt x="2322" y="244"/>
                  </a:lnTo>
                  <a:lnTo>
                    <a:pt x="2298" y="243"/>
                  </a:lnTo>
                  <a:lnTo>
                    <a:pt x="2287" y="238"/>
                  </a:lnTo>
                  <a:lnTo>
                    <a:pt x="2276" y="238"/>
                  </a:lnTo>
                  <a:lnTo>
                    <a:pt x="2291" y="247"/>
                  </a:lnTo>
                  <a:lnTo>
                    <a:pt x="2305" y="253"/>
                  </a:lnTo>
                  <a:lnTo>
                    <a:pt x="2302" y="253"/>
                  </a:lnTo>
                  <a:lnTo>
                    <a:pt x="2299" y="255"/>
                  </a:lnTo>
                  <a:lnTo>
                    <a:pt x="2291" y="255"/>
                  </a:lnTo>
                  <a:lnTo>
                    <a:pt x="2285" y="252"/>
                  </a:lnTo>
                  <a:lnTo>
                    <a:pt x="2270" y="238"/>
                  </a:lnTo>
                  <a:lnTo>
                    <a:pt x="2246" y="229"/>
                  </a:lnTo>
                  <a:lnTo>
                    <a:pt x="2224" y="222"/>
                  </a:lnTo>
                  <a:lnTo>
                    <a:pt x="2210" y="219"/>
                  </a:lnTo>
                  <a:lnTo>
                    <a:pt x="2191" y="216"/>
                  </a:lnTo>
                  <a:lnTo>
                    <a:pt x="2166" y="211"/>
                  </a:lnTo>
                  <a:lnTo>
                    <a:pt x="2144" y="205"/>
                  </a:lnTo>
                  <a:lnTo>
                    <a:pt x="2123" y="200"/>
                  </a:lnTo>
                  <a:lnTo>
                    <a:pt x="2108" y="197"/>
                  </a:lnTo>
                  <a:lnTo>
                    <a:pt x="2093" y="194"/>
                  </a:lnTo>
                  <a:lnTo>
                    <a:pt x="2082" y="193"/>
                  </a:lnTo>
                  <a:lnTo>
                    <a:pt x="2031" y="193"/>
                  </a:lnTo>
                  <a:lnTo>
                    <a:pt x="2028" y="188"/>
                  </a:lnTo>
                  <a:lnTo>
                    <a:pt x="2014" y="190"/>
                  </a:lnTo>
                  <a:lnTo>
                    <a:pt x="2010" y="187"/>
                  </a:lnTo>
                  <a:lnTo>
                    <a:pt x="1996" y="187"/>
                  </a:lnTo>
                  <a:lnTo>
                    <a:pt x="2002" y="191"/>
                  </a:lnTo>
                  <a:lnTo>
                    <a:pt x="2001" y="196"/>
                  </a:lnTo>
                  <a:lnTo>
                    <a:pt x="2004" y="196"/>
                  </a:lnTo>
                  <a:lnTo>
                    <a:pt x="2010" y="199"/>
                  </a:lnTo>
                  <a:lnTo>
                    <a:pt x="2019" y="200"/>
                  </a:lnTo>
                  <a:lnTo>
                    <a:pt x="2026" y="203"/>
                  </a:lnTo>
                  <a:lnTo>
                    <a:pt x="2031" y="207"/>
                  </a:lnTo>
                  <a:lnTo>
                    <a:pt x="2029" y="210"/>
                  </a:lnTo>
                  <a:lnTo>
                    <a:pt x="2023" y="211"/>
                  </a:lnTo>
                  <a:lnTo>
                    <a:pt x="2014" y="211"/>
                  </a:lnTo>
                  <a:lnTo>
                    <a:pt x="2011" y="210"/>
                  </a:lnTo>
                  <a:lnTo>
                    <a:pt x="2010" y="208"/>
                  </a:lnTo>
                  <a:lnTo>
                    <a:pt x="2004" y="203"/>
                  </a:lnTo>
                  <a:lnTo>
                    <a:pt x="1986" y="203"/>
                  </a:lnTo>
                  <a:lnTo>
                    <a:pt x="1971" y="194"/>
                  </a:lnTo>
                  <a:lnTo>
                    <a:pt x="1969" y="194"/>
                  </a:lnTo>
                  <a:lnTo>
                    <a:pt x="1968" y="196"/>
                  </a:lnTo>
                  <a:lnTo>
                    <a:pt x="1965" y="196"/>
                  </a:lnTo>
                  <a:lnTo>
                    <a:pt x="1963" y="197"/>
                  </a:lnTo>
                  <a:lnTo>
                    <a:pt x="1950" y="197"/>
                  </a:lnTo>
                  <a:lnTo>
                    <a:pt x="1948" y="194"/>
                  </a:lnTo>
                  <a:lnTo>
                    <a:pt x="1922" y="196"/>
                  </a:lnTo>
                  <a:lnTo>
                    <a:pt x="1916" y="191"/>
                  </a:lnTo>
                  <a:lnTo>
                    <a:pt x="1915" y="193"/>
                  </a:lnTo>
                  <a:lnTo>
                    <a:pt x="1888" y="193"/>
                  </a:lnTo>
                  <a:lnTo>
                    <a:pt x="1886" y="194"/>
                  </a:lnTo>
                  <a:lnTo>
                    <a:pt x="1888" y="196"/>
                  </a:lnTo>
                  <a:lnTo>
                    <a:pt x="1889" y="199"/>
                  </a:lnTo>
                  <a:lnTo>
                    <a:pt x="1898" y="208"/>
                  </a:lnTo>
                  <a:lnTo>
                    <a:pt x="1897" y="208"/>
                  </a:lnTo>
                  <a:lnTo>
                    <a:pt x="1895" y="207"/>
                  </a:lnTo>
                  <a:lnTo>
                    <a:pt x="1892" y="205"/>
                  </a:lnTo>
                  <a:lnTo>
                    <a:pt x="1889" y="202"/>
                  </a:lnTo>
                  <a:lnTo>
                    <a:pt x="1886" y="200"/>
                  </a:lnTo>
                  <a:lnTo>
                    <a:pt x="1883" y="197"/>
                  </a:lnTo>
                  <a:lnTo>
                    <a:pt x="1879" y="196"/>
                  </a:lnTo>
                  <a:lnTo>
                    <a:pt x="1859" y="193"/>
                  </a:lnTo>
                  <a:lnTo>
                    <a:pt x="1855" y="193"/>
                  </a:lnTo>
                  <a:lnTo>
                    <a:pt x="1855" y="191"/>
                  </a:lnTo>
                  <a:lnTo>
                    <a:pt x="1847" y="182"/>
                  </a:lnTo>
                  <a:lnTo>
                    <a:pt x="1841" y="179"/>
                  </a:lnTo>
                  <a:lnTo>
                    <a:pt x="1829" y="175"/>
                  </a:lnTo>
                  <a:lnTo>
                    <a:pt x="1819" y="173"/>
                  </a:lnTo>
                  <a:lnTo>
                    <a:pt x="1809" y="172"/>
                  </a:lnTo>
                  <a:lnTo>
                    <a:pt x="1802" y="172"/>
                  </a:lnTo>
                  <a:lnTo>
                    <a:pt x="1796" y="170"/>
                  </a:lnTo>
                  <a:lnTo>
                    <a:pt x="1788" y="170"/>
                  </a:lnTo>
                  <a:lnTo>
                    <a:pt x="1776" y="167"/>
                  </a:lnTo>
                  <a:lnTo>
                    <a:pt x="1773" y="169"/>
                  </a:lnTo>
                  <a:lnTo>
                    <a:pt x="1757" y="169"/>
                  </a:lnTo>
                  <a:lnTo>
                    <a:pt x="1752" y="173"/>
                  </a:lnTo>
                  <a:lnTo>
                    <a:pt x="1749" y="175"/>
                  </a:lnTo>
                  <a:lnTo>
                    <a:pt x="1740" y="175"/>
                  </a:lnTo>
                  <a:lnTo>
                    <a:pt x="1736" y="173"/>
                  </a:lnTo>
                  <a:lnTo>
                    <a:pt x="1727" y="173"/>
                  </a:lnTo>
                  <a:lnTo>
                    <a:pt x="1724" y="172"/>
                  </a:lnTo>
                  <a:lnTo>
                    <a:pt x="1721" y="170"/>
                  </a:lnTo>
                  <a:lnTo>
                    <a:pt x="1715" y="167"/>
                  </a:lnTo>
                  <a:lnTo>
                    <a:pt x="1710" y="166"/>
                  </a:lnTo>
                  <a:lnTo>
                    <a:pt x="1707" y="164"/>
                  </a:lnTo>
                  <a:lnTo>
                    <a:pt x="1701" y="164"/>
                  </a:lnTo>
                  <a:lnTo>
                    <a:pt x="1698" y="166"/>
                  </a:lnTo>
                  <a:lnTo>
                    <a:pt x="1695" y="161"/>
                  </a:lnTo>
                  <a:lnTo>
                    <a:pt x="1684" y="161"/>
                  </a:lnTo>
                  <a:lnTo>
                    <a:pt x="1668" y="160"/>
                  </a:lnTo>
                  <a:lnTo>
                    <a:pt x="1677" y="157"/>
                  </a:lnTo>
                  <a:lnTo>
                    <a:pt x="1668" y="151"/>
                  </a:lnTo>
                  <a:lnTo>
                    <a:pt x="1665" y="151"/>
                  </a:lnTo>
                  <a:lnTo>
                    <a:pt x="1656" y="148"/>
                  </a:lnTo>
                  <a:lnTo>
                    <a:pt x="1644" y="146"/>
                  </a:lnTo>
                  <a:lnTo>
                    <a:pt x="1635" y="146"/>
                  </a:lnTo>
                  <a:lnTo>
                    <a:pt x="1630" y="148"/>
                  </a:lnTo>
                  <a:lnTo>
                    <a:pt x="1630" y="157"/>
                  </a:lnTo>
                  <a:lnTo>
                    <a:pt x="1629" y="158"/>
                  </a:lnTo>
                  <a:lnTo>
                    <a:pt x="1621" y="158"/>
                  </a:lnTo>
                  <a:lnTo>
                    <a:pt x="1618" y="157"/>
                  </a:lnTo>
                  <a:lnTo>
                    <a:pt x="1615" y="157"/>
                  </a:lnTo>
                  <a:lnTo>
                    <a:pt x="1620" y="154"/>
                  </a:lnTo>
                  <a:lnTo>
                    <a:pt x="1615" y="151"/>
                  </a:lnTo>
                  <a:lnTo>
                    <a:pt x="1596" y="151"/>
                  </a:lnTo>
                  <a:lnTo>
                    <a:pt x="1600" y="146"/>
                  </a:lnTo>
                  <a:lnTo>
                    <a:pt x="1612" y="146"/>
                  </a:lnTo>
                  <a:lnTo>
                    <a:pt x="1627" y="155"/>
                  </a:lnTo>
                  <a:lnTo>
                    <a:pt x="1627" y="148"/>
                  </a:lnTo>
                  <a:lnTo>
                    <a:pt x="1614" y="142"/>
                  </a:lnTo>
                  <a:lnTo>
                    <a:pt x="1584" y="143"/>
                  </a:lnTo>
                  <a:lnTo>
                    <a:pt x="1584" y="140"/>
                  </a:lnTo>
                  <a:lnTo>
                    <a:pt x="1552" y="142"/>
                  </a:lnTo>
                  <a:lnTo>
                    <a:pt x="1540" y="137"/>
                  </a:lnTo>
                  <a:lnTo>
                    <a:pt x="1534" y="137"/>
                  </a:lnTo>
                  <a:lnTo>
                    <a:pt x="1544" y="143"/>
                  </a:lnTo>
                  <a:lnTo>
                    <a:pt x="1531" y="143"/>
                  </a:lnTo>
                  <a:lnTo>
                    <a:pt x="1528" y="145"/>
                  </a:lnTo>
                  <a:lnTo>
                    <a:pt x="1526" y="145"/>
                  </a:lnTo>
                  <a:lnTo>
                    <a:pt x="1526" y="146"/>
                  </a:lnTo>
                  <a:lnTo>
                    <a:pt x="1529" y="148"/>
                  </a:lnTo>
                  <a:lnTo>
                    <a:pt x="1531" y="151"/>
                  </a:lnTo>
                  <a:lnTo>
                    <a:pt x="1534" y="152"/>
                  </a:lnTo>
                  <a:lnTo>
                    <a:pt x="1543" y="152"/>
                  </a:lnTo>
                  <a:lnTo>
                    <a:pt x="1543" y="154"/>
                  </a:lnTo>
                  <a:lnTo>
                    <a:pt x="1558" y="163"/>
                  </a:lnTo>
                  <a:lnTo>
                    <a:pt x="1546" y="163"/>
                  </a:lnTo>
                  <a:lnTo>
                    <a:pt x="1544" y="161"/>
                  </a:lnTo>
                  <a:lnTo>
                    <a:pt x="1541" y="160"/>
                  </a:lnTo>
                  <a:lnTo>
                    <a:pt x="1538" y="160"/>
                  </a:lnTo>
                  <a:lnTo>
                    <a:pt x="1534" y="158"/>
                  </a:lnTo>
                  <a:lnTo>
                    <a:pt x="1529" y="163"/>
                  </a:lnTo>
                  <a:lnTo>
                    <a:pt x="1535" y="167"/>
                  </a:lnTo>
                  <a:lnTo>
                    <a:pt x="1522" y="166"/>
                  </a:lnTo>
                  <a:lnTo>
                    <a:pt x="1520" y="166"/>
                  </a:lnTo>
                  <a:lnTo>
                    <a:pt x="1519" y="164"/>
                  </a:lnTo>
                  <a:lnTo>
                    <a:pt x="1514" y="163"/>
                  </a:lnTo>
                  <a:lnTo>
                    <a:pt x="1510" y="163"/>
                  </a:lnTo>
                  <a:lnTo>
                    <a:pt x="1507" y="161"/>
                  </a:lnTo>
                  <a:lnTo>
                    <a:pt x="1502" y="160"/>
                  </a:lnTo>
                  <a:lnTo>
                    <a:pt x="1498" y="160"/>
                  </a:lnTo>
                  <a:lnTo>
                    <a:pt x="1495" y="161"/>
                  </a:lnTo>
                  <a:lnTo>
                    <a:pt x="1492" y="161"/>
                  </a:lnTo>
                  <a:lnTo>
                    <a:pt x="1489" y="163"/>
                  </a:lnTo>
                  <a:lnTo>
                    <a:pt x="1487" y="164"/>
                  </a:lnTo>
                  <a:lnTo>
                    <a:pt x="1486" y="164"/>
                  </a:lnTo>
                  <a:lnTo>
                    <a:pt x="1469" y="163"/>
                  </a:lnTo>
                  <a:lnTo>
                    <a:pt x="1468" y="163"/>
                  </a:lnTo>
                  <a:lnTo>
                    <a:pt x="1466" y="161"/>
                  </a:lnTo>
                  <a:lnTo>
                    <a:pt x="1456" y="157"/>
                  </a:lnTo>
                  <a:lnTo>
                    <a:pt x="1454" y="157"/>
                  </a:lnTo>
                  <a:lnTo>
                    <a:pt x="1453" y="155"/>
                  </a:lnTo>
                  <a:lnTo>
                    <a:pt x="1449" y="155"/>
                  </a:lnTo>
                  <a:lnTo>
                    <a:pt x="1449" y="160"/>
                  </a:lnTo>
                  <a:lnTo>
                    <a:pt x="1451" y="161"/>
                  </a:lnTo>
                  <a:lnTo>
                    <a:pt x="1453" y="164"/>
                  </a:lnTo>
                  <a:lnTo>
                    <a:pt x="1454" y="166"/>
                  </a:lnTo>
                  <a:lnTo>
                    <a:pt x="1456" y="169"/>
                  </a:lnTo>
                  <a:lnTo>
                    <a:pt x="1456" y="173"/>
                  </a:lnTo>
                  <a:lnTo>
                    <a:pt x="1454" y="175"/>
                  </a:lnTo>
                  <a:lnTo>
                    <a:pt x="1448" y="173"/>
                  </a:lnTo>
                  <a:lnTo>
                    <a:pt x="1419" y="164"/>
                  </a:lnTo>
                  <a:lnTo>
                    <a:pt x="1416" y="163"/>
                  </a:lnTo>
                  <a:lnTo>
                    <a:pt x="1415" y="163"/>
                  </a:lnTo>
                  <a:lnTo>
                    <a:pt x="1413" y="161"/>
                  </a:lnTo>
                  <a:lnTo>
                    <a:pt x="1412" y="158"/>
                  </a:lnTo>
                  <a:lnTo>
                    <a:pt x="1409" y="157"/>
                  </a:lnTo>
                  <a:lnTo>
                    <a:pt x="1407" y="155"/>
                  </a:lnTo>
                  <a:lnTo>
                    <a:pt x="1407" y="160"/>
                  </a:lnTo>
                  <a:lnTo>
                    <a:pt x="1394" y="155"/>
                  </a:lnTo>
                  <a:lnTo>
                    <a:pt x="1385" y="151"/>
                  </a:lnTo>
                  <a:lnTo>
                    <a:pt x="1388" y="151"/>
                  </a:lnTo>
                  <a:lnTo>
                    <a:pt x="1389" y="152"/>
                  </a:lnTo>
                  <a:lnTo>
                    <a:pt x="1395" y="152"/>
                  </a:lnTo>
                  <a:lnTo>
                    <a:pt x="1398" y="154"/>
                  </a:lnTo>
                  <a:lnTo>
                    <a:pt x="1401" y="154"/>
                  </a:lnTo>
                  <a:lnTo>
                    <a:pt x="1403" y="152"/>
                  </a:lnTo>
                  <a:lnTo>
                    <a:pt x="1403" y="151"/>
                  </a:lnTo>
                  <a:lnTo>
                    <a:pt x="1400" y="148"/>
                  </a:lnTo>
                  <a:lnTo>
                    <a:pt x="1397" y="145"/>
                  </a:lnTo>
                  <a:lnTo>
                    <a:pt x="1385" y="145"/>
                  </a:lnTo>
                  <a:lnTo>
                    <a:pt x="1389" y="142"/>
                  </a:lnTo>
                  <a:lnTo>
                    <a:pt x="1388" y="140"/>
                  </a:lnTo>
                  <a:lnTo>
                    <a:pt x="1383" y="139"/>
                  </a:lnTo>
                  <a:lnTo>
                    <a:pt x="1376" y="139"/>
                  </a:lnTo>
                  <a:lnTo>
                    <a:pt x="1379" y="134"/>
                  </a:lnTo>
                  <a:lnTo>
                    <a:pt x="1377" y="134"/>
                  </a:lnTo>
                  <a:lnTo>
                    <a:pt x="1376" y="133"/>
                  </a:lnTo>
                  <a:lnTo>
                    <a:pt x="1370" y="133"/>
                  </a:lnTo>
                  <a:lnTo>
                    <a:pt x="1367" y="131"/>
                  </a:lnTo>
                  <a:lnTo>
                    <a:pt x="1364" y="131"/>
                  </a:lnTo>
                  <a:lnTo>
                    <a:pt x="1362" y="130"/>
                  </a:lnTo>
                  <a:lnTo>
                    <a:pt x="1359" y="130"/>
                  </a:lnTo>
                  <a:lnTo>
                    <a:pt x="1358" y="128"/>
                  </a:lnTo>
                  <a:lnTo>
                    <a:pt x="1346" y="128"/>
                  </a:lnTo>
                  <a:lnTo>
                    <a:pt x="1343" y="130"/>
                  </a:lnTo>
                  <a:lnTo>
                    <a:pt x="1334" y="130"/>
                  </a:lnTo>
                  <a:lnTo>
                    <a:pt x="1329" y="128"/>
                  </a:lnTo>
                  <a:lnTo>
                    <a:pt x="1327" y="127"/>
                  </a:lnTo>
                  <a:lnTo>
                    <a:pt x="1326" y="127"/>
                  </a:lnTo>
                  <a:lnTo>
                    <a:pt x="1320" y="128"/>
                  </a:lnTo>
                  <a:lnTo>
                    <a:pt x="1320" y="125"/>
                  </a:lnTo>
                  <a:lnTo>
                    <a:pt x="1306" y="124"/>
                  </a:lnTo>
                  <a:lnTo>
                    <a:pt x="1303" y="121"/>
                  </a:lnTo>
                  <a:lnTo>
                    <a:pt x="1302" y="125"/>
                  </a:lnTo>
                  <a:lnTo>
                    <a:pt x="1297" y="127"/>
                  </a:lnTo>
                  <a:lnTo>
                    <a:pt x="1305" y="131"/>
                  </a:lnTo>
                  <a:lnTo>
                    <a:pt x="1311" y="139"/>
                  </a:lnTo>
                  <a:lnTo>
                    <a:pt x="1299" y="137"/>
                  </a:lnTo>
                  <a:lnTo>
                    <a:pt x="1297" y="136"/>
                  </a:lnTo>
                  <a:lnTo>
                    <a:pt x="1281" y="137"/>
                  </a:lnTo>
                  <a:lnTo>
                    <a:pt x="1276" y="139"/>
                  </a:lnTo>
                  <a:lnTo>
                    <a:pt x="1276" y="136"/>
                  </a:lnTo>
                  <a:lnTo>
                    <a:pt x="1263" y="137"/>
                  </a:lnTo>
                  <a:lnTo>
                    <a:pt x="1261" y="134"/>
                  </a:lnTo>
                  <a:lnTo>
                    <a:pt x="1248" y="134"/>
                  </a:lnTo>
                  <a:lnTo>
                    <a:pt x="1237" y="133"/>
                  </a:lnTo>
                  <a:lnTo>
                    <a:pt x="1243" y="127"/>
                  </a:lnTo>
                  <a:lnTo>
                    <a:pt x="1210" y="127"/>
                  </a:lnTo>
                  <a:lnTo>
                    <a:pt x="1207" y="124"/>
                  </a:lnTo>
                  <a:lnTo>
                    <a:pt x="1205" y="125"/>
                  </a:lnTo>
                  <a:lnTo>
                    <a:pt x="1202" y="124"/>
                  </a:lnTo>
                  <a:lnTo>
                    <a:pt x="1189" y="125"/>
                  </a:lnTo>
                  <a:lnTo>
                    <a:pt x="1190" y="128"/>
                  </a:lnTo>
                  <a:lnTo>
                    <a:pt x="1175" y="127"/>
                  </a:lnTo>
                  <a:lnTo>
                    <a:pt x="1172" y="128"/>
                  </a:lnTo>
                  <a:lnTo>
                    <a:pt x="1180" y="131"/>
                  </a:lnTo>
                  <a:lnTo>
                    <a:pt x="1169" y="130"/>
                  </a:lnTo>
                  <a:lnTo>
                    <a:pt x="1169" y="125"/>
                  </a:lnTo>
                  <a:lnTo>
                    <a:pt x="1160" y="121"/>
                  </a:lnTo>
                  <a:lnTo>
                    <a:pt x="1156" y="121"/>
                  </a:lnTo>
                  <a:lnTo>
                    <a:pt x="1159" y="125"/>
                  </a:lnTo>
                  <a:lnTo>
                    <a:pt x="1145" y="125"/>
                  </a:lnTo>
                  <a:lnTo>
                    <a:pt x="1144" y="124"/>
                  </a:lnTo>
                  <a:lnTo>
                    <a:pt x="1141" y="124"/>
                  </a:lnTo>
                  <a:lnTo>
                    <a:pt x="1139" y="121"/>
                  </a:lnTo>
                  <a:lnTo>
                    <a:pt x="1132" y="121"/>
                  </a:lnTo>
                  <a:lnTo>
                    <a:pt x="1124" y="118"/>
                  </a:lnTo>
                  <a:lnTo>
                    <a:pt x="1117" y="124"/>
                  </a:lnTo>
                  <a:lnTo>
                    <a:pt x="1132" y="125"/>
                  </a:lnTo>
                  <a:lnTo>
                    <a:pt x="1135" y="125"/>
                  </a:lnTo>
                  <a:lnTo>
                    <a:pt x="1133" y="127"/>
                  </a:lnTo>
                  <a:lnTo>
                    <a:pt x="1130" y="128"/>
                  </a:lnTo>
                  <a:lnTo>
                    <a:pt x="1129" y="130"/>
                  </a:lnTo>
                  <a:lnTo>
                    <a:pt x="1118" y="130"/>
                  </a:lnTo>
                  <a:lnTo>
                    <a:pt x="1117" y="131"/>
                  </a:lnTo>
                  <a:lnTo>
                    <a:pt x="1114" y="133"/>
                  </a:lnTo>
                  <a:lnTo>
                    <a:pt x="1096" y="133"/>
                  </a:lnTo>
                  <a:lnTo>
                    <a:pt x="1085" y="134"/>
                  </a:lnTo>
                  <a:lnTo>
                    <a:pt x="1082" y="140"/>
                  </a:lnTo>
                  <a:lnTo>
                    <a:pt x="1076" y="139"/>
                  </a:lnTo>
                  <a:lnTo>
                    <a:pt x="1076" y="136"/>
                  </a:lnTo>
                  <a:lnTo>
                    <a:pt x="1077" y="133"/>
                  </a:lnTo>
                  <a:lnTo>
                    <a:pt x="1079" y="131"/>
                  </a:lnTo>
                  <a:lnTo>
                    <a:pt x="1082" y="130"/>
                  </a:lnTo>
                  <a:lnTo>
                    <a:pt x="1086" y="130"/>
                  </a:lnTo>
                  <a:lnTo>
                    <a:pt x="1091" y="127"/>
                  </a:lnTo>
                  <a:lnTo>
                    <a:pt x="1102" y="125"/>
                  </a:lnTo>
                  <a:lnTo>
                    <a:pt x="1112" y="116"/>
                  </a:lnTo>
                  <a:lnTo>
                    <a:pt x="1112" y="112"/>
                  </a:lnTo>
                  <a:lnTo>
                    <a:pt x="1114" y="110"/>
                  </a:lnTo>
                  <a:lnTo>
                    <a:pt x="1117" y="109"/>
                  </a:lnTo>
                  <a:lnTo>
                    <a:pt x="1120" y="109"/>
                  </a:lnTo>
                  <a:lnTo>
                    <a:pt x="1123" y="107"/>
                  </a:lnTo>
                  <a:lnTo>
                    <a:pt x="1127" y="107"/>
                  </a:lnTo>
                  <a:lnTo>
                    <a:pt x="1132" y="106"/>
                  </a:lnTo>
                  <a:lnTo>
                    <a:pt x="1135" y="106"/>
                  </a:lnTo>
                  <a:lnTo>
                    <a:pt x="1138" y="104"/>
                  </a:lnTo>
                  <a:lnTo>
                    <a:pt x="1139" y="103"/>
                  </a:lnTo>
                  <a:lnTo>
                    <a:pt x="1141" y="100"/>
                  </a:lnTo>
                  <a:lnTo>
                    <a:pt x="1139" y="97"/>
                  </a:lnTo>
                  <a:lnTo>
                    <a:pt x="1138" y="95"/>
                  </a:lnTo>
                  <a:lnTo>
                    <a:pt x="1135" y="94"/>
                  </a:lnTo>
                  <a:lnTo>
                    <a:pt x="1133" y="92"/>
                  </a:lnTo>
                  <a:lnTo>
                    <a:pt x="1123" y="92"/>
                  </a:lnTo>
                  <a:lnTo>
                    <a:pt x="1132" y="89"/>
                  </a:lnTo>
                  <a:lnTo>
                    <a:pt x="1130" y="87"/>
                  </a:lnTo>
                  <a:lnTo>
                    <a:pt x="1127" y="86"/>
                  </a:lnTo>
                  <a:lnTo>
                    <a:pt x="1123" y="83"/>
                  </a:lnTo>
                  <a:lnTo>
                    <a:pt x="1121" y="83"/>
                  </a:lnTo>
                  <a:lnTo>
                    <a:pt x="1120" y="84"/>
                  </a:lnTo>
                  <a:lnTo>
                    <a:pt x="1114" y="84"/>
                  </a:lnTo>
                  <a:lnTo>
                    <a:pt x="1112" y="83"/>
                  </a:lnTo>
                  <a:lnTo>
                    <a:pt x="1111" y="80"/>
                  </a:lnTo>
                  <a:lnTo>
                    <a:pt x="1109" y="78"/>
                  </a:lnTo>
                  <a:lnTo>
                    <a:pt x="1099" y="78"/>
                  </a:lnTo>
                  <a:lnTo>
                    <a:pt x="1097" y="80"/>
                  </a:lnTo>
                  <a:lnTo>
                    <a:pt x="1096" y="80"/>
                  </a:lnTo>
                  <a:lnTo>
                    <a:pt x="1080" y="75"/>
                  </a:lnTo>
                  <a:lnTo>
                    <a:pt x="1044" y="74"/>
                  </a:lnTo>
                  <a:lnTo>
                    <a:pt x="1044" y="80"/>
                  </a:lnTo>
                  <a:lnTo>
                    <a:pt x="1028" y="80"/>
                  </a:lnTo>
                  <a:lnTo>
                    <a:pt x="1032" y="74"/>
                  </a:lnTo>
                  <a:lnTo>
                    <a:pt x="1032" y="72"/>
                  </a:lnTo>
                  <a:lnTo>
                    <a:pt x="1031" y="71"/>
                  </a:lnTo>
                  <a:lnTo>
                    <a:pt x="1025" y="69"/>
                  </a:lnTo>
                  <a:lnTo>
                    <a:pt x="1017" y="69"/>
                  </a:lnTo>
                  <a:lnTo>
                    <a:pt x="1008" y="71"/>
                  </a:lnTo>
                  <a:lnTo>
                    <a:pt x="1005" y="71"/>
                  </a:lnTo>
                  <a:lnTo>
                    <a:pt x="990" y="69"/>
                  </a:lnTo>
                  <a:lnTo>
                    <a:pt x="993" y="69"/>
                  </a:lnTo>
                  <a:lnTo>
                    <a:pt x="998" y="68"/>
                  </a:lnTo>
                  <a:lnTo>
                    <a:pt x="1001" y="68"/>
                  </a:lnTo>
                  <a:lnTo>
                    <a:pt x="1004" y="66"/>
                  </a:lnTo>
                  <a:lnTo>
                    <a:pt x="1005" y="66"/>
                  </a:lnTo>
                  <a:lnTo>
                    <a:pt x="1005" y="65"/>
                  </a:lnTo>
                  <a:lnTo>
                    <a:pt x="1004" y="63"/>
                  </a:lnTo>
                  <a:lnTo>
                    <a:pt x="1001" y="63"/>
                  </a:lnTo>
                  <a:lnTo>
                    <a:pt x="996" y="62"/>
                  </a:lnTo>
                  <a:lnTo>
                    <a:pt x="986" y="62"/>
                  </a:lnTo>
                  <a:lnTo>
                    <a:pt x="974" y="60"/>
                  </a:lnTo>
                  <a:lnTo>
                    <a:pt x="972" y="63"/>
                  </a:lnTo>
                  <a:lnTo>
                    <a:pt x="964" y="63"/>
                  </a:lnTo>
                  <a:lnTo>
                    <a:pt x="961" y="65"/>
                  </a:lnTo>
                  <a:lnTo>
                    <a:pt x="958" y="65"/>
                  </a:lnTo>
                  <a:lnTo>
                    <a:pt x="955" y="66"/>
                  </a:lnTo>
                  <a:lnTo>
                    <a:pt x="955" y="68"/>
                  </a:lnTo>
                  <a:lnTo>
                    <a:pt x="957" y="71"/>
                  </a:lnTo>
                  <a:lnTo>
                    <a:pt x="963" y="74"/>
                  </a:lnTo>
                  <a:lnTo>
                    <a:pt x="967" y="78"/>
                  </a:lnTo>
                  <a:lnTo>
                    <a:pt x="970" y="78"/>
                  </a:lnTo>
                  <a:lnTo>
                    <a:pt x="972" y="80"/>
                  </a:lnTo>
                  <a:lnTo>
                    <a:pt x="974" y="80"/>
                  </a:lnTo>
                  <a:lnTo>
                    <a:pt x="936" y="78"/>
                  </a:lnTo>
                  <a:lnTo>
                    <a:pt x="951" y="83"/>
                  </a:lnTo>
                  <a:lnTo>
                    <a:pt x="936" y="86"/>
                  </a:lnTo>
                  <a:lnTo>
                    <a:pt x="933" y="87"/>
                  </a:lnTo>
                  <a:lnTo>
                    <a:pt x="925" y="89"/>
                  </a:lnTo>
                  <a:lnTo>
                    <a:pt x="916" y="90"/>
                  </a:lnTo>
                  <a:lnTo>
                    <a:pt x="910" y="90"/>
                  </a:lnTo>
                  <a:lnTo>
                    <a:pt x="909" y="89"/>
                  </a:lnTo>
                  <a:lnTo>
                    <a:pt x="910" y="86"/>
                  </a:lnTo>
                  <a:lnTo>
                    <a:pt x="913" y="83"/>
                  </a:lnTo>
                  <a:lnTo>
                    <a:pt x="895" y="83"/>
                  </a:lnTo>
                  <a:lnTo>
                    <a:pt x="892" y="84"/>
                  </a:lnTo>
                  <a:lnTo>
                    <a:pt x="888" y="84"/>
                  </a:lnTo>
                  <a:lnTo>
                    <a:pt x="885" y="86"/>
                  </a:lnTo>
                  <a:lnTo>
                    <a:pt x="882" y="89"/>
                  </a:lnTo>
                  <a:lnTo>
                    <a:pt x="877" y="89"/>
                  </a:lnTo>
                  <a:lnTo>
                    <a:pt x="870" y="90"/>
                  </a:lnTo>
                  <a:lnTo>
                    <a:pt x="858" y="90"/>
                  </a:lnTo>
                  <a:lnTo>
                    <a:pt x="850" y="92"/>
                  </a:lnTo>
                  <a:lnTo>
                    <a:pt x="847" y="94"/>
                  </a:lnTo>
                  <a:lnTo>
                    <a:pt x="842" y="94"/>
                  </a:lnTo>
                  <a:lnTo>
                    <a:pt x="839" y="95"/>
                  </a:lnTo>
                  <a:lnTo>
                    <a:pt x="835" y="95"/>
                  </a:lnTo>
                  <a:lnTo>
                    <a:pt x="833" y="97"/>
                  </a:lnTo>
                  <a:lnTo>
                    <a:pt x="832" y="97"/>
                  </a:lnTo>
                  <a:lnTo>
                    <a:pt x="820" y="104"/>
                  </a:lnTo>
                  <a:lnTo>
                    <a:pt x="815" y="104"/>
                  </a:lnTo>
                  <a:lnTo>
                    <a:pt x="814" y="106"/>
                  </a:lnTo>
                  <a:lnTo>
                    <a:pt x="812" y="106"/>
                  </a:lnTo>
                  <a:lnTo>
                    <a:pt x="811" y="107"/>
                  </a:lnTo>
                  <a:lnTo>
                    <a:pt x="812" y="109"/>
                  </a:lnTo>
                  <a:lnTo>
                    <a:pt x="817" y="112"/>
                  </a:lnTo>
                  <a:lnTo>
                    <a:pt x="820" y="116"/>
                  </a:lnTo>
                  <a:lnTo>
                    <a:pt x="824" y="118"/>
                  </a:lnTo>
                  <a:lnTo>
                    <a:pt x="826" y="119"/>
                  </a:lnTo>
                  <a:lnTo>
                    <a:pt x="827" y="119"/>
                  </a:lnTo>
                  <a:lnTo>
                    <a:pt x="817" y="122"/>
                  </a:lnTo>
                  <a:lnTo>
                    <a:pt x="811" y="125"/>
                  </a:lnTo>
                  <a:lnTo>
                    <a:pt x="784" y="125"/>
                  </a:lnTo>
                  <a:lnTo>
                    <a:pt x="782" y="127"/>
                  </a:lnTo>
                  <a:lnTo>
                    <a:pt x="773" y="124"/>
                  </a:lnTo>
                  <a:lnTo>
                    <a:pt x="769" y="125"/>
                  </a:lnTo>
                  <a:lnTo>
                    <a:pt x="755" y="125"/>
                  </a:lnTo>
                  <a:lnTo>
                    <a:pt x="752" y="127"/>
                  </a:lnTo>
                  <a:lnTo>
                    <a:pt x="752" y="131"/>
                  </a:lnTo>
                  <a:lnTo>
                    <a:pt x="755" y="134"/>
                  </a:lnTo>
                  <a:lnTo>
                    <a:pt x="758" y="137"/>
                  </a:lnTo>
                  <a:lnTo>
                    <a:pt x="760" y="137"/>
                  </a:lnTo>
                  <a:lnTo>
                    <a:pt x="761" y="139"/>
                  </a:lnTo>
                  <a:lnTo>
                    <a:pt x="763" y="142"/>
                  </a:lnTo>
                  <a:lnTo>
                    <a:pt x="764" y="143"/>
                  </a:lnTo>
                  <a:lnTo>
                    <a:pt x="766" y="143"/>
                  </a:lnTo>
                  <a:lnTo>
                    <a:pt x="767" y="145"/>
                  </a:lnTo>
                  <a:lnTo>
                    <a:pt x="770" y="145"/>
                  </a:lnTo>
                  <a:lnTo>
                    <a:pt x="773" y="146"/>
                  </a:lnTo>
                  <a:lnTo>
                    <a:pt x="776" y="146"/>
                  </a:lnTo>
                  <a:lnTo>
                    <a:pt x="779" y="148"/>
                  </a:lnTo>
                  <a:lnTo>
                    <a:pt x="784" y="148"/>
                  </a:lnTo>
                  <a:lnTo>
                    <a:pt x="788" y="151"/>
                  </a:lnTo>
                  <a:lnTo>
                    <a:pt x="793" y="151"/>
                  </a:lnTo>
                  <a:lnTo>
                    <a:pt x="796" y="152"/>
                  </a:lnTo>
                  <a:lnTo>
                    <a:pt x="797" y="152"/>
                  </a:lnTo>
                  <a:lnTo>
                    <a:pt x="800" y="155"/>
                  </a:lnTo>
                  <a:lnTo>
                    <a:pt x="800" y="157"/>
                  </a:lnTo>
                  <a:lnTo>
                    <a:pt x="802" y="158"/>
                  </a:lnTo>
                  <a:lnTo>
                    <a:pt x="794" y="158"/>
                  </a:lnTo>
                  <a:lnTo>
                    <a:pt x="788" y="160"/>
                  </a:lnTo>
                  <a:lnTo>
                    <a:pt x="785" y="160"/>
                  </a:lnTo>
                  <a:lnTo>
                    <a:pt x="776" y="155"/>
                  </a:lnTo>
                  <a:lnTo>
                    <a:pt x="767" y="152"/>
                  </a:lnTo>
                  <a:lnTo>
                    <a:pt x="761" y="151"/>
                  </a:lnTo>
                  <a:lnTo>
                    <a:pt x="757" y="148"/>
                  </a:lnTo>
                  <a:lnTo>
                    <a:pt x="749" y="148"/>
                  </a:lnTo>
                  <a:lnTo>
                    <a:pt x="745" y="146"/>
                  </a:lnTo>
                  <a:lnTo>
                    <a:pt x="734" y="146"/>
                  </a:lnTo>
                  <a:lnTo>
                    <a:pt x="733" y="148"/>
                  </a:lnTo>
                  <a:lnTo>
                    <a:pt x="733" y="152"/>
                  </a:lnTo>
                  <a:lnTo>
                    <a:pt x="734" y="154"/>
                  </a:lnTo>
                  <a:lnTo>
                    <a:pt x="736" y="154"/>
                  </a:lnTo>
                  <a:lnTo>
                    <a:pt x="739" y="157"/>
                  </a:lnTo>
                  <a:lnTo>
                    <a:pt x="729" y="157"/>
                  </a:lnTo>
                  <a:lnTo>
                    <a:pt x="726" y="154"/>
                  </a:lnTo>
                  <a:lnTo>
                    <a:pt x="722" y="154"/>
                  </a:lnTo>
                  <a:lnTo>
                    <a:pt x="720" y="152"/>
                  </a:lnTo>
                  <a:lnTo>
                    <a:pt x="713" y="152"/>
                  </a:lnTo>
                  <a:lnTo>
                    <a:pt x="713" y="154"/>
                  </a:lnTo>
                  <a:lnTo>
                    <a:pt x="714" y="158"/>
                  </a:lnTo>
                  <a:lnTo>
                    <a:pt x="717" y="161"/>
                  </a:lnTo>
                  <a:lnTo>
                    <a:pt x="720" y="163"/>
                  </a:lnTo>
                  <a:lnTo>
                    <a:pt x="725" y="164"/>
                  </a:lnTo>
                  <a:lnTo>
                    <a:pt x="734" y="164"/>
                  </a:lnTo>
                  <a:lnTo>
                    <a:pt x="739" y="166"/>
                  </a:lnTo>
                  <a:lnTo>
                    <a:pt x="745" y="166"/>
                  </a:lnTo>
                  <a:lnTo>
                    <a:pt x="748" y="167"/>
                  </a:lnTo>
                  <a:lnTo>
                    <a:pt x="749" y="170"/>
                  </a:lnTo>
                  <a:lnTo>
                    <a:pt x="752" y="172"/>
                  </a:lnTo>
                  <a:lnTo>
                    <a:pt x="745" y="172"/>
                  </a:lnTo>
                  <a:lnTo>
                    <a:pt x="743" y="170"/>
                  </a:lnTo>
                  <a:lnTo>
                    <a:pt x="740" y="169"/>
                  </a:lnTo>
                  <a:lnTo>
                    <a:pt x="726" y="169"/>
                  </a:lnTo>
                  <a:lnTo>
                    <a:pt x="723" y="167"/>
                  </a:lnTo>
                  <a:lnTo>
                    <a:pt x="714" y="167"/>
                  </a:lnTo>
                  <a:lnTo>
                    <a:pt x="713" y="164"/>
                  </a:lnTo>
                  <a:lnTo>
                    <a:pt x="707" y="164"/>
                  </a:lnTo>
                  <a:lnTo>
                    <a:pt x="705" y="160"/>
                  </a:lnTo>
                  <a:lnTo>
                    <a:pt x="698" y="157"/>
                  </a:lnTo>
                  <a:lnTo>
                    <a:pt x="699" y="155"/>
                  </a:lnTo>
                  <a:lnTo>
                    <a:pt x="702" y="154"/>
                  </a:lnTo>
                  <a:lnTo>
                    <a:pt x="704" y="152"/>
                  </a:lnTo>
                  <a:lnTo>
                    <a:pt x="704" y="148"/>
                  </a:lnTo>
                  <a:lnTo>
                    <a:pt x="696" y="140"/>
                  </a:lnTo>
                  <a:lnTo>
                    <a:pt x="693" y="139"/>
                  </a:lnTo>
                  <a:lnTo>
                    <a:pt x="686" y="139"/>
                  </a:lnTo>
                  <a:lnTo>
                    <a:pt x="689" y="140"/>
                  </a:lnTo>
                  <a:lnTo>
                    <a:pt x="695" y="146"/>
                  </a:lnTo>
                  <a:lnTo>
                    <a:pt x="692" y="151"/>
                  </a:lnTo>
                  <a:lnTo>
                    <a:pt x="686" y="154"/>
                  </a:lnTo>
                  <a:lnTo>
                    <a:pt x="683" y="154"/>
                  </a:lnTo>
                  <a:lnTo>
                    <a:pt x="677" y="164"/>
                  </a:lnTo>
                  <a:lnTo>
                    <a:pt x="696" y="173"/>
                  </a:lnTo>
                  <a:lnTo>
                    <a:pt x="701" y="173"/>
                  </a:lnTo>
                  <a:lnTo>
                    <a:pt x="701" y="182"/>
                  </a:lnTo>
                  <a:lnTo>
                    <a:pt x="699" y="187"/>
                  </a:lnTo>
                  <a:lnTo>
                    <a:pt x="699" y="190"/>
                  </a:lnTo>
                  <a:lnTo>
                    <a:pt x="701" y="194"/>
                  </a:lnTo>
                  <a:lnTo>
                    <a:pt x="710" y="196"/>
                  </a:lnTo>
                  <a:lnTo>
                    <a:pt x="710" y="202"/>
                  </a:lnTo>
                  <a:lnTo>
                    <a:pt x="726" y="205"/>
                  </a:lnTo>
                  <a:lnTo>
                    <a:pt x="728" y="205"/>
                  </a:lnTo>
                  <a:lnTo>
                    <a:pt x="729" y="203"/>
                  </a:lnTo>
                  <a:lnTo>
                    <a:pt x="733" y="203"/>
                  </a:lnTo>
                  <a:lnTo>
                    <a:pt x="737" y="202"/>
                  </a:lnTo>
                  <a:lnTo>
                    <a:pt x="746" y="202"/>
                  </a:lnTo>
                  <a:lnTo>
                    <a:pt x="751" y="203"/>
                  </a:lnTo>
                  <a:lnTo>
                    <a:pt x="752" y="205"/>
                  </a:lnTo>
                  <a:lnTo>
                    <a:pt x="757" y="207"/>
                  </a:lnTo>
                  <a:lnTo>
                    <a:pt x="761" y="207"/>
                  </a:lnTo>
                  <a:lnTo>
                    <a:pt x="764" y="208"/>
                  </a:lnTo>
                  <a:lnTo>
                    <a:pt x="773" y="211"/>
                  </a:lnTo>
                  <a:lnTo>
                    <a:pt x="779" y="217"/>
                  </a:lnTo>
                  <a:lnTo>
                    <a:pt x="779" y="219"/>
                  </a:lnTo>
                  <a:lnTo>
                    <a:pt x="776" y="219"/>
                  </a:lnTo>
                  <a:lnTo>
                    <a:pt x="775" y="220"/>
                  </a:lnTo>
                  <a:lnTo>
                    <a:pt x="772" y="220"/>
                  </a:lnTo>
                  <a:lnTo>
                    <a:pt x="770" y="222"/>
                  </a:lnTo>
                  <a:lnTo>
                    <a:pt x="772" y="225"/>
                  </a:lnTo>
                  <a:lnTo>
                    <a:pt x="775" y="226"/>
                  </a:lnTo>
                  <a:lnTo>
                    <a:pt x="779" y="231"/>
                  </a:lnTo>
                  <a:lnTo>
                    <a:pt x="793" y="231"/>
                  </a:lnTo>
                  <a:lnTo>
                    <a:pt x="788" y="232"/>
                  </a:lnTo>
                  <a:lnTo>
                    <a:pt x="787" y="232"/>
                  </a:lnTo>
                  <a:lnTo>
                    <a:pt x="784" y="234"/>
                  </a:lnTo>
                  <a:lnTo>
                    <a:pt x="778" y="234"/>
                  </a:lnTo>
                  <a:lnTo>
                    <a:pt x="775" y="232"/>
                  </a:lnTo>
                  <a:lnTo>
                    <a:pt x="773" y="231"/>
                  </a:lnTo>
                  <a:lnTo>
                    <a:pt x="770" y="229"/>
                  </a:lnTo>
                  <a:lnTo>
                    <a:pt x="770" y="226"/>
                  </a:lnTo>
                  <a:lnTo>
                    <a:pt x="767" y="219"/>
                  </a:lnTo>
                  <a:lnTo>
                    <a:pt x="764" y="216"/>
                  </a:lnTo>
                  <a:lnTo>
                    <a:pt x="758" y="213"/>
                  </a:lnTo>
                  <a:lnTo>
                    <a:pt x="757" y="211"/>
                  </a:lnTo>
                  <a:lnTo>
                    <a:pt x="755" y="211"/>
                  </a:lnTo>
                  <a:lnTo>
                    <a:pt x="752" y="210"/>
                  </a:lnTo>
                  <a:lnTo>
                    <a:pt x="752" y="207"/>
                  </a:lnTo>
                  <a:lnTo>
                    <a:pt x="751" y="205"/>
                  </a:lnTo>
                  <a:lnTo>
                    <a:pt x="745" y="205"/>
                  </a:lnTo>
                  <a:lnTo>
                    <a:pt x="742" y="207"/>
                  </a:lnTo>
                  <a:lnTo>
                    <a:pt x="737" y="207"/>
                  </a:lnTo>
                  <a:lnTo>
                    <a:pt x="734" y="208"/>
                  </a:lnTo>
                  <a:lnTo>
                    <a:pt x="728" y="208"/>
                  </a:lnTo>
                  <a:lnTo>
                    <a:pt x="723" y="213"/>
                  </a:lnTo>
                  <a:lnTo>
                    <a:pt x="725" y="214"/>
                  </a:lnTo>
                  <a:lnTo>
                    <a:pt x="726" y="217"/>
                  </a:lnTo>
                  <a:lnTo>
                    <a:pt x="729" y="219"/>
                  </a:lnTo>
                  <a:lnTo>
                    <a:pt x="734" y="225"/>
                  </a:lnTo>
                  <a:lnTo>
                    <a:pt x="737" y="226"/>
                  </a:lnTo>
                  <a:lnTo>
                    <a:pt x="737" y="228"/>
                  </a:lnTo>
                  <a:lnTo>
                    <a:pt x="731" y="234"/>
                  </a:lnTo>
                  <a:lnTo>
                    <a:pt x="729" y="234"/>
                  </a:lnTo>
                  <a:lnTo>
                    <a:pt x="728" y="244"/>
                  </a:lnTo>
                  <a:lnTo>
                    <a:pt x="717" y="249"/>
                  </a:lnTo>
                  <a:lnTo>
                    <a:pt x="717" y="250"/>
                  </a:lnTo>
                  <a:lnTo>
                    <a:pt x="714" y="253"/>
                  </a:lnTo>
                  <a:lnTo>
                    <a:pt x="713" y="255"/>
                  </a:lnTo>
                  <a:lnTo>
                    <a:pt x="705" y="255"/>
                  </a:lnTo>
                  <a:lnTo>
                    <a:pt x="702" y="253"/>
                  </a:lnTo>
                  <a:lnTo>
                    <a:pt x="695" y="253"/>
                  </a:lnTo>
                  <a:lnTo>
                    <a:pt x="678" y="252"/>
                  </a:lnTo>
                  <a:lnTo>
                    <a:pt x="677" y="252"/>
                  </a:lnTo>
                  <a:lnTo>
                    <a:pt x="675" y="250"/>
                  </a:lnTo>
                  <a:lnTo>
                    <a:pt x="672" y="249"/>
                  </a:lnTo>
                  <a:lnTo>
                    <a:pt x="669" y="249"/>
                  </a:lnTo>
                  <a:lnTo>
                    <a:pt x="666" y="246"/>
                  </a:lnTo>
                  <a:lnTo>
                    <a:pt x="681" y="246"/>
                  </a:lnTo>
                  <a:lnTo>
                    <a:pt x="686" y="247"/>
                  </a:lnTo>
                  <a:lnTo>
                    <a:pt x="692" y="243"/>
                  </a:lnTo>
                  <a:lnTo>
                    <a:pt x="695" y="243"/>
                  </a:lnTo>
                  <a:lnTo>
                    <a:pt x="698" y="244"/>
                  </a:lnTo>
                  <a:lnTo>
                    <a:pt x="702" y="244"/>
                  </a:lnTo>
                  <a:lnTo>
                    <a:pt x="705" y="243"/>
                  </a:lnTo>
                  <a:lnTo>
                    <a:pt x="705" y="238"/>
                  </a:lnTo>
                  <a:lnTo>
                    <a:pt x="707" y="235"/>
                  </a:lnTo>
                  <a:lnTo>
                    <a:pt x="707" y="232"/>
                  </a:lnTo>
                  <a:lnTo>
                    <a:pt x="713" y="231"/>
                  </a:lnTo>
                  <a:lnTo>
                    <a:pt x="713" y="225"/>
                  </a:lnTo>
                  <a:lnTo>
                    <a:pt x="710" y="225"/>
                  </a:lnTo>
                  <a:lnTo>
                    <a:pt x="711" y="222"/>
                  </a:lnTo>
                  <a:lnTo>
                    <a:pt x="713" y="219"/>
                  </a:lnTo>
                  <a:lnTo>
                    <a:pt x="713" y="216"/>
                  </a:lnTo>
                  <a:lnTo>
                    <a:pt x="711" y="214"/>
                  </a:lnTo>
                  <a:lnTo>
                    <a:pt x="710" y="214"/>
                  </a:lnTo>
                  <a:lnTo>
                    <a:pt x="707" y="213"/>
                  </a:lnTo>
                  <a:lnTo>
                    <a:pt x="702" y="213"/>
                  </a:lnTo>
                  <a:lnTo>
                    <a:pt x="698" y="211"/>
                  </a:lnTo>
                  <a:lnTo>
                    <a:pt x="695" y="211"/>
                  </a:lnTo>
                  <a:lnTo>
                    <a:pt x="690" y="207"/>
                  </a:lnTo>
                  <a:lnTo>
                    <a:pt x="690" y="196"/>
                  </a:lnTo>
                  <a:lnTo>
                    <a:pt x="689" y="193"/>
                  </a:lnTo>
                  <a:lnTo>
                    <a:pt x="686" y="190"/>
                  </a:lnTo>
                  <a:lnTo>
                    <a:pt x="683" y="188"/>
                  </a:lnTo>
                  <a:lnTo>
                    <a:pt x="681" y="184"/>
                  </a:lnTo>
                  <a:lnTo>
                    <a:pt x="678" y="182"/>
                  </a:lnTo>
                  <a:lnTo>
                    <a:pt x="677" y="173"/>
                  </a:lnTo>
                  <a:lnTo>
                    <a:pt x="660" y="164"/>
                  </a:lnTo>
                  <a:lnTo>
                    <a:pt x="663" y="161"/>
                  </a:lnTo>
                  <a:lnTo>
                    <a:pt x="666" y="155"/>
                  </a:lnTo>
                  <a:lnTo>
                    <a:pt x="666" y="152"/>
                  </a:lnTo>
                  <a:lnTo>
                    <a:pt x="665" y="148"/>
                  </a:lnTo>
                  <a:lnTo>
                    <a:pt x="659" y="142"/>
                  </a:lnTo>
                  <a:lnTo>
                    <a:pt x="654" y="142"/>
                  </a:lnTo>
                  <a:lnTo>
                    <a:pt x="651" y="140"/>
                  </a:lnTo>
                  <a:lnTo>
                    <a:pt x="648" y="140"/>
                  </a:lnTo>
                  <a:lnTo>
                    <a:pt x="614" y="137"/>
                  </a:lnTo>
                  <a:lnTo>
                    <a:pt x="610" y="145"/>
                  </a:lnTo>
                  <a:lnTo>
                    <a:pt x="615" y="151"/>
                  </a:lnTo>
                  <a:lnTo>
                    <a:pt x="612" y="158"/>
                  </a:lnTo>
                  <a:lnTo>
                    <a:pt x="597" y="164"/>
                  </a:lnTo>
                  <a:lnTo>
                    <a:pt x="594" y="172"/>
                  </a:lnTo>
                  <a:lnTo>
                    <a:pt x="603" y="173"/>
                  </a:lnTo>
                  <a:lnTo>
                    <a:pt x="612" y="187"/>
                  </a:lnTo>
                  <a:lnTo>
                    <a:pt x="609" y="191"/>
                  </a:lnTo>
                  <a:lnTo>
                    <a:pt x="617" y="197"/>
                  </a:lnTo>
                  <a:lnTo>
                    <a:pt x="626" y="196"/>
                  </a:lnTo>
                  <a:lnTo>
                    <a:pt x="627" y="197"/>
                  </a:lnTo>
                  <a:lnTo>
                    <a:pt x="629" y="200"/>
                  </a:lnTo>
                  <a:lnTo>
                    <a:pt x="632" y="202"/>
                  </a:lnTo>
                  <a:lnTo>
                    <a:pt x="633" y="203"/>
                  </a:lnTo>
                  <a:lnTo>
                    <a:pt x="636" y="205"/>
                  </a:lnTo>
                  <a:lnTo>
                    <a:pt x="648" y="205"/>
                  </a:lnTo>
                  <a:lnTo>
                    <a:pt x="647" y="220"/>
                  </a:lnTo>
                  <a:lnTo>
                    <a:pt x="641" y="214"/>
                  </a:lnTo>
                  <a:lnTo>
                    <a:pt x="636" y="217"/>
                  </a:lnTo>
                  <a:lnTo>
                    <a:pt x="633" y="216"/>
                  </a:lnTo>
                  <a:lnTo>
                    <a:pt x="626" y="211"/>
                  </a:lnTo>
                  <a:lnTo>
                    <a:pt x="617" y="208"/>
                  </a:lnTo>
                  <a:lnTo>
                    <a:pt x="610" y="205"/>
                  </a:lnTo>
                  <a:lnTo>
                    <a:pt x="594" y="205"/>
                  </a:lnTo>
                  <a:lnTo>
                    <a:pt x="589" y="200"/>
                  </a:lnTo>
                  <a:lnTo>
                    <a:pt x="588" y="205"/>
                  </a:lnTo>
                  <a:lnTo>
                    <a:pt x="582" y="199"/>
                  </a:lnTo>
                  <a:lnTo>
                    <a:pt x="580" y="199"/>
                  </a:lnTo>
                  <a:lnTo>
                    <a:pt x="579" y="197"/>
                  </a:lnTo>
                  <a:lnTo>
                    <a:pt x="576" y="196"/>
                  </a:lnTo>
                  <a:lnTo>
                    <a:pt x="571" y="196"/>
                  </a:lnTo>
                  <a:lnTo>
                    <a:pt x="564" y="193"/>
                  </a:lnTo>
                  <a:lnTo>
                    <a:pt x="558" y="193"/>
                  </a:lnTo>
                  <a:lnTo>
                    <a:pt x="555" y="194"/>
                  </a:lnTo>
                  <a:lnTo>
                    <a:pt x="547" y="194"/>
                  </a:lnTo>
                  <a:lnTo>
                    <a:pt x="544" y="193"/>
                  </a:lnTo>
                  <a:lnTo>
                    <a:pt x="529" y="193"/>
                  </a:lnTo>
                  <a:lnTo>
                    <a:pt x="528" y="194"/>
                  </a:lnTo>
                  <a:lnTo>
                    <a:pt x="526" y="194"/>
                  </a:lnTo>
                  <a:lnTo>
                    <a:pt x="525" y="196"/>
                  </a:lnTo>
                  <a:lnTo>
                    <a:pt x="525" y="197"/>
                  </a:lnTo>
                  <a:lnTo>
                    <a:pt x="528" y="200"/>
                  </a:lnTo>
                  <a:lnTo>
                    <a:pt x="532" y="202"/>
                  </a:lnTo>
                  <a:lnTo>
                    <a:pt x="535" y="205"/>
                  </a:lnTo>
                  <a:lnTo>
                    <a:pt x="537" y="205"/>
                  </a:lnTo>
                  <a:lnTo>
                    <a:pt x="529" y="213"/>
                  </a:lnTo>
                  <a:lnTo>
                    <a:pt x="526" y="210"/>
                  </a:lnTo>
                  <a:lnTo>
                    <a:pt x="526" y="217"/>
                  </a:lnTo>
                  <a:lnTo>
                    <a:pt x="523" y="217"/>
                  </a:lnTo>
                  <a:lnTo>
                    <a:pt x="520" y="216"/>
                  </a:lnTo>
                  <a:lnTo>
                    <a:pt x="519" y="216"/>
                  </a:lnTo>
                  <a:lnTo>
                    <a:pt x="517" y="214"/>
                  </a:lnTo>
                  <a:lnTo>
                    <a:pt x="517" y="207"/>
                  </a:lnTo>
                  <a:lnTo>
                    <a:pt x="516" y="205"/>
                  </a:lnTo>
                  <a:lnTo>
                    <a:pt x="511" y="205"/>
                  </a:lnTo>
                  <a:lnTo>
                    <a:pt x="508" y="207"/>
                  </a:lnTo>
                  <a:lnTo>
                    <a:pt x="504" y="208"/>
                  </a:lnTo>
                  <a:lnTo>
                    <a:pt x="501" y="211"/>
                  </a:lnTo>
                  <a:lnTo>
                    <a:pt x="495" y="214"/>
                  </a:lnTo>
                  <a:lnTo>
                    <a:pt x="488" y="214"/>
                  </a:lnTo>
                  <a:lnTo>
                    <a:pt x="482" y="211"/>
                  </a:lnTo>
                  <a:lnTo>
                    <a:pt x="478" y="211"/>
                  </a:lnTo>
                  <a:lnTo>
                    <a:pt x="472" y="213"/>
                  </a:lnTo>
                  <a:lnTo>
                    <a:pt x="467" y="214"/>
                  </a:lnTo>
                  <a:lnTo>
                    <a:pt x="463" y="217"/>
                  </a:lnTo>
                  <a:lnTo>
                    <a:pt x="460" y="219"/>
                  </a:lnTo>
                  <a:lnTo>
                    <a:pt x="458" y="220"/>
                  </a:lnTo>
                  <a:lnTo>
                    <a:pt x="440" y="220"/>
                  </a:lnTo>
                  <a:lnTo>
                    <a:pt x="443" y="214"/>
                  </a:lnTo>
                  <a:lnTo>
                    <a:pt x="443" y="205"/>
                  </a:lnTo>
                  <a:lnTo>
                    <a:pt x="440" y="205"/>
                  </a:lnTo>
                  <a:lnTo>
                    <a:pt x="437" y="207"/>
                  </a:lnTo>
                  <a:lnTo>
                    <a:pt x="433" y="208"/>
                  </a:lnTo>
                  <a:lnTo>
                    <a:pt x="430" y="208"/>
                  </a:lnTo>
                  <a:lnTo>
                    <a:pt x="427" y="211"/>
                  </a:lnTo>
                  <a:lnTo>
                    <a:pt x="427" y="214"/>
                  </a:lnTo>
                  <a:lnTo>
                    <a:pt x="428" y="216"/>
                  </a:lnTo>
                  <a:lnTo>
                    <a:pt x="428" y="217"/>
                  </a:lnTo>
                  <a:lnTo>
                    <a:pt x="422" y="219"/>
                  </a:lnTo>
                  <a:lnTo>
                    <a:pt x="422" y="213"/>
                  </a:lnTo>
                  <a:lnTo>
                    <a:pt x="415" y="214"/>
                  </a:lnTo>
                  <a:lnTo>
                    <a:pt x="401" y="216"/>
                  </a:lnTo>
                  <a:lnTo>
                    <a:pt x="391" y="225"/>
                  </a:lnTo>
                  <a:lnTo>
                    <a:pt x="377" y="226"/>
                  </a:lnTo>
                  <a:lnTo>
                    <a:pt x="380" y="231"/>
                  </a:lnTo>
                  <a:lnTo>
                    <a:pt x="377" y="231"/>
                  </a:lnTo>
                  <a:lnTo>
                    <a:pt x="374" y="229"/>
                  </a:lnTo>
                  <a:lnTo>
                    <a:pt x="373" y="229"/>
                  </a:lnTo>
                  <a:lnTo>
                    <a:pt x="369" y="231"/>
                  </a:lnTo>
                  <a:lnTo>
                    <a:pt x="368" y="232"/>
                  </a:lnTo>
                  <a:lnTo>
                    <a:pt x="368" y="243"/>
                  </a:lnTo>
                  <a:lnTo>
                    <a:pt x="350" y="244"/>
                  </a:lnTo>
                  <a:lnTo>
                    <a:pt x="348" y="243"/>
                  </a:lnTo>
                  <a:lnTo>
                    <a:pt x="345" y="241"/>
                  </a:lnTo>
                  <a:lnTo>
                    <a:pt x="342" y="240"/>
                  </a:lnTo>
                  <a:lnTo>
                    <a:pt x="332" y="240"/>
                  </a:lnTo>
                  <a:lnTo>
                    <a:pt x="330" y="238"/>
                  </a:lnTo>
                  <a:lnTo>
                    <a:pt x="330" y="231"/>
                  </a:lnTo>
                  <a:lnTo>
                    <a:pt x="332" y="229"/>
                  </a:lnTo>
                  <a:lnTo>
                    <a:pt x="332" y="228"/>
                  </a:lnTo>
                  <a:lnTo>
                    <a:pt x="333" y="226"/>
                  </a:lnTo>
                  <a:lnTo>
                    <a:pt x="336" y="228"/>
                  </a:lnTo>
                  <a:lnTo>
                    <a:pt x="353" y="228"/>
                  </a:lnTo>
                  <a:lnTo>
                    <a:pt x="350" y="226"/>
                  </a:lnTo>
                  <a:lnTo>
                    <a:pt x="348" y="222"/>
                  </a:lnTo>
                  <a:lnTo>
                    <a:pt x="345" y="220"/>
                  </a:lnTo>
                  <a:lnTo>
                    <a:pt x="341" y="217"/>
                  </a:lnTo>
                  <a:lnTo>
                    <a:pt x="338" y="216"/>
                  </a:lnTo>
                  <a:lnTo>
                    <a:pt x="335" y="213"/>
                  </a:lnTo>
                  <a:lnTo>
                    <a:pt x="302" y="213"/>
                  </a:lnTo>
                  <a:lnTo>
                    <a:pt x="305" y="216"/>
                  </a:lnTo>
                  <a:lnTo>
                    <a:pt x="312" y="216"/>
                  </a:lnTo>
                  <a:lnTo>
                    <a:pt x="315" y="217"/>
                  </a:lnTo>
                  <a:lnTo>
                    <a:pt x="315" y="222"/>
                  </a:lnTo>
                  <a:lnTo>
                    <a:pt x="314" y="228"/>
                  </a:lnTo>
                  <a:lnTo>
                    <a:pt x="314" y="231"/>
                  </a:lnTo>
                  <a:lnTo>
                    <a:pt x="312" y="235"/>
                  </a:lnTo>
                  <a:lnTo>
                    <a:pt x="312" y="241"/>
                  </a:lnTo>
                  <a:lnTo>
                    <a:pt x="314" y="241"/>
                  </a:lnTo>
                  <a:lnTo>
                    <a:pt x="317" y="243"/>
                  </a:lnTo>
                  <a:lnTo>
                    <a:pt x="323" y="243"/>
                  </a:lnTo>
                  <a:lnTo>
                    <a:pt x="324" y="244"/>
                  </a:lnTo>
                  <a:lnTo>
                    <a:pt x="326" y="244"/>
                  </a:lnTo>
                  <a:lnTo>
                    <a:pt x="324" y="253"/>
                  </a:lnTo>
                  <a:lnTo>
                    <a:pt x="327" y="262"/>
                  </a:lnTo>
                  <a:lnTo>
                    <a:pt x="318" y="255"/>
                  </a:lnTo>
                  <a:lnTo>
                    <a:pt x="314" y="262"/>
                  </a:lnTo>
                  <a:lnTo>
                    <a:pt x="312" y="253"/>
                  </a:lnTo>
                  <a:lnTo>
                    <a:pt x="293" y="249"/>
                  </a:lnTo>
                  <a:lnTo>
                    <a:pt x="285" y="258"/>
                  </a:lnTo>
                  <a:lnTo>
                    <a:pt x="279" y="258"/>
                  </a:lnTo>
                  <a:lnTo>
                    <a:pt x="278" y="262"/>
                  </a:lnTo>
                  <a:lnTo>
                    <a:pt x="275" y="264"/>
                  </a:lnTo>
                  <a:lnTo>
                    <a:pt x="273" y="265"/>
                  </a:lnTo>
                  <a:lnTo>
                    <a:pt x="269" y="267"/>
                  </a:lnTo>
                  <a:lnTo>
                    <a:pt x="266" y="267"/>
                  </a:lnTo>
                  <a:lnTo>
                    <a:pt x="263" y="268"/>
                  </a:lnTo>
                  <a:lnTo>
                    <a:pt x="263" y="271"/>
                  </a:lnTo>
                  <a:lnTo>
                    <a:pt x="264" y="273"/>
                  </a:lnTo>
                  <a:lnTo>
                    <a:pt x="267" y="274"/>
                  </a:lnTo>
                  <a:lnTo>
                    <a:pt x="272" y="277"/>
                  </a:lnTo>
                  <a:lnTo>
                    <a:pt x="275" y="279"/>
                  </a:lnTo>
                  <a:lnTo>
                    <a:pt x="276" y="280"/>
                  </a:lnTo>
                  <a:lnTo>
                    <a:pt x="279" y="282"/>
                  </a:lnTo>
                  <a:lnTo>
                    <a:pt x="284" y="289"/>
                  </a:lnTo>
                  <a:lnTo>
                    <a:pt x="276" y="285"/>
                  </a:lnTo>
                  <a:lnTo>
                    <a:pt x="273" y="286"/>
                  </a:lnTo>
                  <a:lnTo>
                    <a:pt x="272" y="288"/>
                  </a:lnTo>
                  <a:lnTo>
                    <a:pt x="267" y="288"/>
                  </a:lnTo>
                  <a:lnTo>
                    <a:pt x="264" y="286"/>
                  </a:lnTo>
                  <a:lnTo>
                    <a:pt x="261" y="286"/>
                  </a:lnTo>
                  <a:lnTo>
                    <a:pt x="257" y="285"/>
                  </a:lnTo>
                  <a:lnTo>
                    <a:pt x="254" y="283"/>
                  </a:lnTo>
                  <a:lnTo>
                    <a:pt x="249" y="283"/>
                  </a:lnTo>
                  <a:lnTo>
                    <a:pt x="246" y="282"/>
                  </a:lnTo>
                  <a:lnTo>
                    <a:pt x="243" y="282"/>
                  </a:lnTo>
                  <a:lnTo>
                    <a:pt x="241" y="280"/>
                  </a:lnTo>
                  <a:lnTo>
                    <a:pt x="241" y="277"/>
                  </a:lnTo>
                  <a:lnTo>
                    <a:pt x="238" y="276"/>
                  </a:lnTo>
                  <a:lnTo>
                    <a:pt x="234" y="276"/>
                  </a:lnTo>
                  <a:lnTo>
                    <a:pt x="226" y="279"/>
                  </a:lnTo>
                  <a:lnTo>
                    <a:pt x="225" y="280"/>
                  </a:lnTo>
                  <a:lnTo>
                    <a:pt x="220" y="280"/>
                  </a:lnTo>
                  <a:lnTo>
                    <a:pt x="231" y="289"/>
                  </a:lnTo>
                  <a:lnTo>
                    <a:pt x="237" y="289"/>
                  </a:lnTo>
                  <a:lnTo>
                    <a:pt x="240" y="291"/>
                  </a:lnTo>
                  <a:lnTo>
                    <a:pt x="243" y="291"/>
                  </a:lnTo>
                  <a:lnTo>
                    <a:pt x="246" y="292"/>
                  </a:lnTo>
                  <a:lnTo>
                    <a:pt x="247" y="292"/>
                  </a:lnTo>
                  <a:lnTo>
                    <a:pt x="247" y="294"/>
                  </a:lnTo>
                  <a:lnTo>
                    <a:pt x="246" y="298"/>
                  </a:lnTo>
                  <a:lnTo>
                    <a:pt x="243" y="300"/>
                  </a:lnTo>
                  <a:lnTo>
                    <a:pt x="241" y="301"/>
                  </a:lnTo>
                  <a:lnTo>
                    <a:pt x="223" y="297"/>
                  </a:lnTo>
                  <a:lnTo>
                    <a:pt x="220" y="294"/>
                  </a:lnTo>
                  <a:lnTo>
                    <a:pt x="219" y="292"/>
                  </a:lnTo>
                  <a:lnTo>
                    <a:pt x="216" y="291"/>
                  </a:lnTo>
                  <a:lnTo>
                    <a:pt x="201" y="291"/>
                  </a:lnTo>
                  <a:lnTo>
                    <a:pt x="199" y="289"/>
                  </a:lnTo>
                  <a:lnTo>
                    <a:pt x="199" y="277"/>
                  </a:lnTo>
                  <a:lnTo>
                    <a:pt x="193" y="274"/>
                  </a:lnTo>
                  <a:lnTo>
                    <a:pt x="198" y="271"/>
                  </a:lnTo>
                  <a:lnTo>
                    <a:pt x="199" y="268"/>
                  </a:lnTo>
                  <a:lnTo>
                    <a:pt x="199" y="264"/>
                  </a:lnTo>
                  <a:lnTo>
                    <a:pt x="193" y="261"/>
                  </a:lnTo>
                  <a:lnTo>
                    <a:pt x="184" y="256"/>
                  </a:lnTo>
                  <a:lnTo>
                    <a:pt x="177" y="255"/>
                  </a:lnTo>
                  <a:lnTo>
                    <a:pt x="174" y="253"/>
                  </a:lnTo>
                  <a:lnTo>
                    <a:pt x="166" y="249"/>
                  </a:lnTo>
                  <a:lnTo>
                    <a:pt x="160" y="244"/>
                  </a:lnTo>
                  <a:lnTo>
                    <a:pt x="156" y="240"/>
                  </a:lnTo>
                  <a:lnTo>
                    <a:pt x="166" y="240"/>
                  </a:lnTo>
                  <a:lnTo>
                    <a:pt x="166" y="243"/>
                  </a:lnTo>
                  <a:lnTo>
                    <a:pt x="169" y="243"/>
                  </a:lnTo>
                  <a:lnTo>
                    <a:pt x="172" y="244"/>
                  </a:lnTo>
                  <a:lnTo>
                    <a:pt x="177" y="244"/>
                  </a:lnTo>
                  <a:lnTo>
                    <a:pt x="181" y="246"/>
                  </a:lnTo>
                  <a:lnTo>
                    <a:pt x="189" y="246"/>
                  </a:lnTo>
                  <a:lnTo>
                    <a:pt x="192" y="247"/>
                  </a:lnTo>
                  <a:lnTo>
                    <a:pt x="193" y="250"/>
                  </a:lnTo>
                  <a:lnTo>
                    <a:pt x="201" y="253"/>
                  </a:lnTo>
                  <a:lnTo>
                    <a:pt x="214" y="253"/>
                  </a:lnTo>
                  <a:lnTo>
                    <a:pt x="222" y="255"/>
                  </a:lnTo>
                  <a:lnTo>
                    <a:pt x="225" y="255"/>
                  </a:lnTo>
                  <a:lnTo>
                    <a:pt x="228" y="256"/>
                  </a:lnTo>
                  <a:lnTo>
                    <a:pt x="235" y="258"/>
                  </a:lnTo>
                  <a:lnTo>
                    <a:pt x="244" y="261"/>
                  </a:lnTo>
                  <a:lnTo>
                    <a:pt x="257" y="258"/>
                  </a:lnTo>
                  <a:lnTo>
                    <a:pt x="269" y="255"/>
                  </a:lnTo>
                  <a:lnTo>
                    <a:pt x="279" y="250"/>
                  </a:lnTo>
                  <a:lnTo>
                    <a:pt x="284" y="246"/>
                  </a:lnTo>
                  <a:lnTo>
                    <a:pt x="282" y="240"/>
                  </a:lnTo>
                  <a:lnTo>
                    <a:pt x="272" y="229"/>
                  </a:lnTo>
                  <a:lnTo>
                    <a:pt x="266" y="226"/>
                  </a:lnTo>
                  <a:lnTo>
                    <a:pt x="261" y="225"/>
                  </a:lnTo>
                  <a:lnTo>
                    <a:pt x="249" y="220"/>
                  </a:lnTo>
                  <a:lnTo>
                    <a:pt x="237" y="216"/>
                  </a:lnTo>
                  <a:lnTo>
                    <a:pt x="217" y="210"/>
                  </a:lnTo>
                  <a:lnTo>
                    <a:pt x="208" y="205"/>
                  </a:lnTo>
                  <a:lnTo>
                    <a:pt x="199" y="203"/>
                  </a:lnTo>
                  <a:lnTo>
                    <a:pt x="165" y="203"/>
                  </a:lnTo>
                  <a:lnTo>
                    <a:pt x="162" y="199"/>
                  </a:lnTo>
                  <a:lnTo>
                    <a:pt x="154" y="200"/>
                  </a:lnTo>
                  <a:lnTo>
                    <a:pt x="145" y="196"/>
                  </a:lnTo>
                  <a:lnTo>
                    <a:pt x="154" y="194"/>
                  </a:lnTo>
                  <a:lnTo>
                    <a:pt x="160" y="191"/>
                  </a:lnTo>
                  <a:lnTo>
                    <a:pt x="157" y="191"/>
                  </a:lnTo>
                  <a:lnTo>
                    <a:pt x="156" y="190"/>
                  </a:lnTo>
                  <a:lnTo>
                    <a:pt x="153" y="190"/>
                  </a:lnTo>
                  <a:lnTo>
                    <a:pt x="148" y="188"/>
                  </a:lnTo>
                  <a:lnTo>
                    <a:pt x="144" y="188"/>
                  </a:lnTo>
                  <a:lnTo>
                    <a:pt x="141" y="187"/>
                  </a:lnTo>
                  <a:lnTo>
                    <a:pt x="138" y="190"/>
                  </a:lnTo>
                  <a:lnTo>
                    <a:pt x="138" y="191"/>
                  </a:lnTo>
                  <a:lnTo>
                    <a:pt x="136" y="193"/>
                  </a:lnTo>
                  <a:lnTo>
                    <a:pt x="131" y="193"/>
                  </a:lnTo>
                  <a:lnTo>
                    <a:pt x="128" y="196"/>
                  </a:lnTo>
                  <a:lnTo>
                    <a:pt x="118" y="196"/>
                  </a:lnTo>
                  <a:lnTo>
                    <a:pt x="116" y="199"/>
                  </a:lnTo>
                  <a:lnTo>
                    <a:pt x="110" y="200"/>
                  </a:lnTo>
                  <a:lnTo>
                    <a:pt x="110" y="202"/>
                  </a:lnTo>
                  <a:lnTo>
                    <a:pt x="109" y="205"/>
                  </a:lnTo>
                  <a:lnTo>
                    <a:pt x="103" y="205"/>
                  </a:lnTo>
                  <a:lnTo>
                    <a:pt x="101" y="208"/>
                  </a:lnTo>
                  <a:lnTo>
                    <a:pt x="104" y="211"/>
                  </a:lnTo>
                  <a:lnTo>
                    <a:pt x="104" y="213"/>
                  </a:lnTo>
                  <a:lnTo>
                    <a:pt x="100" y="213"/>
                  </a:lnTo>
                  <a:lnTo>
                    <a:pt x="100" y="216"/>
                  </a:lnTo>
                  <a:lnTo>
                    <a:pt x="101" y="219"/>
                  </a:lnTo>
                  <a:lnTo>
                    <a:pt x="101" y="220"/>
                  </a:lnTo>
                  <a:lnTo>
                    <a:pt x="103" y="222"/>
                  </a:lnTo>
                  <a:lnTo>
                    <a:pt x="104" y="222"/>
                  </a:lnTo>
                  <a:lnTo>
                    <a:pt x="106" y="220"/>
                  </a:lnTo>
                  <a:lnTo>
                    <a:pt x="110" y="220"/>
                  </a:lnTo>
                  <a:lnTo>
                    <a:pt x="124" y="234"/>
                  </a:lnTo>
                  <a:lnTo>
                    <a:pt x="124" y="237"/>
                  </a:lnTo>
                  <a:lnTo>
                    <a:pt x="122" y="237"/>
                  </a:lnTo>
                  <a:lnTo>
                    <a:pt x="118" y="238"/>
                  </a:lnTo>
                  <a:lnTo>
                    <a:pt x="116" y="238"/>
                  </a:lnTo>
                  <a:lnTo>
                    <a:pt x="116" y="241"/>
                  </a:lnTo>
                  <a:lnTo>
                    <a:pt x="115" y="241"/>
                  </a:lnTo>
                  <a:lnTo>
                    <a:pt x="112" y="243"/>
                  </a:lnTo>
                  <a:lnTo>
                    <a:pt x="110" y="244"/>
                  </a:lnTo>
                  <a:lnTo>
                    <a:pt x="115" y="249"/>
                  </a:lnTo>
                  <a:lnTo>
                    <a:pt x="118" y="250"/>
                  </a:lnTo>
                  <a:lnTo>
                    <a:pt x="119" y="253"/>
                  </a:lnTo>
                  <a:lnTo>
                    <a:pt x="124" y="255"/>
                  </a:lnTo>
                  <a:lnTo>
                    <a:pt x="130" y="262"/>
                  </a:lnTo>
                  <a:lnTo>
                    <a:pt x="133" y="264"/>
                  </a:lnTo>
                  <a:lnTo>
                    <a:pt x="135" y="265"/>
                  </a:lnTo>
                  <a:lnTo>
                    <a:pt x="135" y="267"/>
                  </a:lnTo>
                  <a:lnTo>
                    <a:pt x="133" y="268"/>
                  </a:lnTo>
                  <a:lnTo>
                    <a:pt x="130" y="268"/>
                  </a:lnTo>
                  <a:lnTo>
                    <a:pt x="127" y="267"/>
                  </a:lnTo>
                  <a:lnTo>
                    <a:pt x="125" y="267"/>
                  </a:lnTo>
                  <a:lnTo>
                    <a:pt x="124" y="274"/>
                  </a:lnTo>
                  <a:lnTo>
                    <a:pt x="127" y="277"/>
                  </a:lnTo>
                  <a:lnTo>
                    <a:pt x="127" y="280"/>
                  </a:lnTo>
                  <a:lnTo>
                    <a:pt x="130" y="280"/>
                  </a:lnTo>
                  <a:lnTo>
                    <a:pt x="131" y="282"/>
                  </a:lnTo>
                  <a:lnTo>
                    <a:pt x="133" y="282"/>
                  </a:lnTo>
                  <a:lnTo>
                    <a:pt x="135" y="283"/>
                  </a:lnTo>
                  <a:lnTo>
                    <a:pt x="135" y="285"/>
                  </a:lnTo>
                  <a:lnTo>
                    <a:pt x="133" y="286"/>
                  </a:lnTo>
                  <a:lnTo>
                    <a:pt x="131" y="289"/>
                  </a:lnTo>
                  <a:lnTo>
                    <a:pt x="138" y="291"/>
                  </a:lnTo>
                  <a:lnTo>
                    <a:pt x="141" y="292"/>
                  </a:lnTo>
                  <a:lnTo>
                    <a:pt x="142" y="294"/>
                  </a:lnTo>
                  <a:lnTo>
                    <a:pt x="142" y="297"/>
                  </a:lnTo>
                  <a:lnTo>
                    <a:pt x="136" y="303"/>
                  </a:lnTo>
                  <a:lnTo>
                    <a:pt x="135" y="303"/>
                  </a:lnTo>
                  <a:lnTo>
                    <a:pt x="153" y="312"/>
                  </a:lnTo>
                  <a:lnTo>
                    <a:pt x="154" y="315"/>
                  </a:lnTo>
                  <a:lnTo>
                    <a:pt x="156" y="317"/>
                  </a:lnTo>
                  <a:lnTo>
                    <a:pt x="157" y="320"/>
                  </a:lnTo>
                  <a:lnTo>
                    <a:pt x="157" y="323"/>
                  </a:lnTo>
                  <a:lnTo>
                    <a:pt x="156" y="324"/>
                  </a:lnTo>
                  <a:lnTo>
                    <a:pt x="154" y="327"/>
                  </a:lnTo>
                  <a:lnTo>
                    <a:pt x="145" y="338"/>
                  </a:lnTo>
                  <a:lnTo>
                    <a:pt x="144" y="338"/>
                  </a:lnTo>
                  <a:lnTo>
                    <a:pt x="128" y="353"/>
                  </a:lnTo>
                  <a:lnTo>
                    <a:pt x="112" y="360"/>
                  </a:lnTo>
                  <a:lnTo>
                    <a:pt x="113" y="363"/>
                  </a:lnTo>
                  <a:lnTo>
                    <a:pt x="122" y="359"/>
                  </a:lnTo>
                  <a:lnTo>
                    <a:pt x="124" y="363"/>
                  </a:lnTo>
                  <a:lnTo>
                    <a:pt x="127" y="366"/>
                  </a:lnTo>
                  <a:lnTo>
                    <a:pt x="130" y="368"/>
                  </a:lnTo>
                  <a:lnTo>
                    <a:pt x="131" y="371"/>
                  </a:lnTo>
                  <a:lnTo>
                    <a:pt x="144" y="371"/>
                  </a:lnTo>
                  <a:lnTo>
                    <a:pt x="147" y="375"/>
                  </a:lnTo>
                  <a:lnTo>
                    <a:pt x="144" y="375"/>
                  </a:lnTo>
                  <a:lnTo>
                    <a:pt x="141" y="374"/>
                  </a:lnTo>
                  <a:lnTo>
                    <a:pt x="133" y="374"/>
                  </a:lnTo>
                  <a:lnTo>
                    <a:pt x="130" y="377"/>
                  </a:lnTo>
                  <a:lnTo>
                    <a:pt x="130" y="378"/>
                  </a:lnTo>
                  <a:lnTo>
                    <a:pt x="119" y="378"/>
                  </a:lnTo>
                  <a:lnTo>
                    <a:pt x="118" y="386"/>
                  </a:lnTo>
                  <a:lnTo>
                    <a:pt x="115" y="386"/>
                  </a:lnTo>
                  <a:lnTo>
                    <a:pt x="113" y="389"/>
                  </a:lnTo>
                  <a:lnTo>
                    <a:pt x="115" y="392"/>
                  </a:lnTo>
                  <a:lnTo>
                    <a:pt x="113" y="393"/>
                  </a:lnTo>
                  <a:lnTo>
                    <a:pt x="112" y="393"/>
                  </a:lnTo>
                  <a:lnTo>
                    <a:pt x="109" y="396"/>
                  </a:lnTo>
                  <a:lnTo>
                    <a:pt x="109" y="401"/>
                  </a:lnTo>
                  <a:lnTo>
                    <a:pt x="113" y="402"/>
                  </a:lnTo>
                  <a:lnTo>
                    <a:pt x="110" y="410"/>
                  </a:lnTo>
                  <a:lnTo>
                    <a:pt x="113" y="411"/>
                  </a:lnTo>
                  <a:lnTo>
                    <a:pt x="116" y="416"/>
                  </a:lnTo>
                  <a:lnTo>
                    <a:pt x="112" y="419"/>
                  </a:lnTo>
                  <a:lnTo>
                    <a:pt x="112" y="422"/>
                  </a:lnTo>
                  <a:lnTo>
                    <a:pt x="113" y="422"/>
                  </a:lnTo>
                  <a:lnTo>
                    <a:pt x="116" y="425"/>
                  </a:lnTo>
                  <a:lnTo>
                    <a:pt x="119" y="426"/>
                  </a:lnTo>
                  <a:lnTo>
                    <a:pt x="122" y="428"/>
                  </a:lnTo>
                  <a:lnTo>
                    <a:pt x="122" y="430"/>
                  </a:lnTo>
                  <a:lnTo>
                    <a:pt x="116" y="430"/>
                  </a:lnTo>
                  <a:lnTo>
                    <a:pt x="115" y="434"/>
                  </a:lnTo>
                  <a:lnTo>
                    <a:pt x="122" y="436"/>
                  </a:lnTo>
                  <a:lnTo>
                    <a:pt x="124" y="437"/>
                  </a:lnTo>
                  <a:lnTo>
                    <a:pt x="125" y="440"/>
                  </a:lnTo>
                  <a:lnTo>
                    <a:pt x="128" y="445"/>
                  </a:lnTo>
                  <a:lnTo>
                    <a:pt x="128" y="451"/>
                  </a:lnTo>
                  <a:lnTo>
                    <a:pt x="135" y="451"/>
                  </a:lnTo>
                  <a:lnTo>
                    <a:pt x="136" y="452"/>
                  </a:lnTo>
                  <a:lnTo>
                    <a:pt x="136" y="454"/>
                  </a:lnTo>
                  <a:lnTo>
                    <a:pt x="139" y="452"/>
                  </a:lnTo>
                  <a:lnTo>
                    <a:pt x="148" y="454"/>
                  </a:lnTo>
                  <a:lnTo>
                    <a:pt x="150" y="458"/>
                  </a:lnTo>
                  <a:lnTo>
                    <a:pt x="157" y="454"/>
                  </a:lnTo>
                  <a:lnTo>
                    <a:pt x="160" y="454"/>
                  </a:lnTo>
                  <a:lnTo>
                    <a:pt x="162" y="455"/>
                  </a:lnTo>
                  <a:lnTo>
                    <a:pt x="171" y="460"/>
                  </a:lnTo>
                  <a:lnTo>
                    <a:pt x="172" y="461"/>
                  </a:lnTo>
                  <a:lnTo>
                    <a:pt x="172" y="464"/>
                  </a:lnTo>
                  <a:lnTo>
                    <a:pt x="171" y="466"/>
                  </a:lnTo>
                  <a:lnTo>
                    <a:pt x="174" y="470"/>
                  </a:lnTo>
                  <a:lnTo>
                    <a:pt x="172" y="475"/>
                  </a:lnTo>
                  <a:lnTo>
                    <a:pt x="174" y="476"/>
                  </a:lnTo>
                  <a:lnTo>
                    <a:pt x="177" y="479"/>
                  </a:lnTo>
                  <a:lnTo>
                    <a:pt x="181" y="484"/>
                  </a:lnTo>
                  <a:lnTo>
                    <a:pt x="181" y="487"/>
                  </a:lnTo>
                  <a:lnTo>
                    <a:pt x="189" y="490"/>
                  </a:lnTo>
                  <a:lnTo>
                    <a:pt x="189" y="496"/>
                  </a:lnTo>
                  <a:lnTo>
                    <a:pt x="199" y="496"/>
                  </a:lnTo>
                  <a:lnTo>
                    <a:pt x="201" y="497"/>
                  </a:lnTo>
                  <a:lnTo>
                    <a:pt x="202" y="497"/>
                  </a:lnTo>
                  <a:lnTo>
                    <a:pt x="202" y="499"/>
                  </a:lnTo>
                  <a:lnTo>
                    <a:pt x="201" y="500"/>
                  </a:lnTo>
                  <a:lnTo>
                    <a:pt x="207" y="503"/>
                  </a:lnTo>
                  <a:lnTo>
                    <a:pt x="204" y="505"/>
                  </a:lnTo>
                  <a:lnTo>
                    <a:pt x="202" y="508"/>
                  </a:lnTo>
                  <a:lnTo>
                    <a:pt x="196" y="511"/>
                  </a:lnTo>
                  <a:lnTo>
                    <a:pt x="193" y="511"/>
                  </a:lnTo>
                  <a:lnTo>
                    <a:pt x="192" y="509"/>
                  </a:lnTo>
                  <a:lnTo>
                    <a:pt x="190" y="509"/>
                  </a:lnTo>
                  <a:lnTo>
                    <a:pt x="190" y="508"/>
                  </a:lnTo>
                  <a:lnTo>
                    <a:pt x="184" y="508"/>
                  </a:lnTo>
                  <a:lnTo>
                    <a:pt x="183" y="509"/>
                  </a:lnTo>
                  <a:lnTo>
                    <a:pt x="183" y="511"/>
                  </a:lnTo>
                  <a:lnTo>
                    <a:pt x="189" y="518"/>
                  </a:lnTo>
                  <a:lnTo>
                    <a:pt x="189" y="523"/>
                  </a:lnTo>
                  <a:lnTo>
                    <a:pt x="190" y="524"/>
                  </a:lnTo>
                  <a:lnTo>
                    <a:pt x="192" y="527"/>
                  </a:lnTo>
                  <a:lnTo>
                    <a:pt x="192" y="532"/>
                  </a:lnTo>
                  <a:lnTo>
                    <a:pt x="189" y="532"/>
                  </a:lnTo>
                  <a:lnTo>
                    <a:pt x="187" y="530"/>
                  </a:lnTo>
                  <a:lnTo>
                    <a:pt x="186" y="530"/>
                  </a:lnTo>
                  <a:lnTo>
                    <a:pt x="189" y="532"/>
                  </a:lnTo>
                  <a:lnTo>
                    <a:pt x="202" y="532"/>
                  </a:lnTo>
                  <a:lnTo>
                    <a:pt x="204" y="530"/>
                  </a:lnTo>
                  <a:lnTo>
                    <a:pt x="204" y="527"/>
                  </a:lnTo>
                  <a:lnTo>
                    <a:pt x="211" y="527"/>
                  </a:lnTo>
                  <a:lnTo>
                    <a:pt x="214" y="526"/>
                  </a:lnTo>
                  <a:lnTo>
                    <a:pt x="226" y="526"/>
                  </a:lnTo>
                  <a:lnTo>
                    <a:pt x="228" y="530"/>
                  </a:lnTo>
                  <a:lnTo>
                    <a:pt x="229" y="530"/>
                  </a:lnTo>
                  <a:lnTo>
                    <a:pt x="231" y="532"/>
                  </a:lnTo>
                  <a:lnTo>
                    <a:pt x="235" y="533"/>
                  </a:lnTo>
                  <a:lnTo>
                    <a:pt x="237" y="533"/>
                  </a:lnTo>
                  <a:lnTo>
                    <a:pt x="237" y="536"/>
                  </a:lnTo>
                  <a:lnTo>
                    <a:pt x="235" y="538"/>
                  </a:lnTo>
                  <a:lnTo>
                    <a:pt x="234" y="538"/>
                  </a:lnTo>
                  <a:lnTo>
                    <a:pt x="235" y="543"/>
                  </a:lnTo>
                  <a:lnTo>
                    <a:pt x="235" y="547"/>
                  </a:lnTo>
                  <a:lnTo>
                    <a:pt x="244" y="547"/>
                  </a:lnTo>
                  <a:lnTo>
                    <a:pt x="255" y="553"/>
                  </a:lnTo>
                  <a:lnTo>
                    <a:pt x="258" y="565"/>
                  </a:lnTo>
                  <a:lnTo>
                    <a:pt x="260" y="565"/>
                  </a:lnTo>
                  <a:lnTo>
                    <a:pt x="266" y="564"/>
                  </a:lnTo>
                  <a:lnTo>
                    <a:pt x="267" y="565"/>
                  </a:lnTo>
                  <a:lnTo>
                    <a:pt x="272" y="565"/>
                  </a:lnTo>
                  <a:lnTo>
                    <a:pt x="273" y="567"/>
                  </a:lnTo>
                  <a:lnTo>
                    <a:pt x="285" y="567"/>
                  </a:lnTo>
                  <a:lnTo>
                    <a:pt x="287" y="568"/>
                  </a:lnTo>
                  <a:lnTo>
                    <a:pt x="287" y="567"/>
                  </a:lnTo>
                  <a:lnTo>
                    <a:pt x="288" y="565"/>
                  </a:lnTo>
                  <a:lnTo>
                    <a:pt x="291" y="565"/>
                  </a:lnTo>
                  <a:lnTo>
                    <a:pt x="293" y="568"/>
                  </a:lnTo>
                  <a:lnTo>
                    <a:pt x="299" y="574"/>
                  </a:lnTo>
                  <a:lnTo>
                    <a:pt x="302" y="573"/>
                  </a:lnTo>
                  <a:lnTo>
                    <a:pt x="308" y="573"/>
                  </a:lnTo>
                  <a:lnTo>
                    <a:pt x="309" y="574"/>
                  </a:lnTo>
                  <a:lnTo>
                    <a:pt x="312" y="576"/>
                  </a:lnTo>
                  <a:lnTo>
                    <a:pt x="323" y="576"/>
                  </a:lnTo>
                  <a:lnTo>
                    <a:pt x="323" y="577"/>
                  </a:lnTo>
                  <a:lnTo>
                    <a:pt x="324" y="579"/>
                  </a:lnTo>
                  <a:lnTo>
                    <a:pt x="329" y="582"/>
                  </a:lnTo>
                  <a:lnTo>
                    <a:pt x="335" y="582"/>
                  </a:lnTo>
                  <a:lnTo>
                    <a:pt x="336" y="583"/>
                  </a:lnTo>
                  <a:lnTo>
                    <a:pt x="336" y="591"/>
                  </a:lnTo>
                  <a:lnTo>
                    <a:pt x="332" y="594"/>
                  </a:lnTo>
                  <a:lnTo>
                    <a:pt x="333" y="594"/>
                  </a:lnTo>
                  <a:lnTo>
                    <a:pt x="335" y="595"/>
                  </a:lnTo>
                  <a:lnTo>
                    <a:pt x="336" y="595"/>
                  </a:lnTo>
                  <a:lnTo>
                    <a:pt x="338" y="597"/>
                  </a:lnTo>
                  <a:lnTo>
                    <a:pt x="336" y="598"/>
                  </a:lnTo>
                  <a:lnTo>
                    <a:pt x="332" y="598"/>
                  </a:lnTo>
                  <a:lnTo>
                    <a:pt x="330" y="600"/>
                  </a:lnTo>
                  <a:lnTo>
                    <a:pt x="333" y="603"/>
                  </a:lnTo>
                  <a:lnTo>
                    <a:pt x="336" y="604"/>
                  </a:lnTo>
                  <a:lnTo>
                    <a:pt x="336" y="607"/>
                  </a:lnTo>
                  <a:lnTo>
                    <a:pt x="338" y="610"/>
                  </a:lnTo>
                  <a:lnTo>
                    <a:pt x="338" y="612"/>
                  </a:lnTo>
                  <a:lnTo>
                    <a:pt x="335" y="615"/>
                  </a:lnTo>
                  <a:lnTo>
                    <a:pt x="332" y="615"/>
                  </a:lnTo>
                  <a:lnTo>
                    <a:pt x="329" y="616"/>
                  </a:lnTo>
                  <a:lnTo>
                    <a:pt x="321" y="616"/>
                  </a:lnTo>
                  <a:lnTo>
                    <a:pt x="318" y="619"/>
                  </a:lnTo>
                  <a:lnTo>
                    <a:pt x="318" y="621"/>
                  </a:lnTo>
                  <a:lnTo>
                    <a:pt x="317" y="622"/>
                  </a:lnTo>
                  <a:lnTo>
                    <a:pt x="312" y="622"/>
                  </a:lnTo>
                  <a:lnTo>
                    <a:pt x="312" y="633"/>
                  </a:lnTo>
                  <a:lnTo>
                    <a:pt x="314" y="633"/>
                  </a:lnTo>
                  <a:lnTo>
                    <a:pt x="315" y="631"/>
                  </a:lnTo>
                  <a:lnTo>
                    <a:pt x="318" y="631"/>
                  </a:lnTo>
                  <a:lnTo>
                    <a:pt x="321" y="630"/>
                  </a:lnTo>
                  <a:lnTo>
                    <a:pt x="329" y="630"/>
                  </a:lnTo>
                  <a:lnTo>
                    <a:pt x="329" y="633"/>
                  </a:lnTo>
                  <a:lnTo>
                    <a:pt x="327" y="634"/>
                  </a:lnTo>
                  <a:lnTo>
                    <a:pt x="326" y="637"/>
                  </a:lnTo>
                  <a:lnTo>
                    <a:pt x="323" y="639"/>
                  </a:lnTo>
                  <a:lnTo>
                    <a:pt x="321" y="640"/>
                  </a:lnTo>
                  <a:lnTo>
                    <a:pt x="308" y="643"/>
                  </a:lnTo>
                  <a:lnTo>
                    <a:pt x="320" y="652"/>
                  </a:lnTo>
                  <a:lnTo>
                    <a:pt x="318" y="652"/>
                  </a:lnTo>
                  <a:lnTo>
                    <a:pt x="317" y="654"/>
                  </a:lnTo>
                  <a:lnTo>
                    <a:pt x="314" y="654"/>
                  </a:lnTo>
                  <a:lnTo>
                    <a:pt x="312" y="656"/>
                  </a:lnTo>
                  <a:lnTo>
                    <a:pt x="309" y="663"/>
                  </a:lnTo>
                  <a:lnTo>
                    <a:pt x="309" y="668"/>
                  </a:lnTo>
                  <a:lnTo>
                    <a:pt x="305" y="669"/>
                  </a:lnTo>
                  <a:lnTo>
                    <a:pt x="303" y="671"/>
                  </a:lnTo>
                  <a:lnTo>
                    <a:pt x="300" y="671"/>
                  </a:lnTo>
                  <a:lnTo>
                    <a:pt x="299" y="669"/>
                  </a:lnTo>
                  <a:lnTo>
                    <a:pt x="296" y="668"/>
                  </a:lnTo>
                  <a:lnTo>
                    <a:pt x="294" y="666"/>
                  </a:lnTo>
                  <a:lnTo>
                    <a:pt x="293" y="671"/>
                  </a:lnTo>
                  <a:lnTo>
                    <a:pt x="294" y="672"/>
                  </a:lnTo>
                  <a:lnTo>
                    <a:pt x="296" y="675"/>
                  </a:lnTo>
                  <a:lnTo>
                    <a:pt x="297" y="677"/>
                  </a:lnTo>
                  <a:lnTo>
                    <a:pt x="300" y="677"/>
                  </a:lnTo>
                  <a:lnTo>
                    <a:pt x="300" y="678"/>
                  </a:lnTo>
                  <a:lnTo>
                    <a:pt x="302" y="681"/>
                  </a:lnTo>
                  <a:lnTo>
                    <a:pt x="303" y="683"/>
                  </a:lnTo>
                  <a:lnTo>
                    <a:pt x="314" y="683"/>
                  </a:lnTo>
                  <a:lnTo>
                    <a:pt x="315" y="684"/>
                  </a:lnTo>
                  <a:lnTo>
                    <a:pt x="318" y="686"/>
                  </a:lnTo>
                  <a:lnTo>
                    <a:pt x="320" y="689"/>
                  </a:lnTo>
                  <a:lnTo>
                    <a:pt x="321" y="690"/>
                  </a:lnTo>
                  <a:lnTo>
                    <a:pt x="329" y="690"/>
                  </a:lnTo>
                  <a:lnTo>
                    <a:pt x="333" y="695"/>
                  </a:lnTo>
                  <a:lnTo>
                    <a:pt x="335" y="699"/>
                  </a:lnTo>
                  <a:lnTo>
                    <a:pt x="338" y="701"/>
                  </a:lnTo>
                  <a:lnTo>
                    <a:pt x="345" y="707"/>
                  </a:lnTo>
                  <a:lnTo>
                    <a:pt x="347" y="707"/>
                  </a:lnTo>
                  <a:lnTo>
                    <a:pt x="350" y="708"/>
                  </a:lnTo>
                  <a:lnTo>
                    <a:pt x="351" y="708"/>
                  </a:lnTo>
                  <a:lnTo>
                    <a:pt x="354" y="710"/>
                  </a:lnTo>
                  <a:lnTo>
                    <a:pt x="353" y="710"/>
                  </a:lnTo>
                  <a:lnTo>
                    <a:pt x="359" y="705"/>
                  </a:lnTo>
                  <a:lnTo>
                    <a:pt x="362" y="705"/>
                  </a:lnTo>
                  <a:lnTo>
                    <a:pt x="366" y="707"/>
                  </a:lnTo>
                  <a:lnTo>
                    <a:pt x="369" y="708"/>
                  </a:lnTo>
                  <a:lnTo>
                    <a:pt x="374" y="710"/>
                  </a:lnTo>
                  <a:lnTo>
                    <a:pt x="391" y="713"/>
                  </a:lnTo>
                  <a:lnTo>
                    <a:pt x="400" y="713"/>
                  </a:lnTo>
                  <a:lnTo>
                    <a:pt x="401" y="714"/>
                  </a:lnTo>
                  <a:lnTo>
                    <a:pt x="403" y="714"/>
                  </a:lnTo>
                  <a:lnTo>
                    <a:pt x="415" y="722"/>
                  </a:lnTo>
                  <a:lnTo>
                    <a:pt x="415" y="723"/>
                  </a:lnTo>
                  <a:lnTo>
                    <a:pt x="416" y="723"/>
                  </a:lnTo>
                  <a:lnTo>
                    <a:pt x="421" y="725"/>
                  </a:lnTo>
                  <a:lnTo>
                    <a:pt x="427" y="725"/>
                  </a:lnTo>
                  <a:lnTo>
                    <a:pt x="428" y="723"/>
                  </a:lnTo>
                  <a:lnTo>
                    <a:pt x="431" y="723"/>
                  </a:lnTo>
                  <a:lnTo>
                    <a:pt x="431" y="722"/>
                  </a:lnTo>
                  <a:lnTo>
                    <a:pt x="439" y="722"/>
                  </a:lnTo>
                  <a:lnTo>
                    <a:pt x="442" y="723"/>
                  </a:lnTo>
                  <a:lnTo>
                    <a:pt x="445" y="726"/>
                  </a:lnTo>
                  <a:lnTo>
                    <a:pt x="452" y="728"/>
                  </a:lnTo>
                  <a:lnTo>
                    <a:pt x="452" y="731"/>
                  </a:lnTo>
                  <a:lnTo>
                    <a:pt x="451" y="732"/>
                  </a:lnTo>
                  <a:lnTo>
                    <a:pt x="451" y="735"/>
                  </a:lnTo>
                  <a:lnTo>
                    <a:pt x="457" y="735"/>
                  </a:lnTo>
                  <a:lnTo>
                    <a:pt x="460" y="738"/>
                  </a:lnTo>
                  <a:lnTo>
                    <a:pt x="463" y="740"/>
                  </a:lnTo>
                  <a:lnTo>
                    <a:pt x="466" y="743"/>
                  </a:lnTo>
                  <a:lnTo>
                    <a:pt x="469" y="741"/>
                  </a:lnTo>
                  <a:lnTo>
                    <a:pt x="470" y="741"/>
                  </a:lnTo>
                  <a:lnTo>
                    <a:pt x="476" y="744"/>
                  </a:lnTo>
                  <a:lnTo>
                    <a:pt x="481" y="749"/>
                  </a:lnTo>
                  <a:lnTo>
                    <a:pt x="482" y="752"/>
                  </a:lnTo>
                  <a:lnTo>
                    <a:pt x="485" y="753"/>
                  </a:lnTo>
                  <a:lnTo>
                    <a:pt x="487" y="755"/>
                  </a:lnTo>
                  <a:lnTo>
                    <a:pt x="495" y="755"/>
                  </a:lnTo>
                  <a:lnTo>
                    <a:pt x="496" y="753"/>
                  </a:lnTo>
                  <a:lnTo>
                    <a:pt x="496" y="750"/>
                  </a:lnTo>
                  <a:lnTo>
                    <a:pt x="501" y="750"/>
                  </a:lnTo>
                  <a:lnTo>
                    <a:pt x="502" y="749"/>
                  </a:lnTo>
                  <a:lnTo>
                    <a:pt x="502" y="741"/>
                  </a:lnTo>
                  <a:lnTo>
                    <a:pt x="501" y="740"/>
                  </a:lnTo>
                  <a:lnTo>
                    <a:pt x="501" y="738"/>
                  </a:lnTo>
                  <a:lnTo>
                    <a:pt x="498" y="735"/>
                  </a:lnTo>
                  <a:lnTo>
                    <a:pt x="496" y="731"/>
                  </a:lnTo>
                  <a:lnTo>
                    <a:pt x="495" y="729"/>
                  </a:lnTo>
                  <a:lnTo>
                    <a:pt x="490" y="728"/>
                  </a:lnTo>
                  <a:lnTo>
                    <a:pt x="488" y="726"/>
                  </a:lnTo>
                  <a:lnTo>
                    <a:pt x="485" y="726"/>
                  </a:lnTo>
                  <a:lnTo>
                    <a:pt x="485" y="720"/>
                  </a:lnTo>
                  <a:lnTo>
                    <a:pt x="484" y="719"/>
                  </a:lnTo>
                  <a:lnTo>
                    <a:pt x="481" y="717"/>
                  </a:lnTo>
                  <a:lnTo>
                    <a:pt x="479" y="714"/>
                  </a:lnTo>
                  <a:lnTo>
                    <a:pt x="478" y="713"/>
                  </a:lnTo>
                  <a:lnTo>
                    <a:pt x="478" y="710"/>
                  </a:lnTo>
                  <a:lnTo>
                    <a:pt x="479" y="707"/>
                  </a:lnTo>
                  <a:lnTo>
                    <a:pt x="479" y="704"/>
                  </a:lnTo>
                  <a:lnTo>
                    <a:pt x="476" y="696"/>
                  </a:lnTo>
                  <a:lnTo>
                    <a:pt x="475" y="695"/>
                  </a:lnTo>
                  <a:lnTo>
                    <a:pt x="473" y="692"/>
                  </a:lnTo>
                  <a:lnTo>
                    <a:pt x="470" y="690"/>
                  </a:lnTo>
                  <a:lnTo>
                    <a:pt x="469" y="689"/>
                  </a:lnTo>
                  <a:lnTo>
                    <a:pt x="466" y="689"/>
                  </a:lnTo>
                  <a:lnTo>
                    <a:pt x="461" y="687"/>
                  </a:lnTo>
                  <a:lnTo>
                    <a:pt x="461" y="683"/>
                  </a:lnTo>
                  <a:lnTo>
                    <a:pt x="470" y="674"/>
                  </a:lnTo>
                  <a:lnTo>
                    <a:pt x="472" y="671"/>
                  </a:lnTo>
                  <a:lnTo>
                    <a:pt x="473" y="669"/>
                  </a:lnTo>
                  <a:lnTo>
                    <a:pt x="473" y="668"/>
                  </a:lnTo>
                  <a:lnTo>
                    <a:pt x="472" y="665"/>
                  </a:lnTo>
                  <a:lnTo>
                    <a:pt x="469" y="660"/>
                  </a:lnTo>
                  <a:lnTo>
                    <a:pt x="472" y="660"/>
                  </a:lnTo>
                  <a:lnTo>
                    <a:pt x="475" y="663"/>
                  </a:lnTo>
                  <a:lnTo>
                    <a:pt x="479" y="663"/>
                  </a:lnTo>
                  <a:lnTo>
                    <a:pt x="482" y="659"/>
                  </a:lnTo>
                  <a:lnTo>
                    <a:pt x="490" y="659"/>
                  </a:lnTo>
                  <a:lnTo>
                    <a:pt x="491" y="657"/>
                  </a:lnTo>
                  <a:lnTo>
                    <a:pt x="487" y="652"/>
                  </a:lnTo>
                  <a:lnTo>
                    <a:pt x="496" y="652"/>
                  </a:lnTo>
                  <a:lnTo>
                    <a:pt x="496" y="648"/>
                  </a:lnTo>
                  <a:lnTo>
                    <a:pt x="491" y="648"/>
                  </a:lnTo>
                  <a:lnTo>
                    <a:pt x="485" y="645"/>
                  </a:lnTo>
                  <a:lnTo>
                    <a:pt x="482" y="642"/>
                  </a:lnTo>
                  <a:lnTo>
                    <a:pt x="482" y="640"/>
                  </a:lnTo>
                  <a:lnTo>
                    <a:pt x="491" y="640"/>
                  </a:lnTo>
                  <a:lnTo>
                    <a:pt x="491" y="637"/>
                  </a:lnTo>
                  <a:lnTo>
                    <a:pt x="488" y="634"/>
                  </a:lnTo>
                  <a:lnTo>
                    <a:pt x="487" y="631"/>
                  </a:lnTo>
                  <a:lnTo>
                    <a:pt x="475" y="618"/>
                  </a:lnTo>
                  <a:lnTo>
                    <a:pt x="472" y="618"/>
                  </a:lnTo>
                  <a:lnTo>
                    <a:pt x="469" y="619"/>
                  </a:lnTo>
                  <a:lnTo>
                    <a:pt x="458" y="619"/>
                  </a:lnTo>
                  <a:lnTo>
                    <a:pt x="457" y="618"/>
                  </a:lnTo>
                  <a:lnTo>
                    <a:pt x="457" y="610"/>
                  </a:lnTo>
                  <a:lnTo>
                    <a:pt x="454" y="609"/>
                  </a:lnTo>
                  <a:lnTo>
                    <a:pt x="448" y="609"/>
                  </a:lnTo>
                  <a:lnTo>
                    <a:pt x="446" y="607"/>
                  </a:lnTo>
                  <a:lnTo>
                    <a:pt x="445" y="607"/>
                  </a:lnTo>
                  <a:lnTo>
                    <a:pt x="445" y="600"/>
                  </a:lnTo>
                  <a:lnTo>
                    <a:pt x="448" y="594"/>
                  </a:lnTo>
                  <a:lnTo>
                    <a:pt x="448" y="586"/>
                  </a:lnTo>
                  <a:lnTo>
                    <a:pt x="446" y="585"/>
                  </a:lnTo>
                  <a:lnTo>
                    <a:pt x="445" y="576"/>
                  </a:lnTo>
                  <a:lnTo>
                    <a:pt x="451" y="576"/>
                  </a:lnTo>
                  <a:lnTo>
                    <a:pt x="451" y="570"/>
                  </a:lnTo>
                  <a:lnTo>
                    <a:pt x="449" y="568"/>
                  </a:lnTo>
                  <a:lnTo>
                    <a:pt x="449" y="565"/>
                  </a:lnTo>
                  <a:lnTo>
                    <a:pt x="451" y="564"/>
                  </a:lnTo>
                  <a:lnTo>
                    <a:pt x="454" y="564"/>
                  </a:lnTo>
                  <a:lnTo>
                    <a:pt x="458" y="565"/>
                  </a:lnTo>
                  <a:lnTo>
                    <a:pt x="461" y="568"/>
                  </a:lnTo>
                  <a:lnTo>
                    <a:pt x="464" y="570"/>
                  </a:lnTo>
                  <a:lnTo>
                    <a:pt x="466" y="573"/>
                  </a:lnTo>
                  <a:lnTo>
                    <a:pt x="469" y="574"/>
                  </a:lnTo>
                  <a:lnTo>
                    <a:pt x="472" y="574"/>
                  </a:lnTo>
                  <a:lnTo>
                    <a:pt x="473" y="573"/>
                  </a:lnTo>
                  <a:lnTo>
                    <a:pt x="475" y="570"/>
                  </a:lnTo>
                  <a:lnTo>
                    <a:pt x="476" y="568"/>
                  </a:lnTo>
                  <a:lnTo>
                    <a:pt x="475" y="565"/>
                  </a:lnTo>
                  <a:lnTo>
                    <a:pt x="472" y="562"/>
                  </a:lnTo>
                  <a:lnTo>
                    <a:pt x="479" y="559"/>
                  </a:lnTo>
                  <a:lnTo>
                    <a:pt x="479" y="553"/>
                  </a:lnTo>
                  <a:lnTo>
                    <a:pt x="481" y="553"/>
                  </a:lnTo>
                  <a:lnTo>
                    <a:pt x="484" y="550"/>
                  </a:lnTo>
                  <a:lnTo>
                    <a:pt x="487" y="550"/>
                  </a:lnTo>
                  <a:lnTo>
                    <a:pt x="490" y="549"/>
                  </a:lnTo>
                  <a:lnTo>
                    <a:pt x="495" y="546"/>
                  </a:lnTo>
                  <a:lnTo>
                    <a:pt x="495" y="541"/>
                  </a:lnTo>
                  <a:lnTo>
                    <a:pt x="491" y="539"/>
                  </a:lnTo>
                  <a:lnTo>
                    <a:pt x="491" y="538"/>
                  </a:lnTo>
                  <a:lnTo>
                    <a:pt x="501" y="538"/>
                  </a:lnTo>
                  <a:lnTo>
                    <a:pt x="504" y="539"/>
                  </a:lnTo>
                  <a:lnTo>
                    <a:pt x="505" y="539"/>
                  </a:lnTo>
                  <a:lnTo>
                    <a:pt x="505" y="541"/>
                  </a:lnTo>
                  <a:lnTo>
                    <a:pt x="507" y="543"/>
                  </a:lnTo>
                  <a:lnTo>
                    <a:pt x="514" y="543"/>
                  </a:lnTo>
                  <a:lnTo>
                    <a:pt x="517" y="539"/>
                  </a:lnTo>
                  <a:lnTo>
                    <a:pt x="520" y="538"/>
                  </a:lnTo>
                  <a:lnTo>
                    <a:pt x="525" y="538"/>
                  </a:lnTo>
                  <a:lnTo>
                    <a:pt x="526" y="539"/>
                  </a:lnTo>
                  <a:lnTo>
                    <a:pt x="528" y="543"/>
                  </a:lnTo>
                  <a:lnTo>
                    <a:pt x="544" y="543"/>
                  </a:lnTo>
                  <a:lnTo>
                    <a:pt x="546" y="544"/>
                  </a:lnTo>
                  <a:lnTo>
                    <a:pt x="546" y="546"/>
                  </a:lnTo>
                  <a:lnTo>
                    <a:pt x="547" y="549"/>
                  </a:lnTo>
                  <a:lnTo>
                    <a:pt x="556" y="549"/>
                  </a:lnTo>
                  <a:lnTo>
                    <a:pt x="559" y="558"/>
                  </a:lnTo>
                  <a:lnTo>
                    <a:pt x="559" y="559"/>
                  </a:lnTo>
                  <a:lnTo>
                    <a:pt x="562" y="562"/>
                  </a:lnTo>
                  <a:lnTo>
                    <a:pt x="565" y="562"/>
                  </a:lnTo>
                  <a:lnTo>
                    <a:pt x="565" y="558"/>
                  </a:lnTo>
                  <a:lnTo>
                    <a:pt x="562" y="555"/>
                  </a:lnTo>
                  <a:lnTo>
                    <a:pt x="562" y="553"/>
                  </a:lnTo>
                  <a:lnTo>
                    <a:pt x="565" y="553"/>
                  </a:lnTo>
                  <a:lnTo>
                    <a:pt x="585" y="562"/>
                  </a:lnTo>
                  <a:lnTo>
                    <a:pt x="586" y="561"/>
                  </a:lnTo>
                  <a:lnTo>
                    <a:pt x="588" y="558"/>
                  </a:lnTo>
                  <a:lnTo>
                    <a:pt x="591" y="556"/>
                  </a:lnTo>
                  <a:lnTo>
                    <a:pt x="594" y="553"/>
                  </a:lnTo>
                  <a:lnTo>
                    <a:pt x="597" y="550"/>
                  </a:lnTo>
                  <a:lnTo>
                    <a:pt x="598" y="550"/>
                  </a:lnTo>
                  <a:lnTo>
                    <a:pt x="609" y="556"/>
                  </a:lnTo>
                  <a:lnTo>
                    <a:pt x="612" y="556"/>
                  </a:lnTo>
                  <a:lnTo>
                    <a:pt x="617" y="555"/>
                  </a:lnTo>
                  <a:lnTo>
                    <a:pt x="620" y="553"/>
                  </a:lnTo>
                  <a:lnTo>
                    <a:pt x="621" y="550"/>
                  </a:lnTo>
                  <a:lnTo>
                    <a:pt x="624" y="550"/>
                  </a:lnTo>
                  <a:lnTo>
                    <a:pt x="626" y="553"/>
                  </a:lnTo>
                  <a:lnTo>
                    <a:pt x="629" y="555"/>
                  </a:lnTo>
                  <a:lnTo>
                    <a:pt x="630" y="558"/>
                  </a:lnTo>
                  <a:lnTo>
                    <a:pt x="636" y="561"/>
                  </a:lnTo>
                  <a:lnTo>
                    <a:pt x="644" y="561"/>
                  </a:lnTo>
                  <a:lnTo>
                    <a:pt x="647" y="562"/>
                  </a:lnTo>
                  <a:lnTo>
                    <a:pt x="650" y="562"/>
                  </a:lnTo>
                  <a:lnTo>
                    <a:pt x="653" y="556"/>
                  </a:lnTo>
                  <a:lnTo>
                    <a:pt x="654" y="558"/>
                  </a:lnTo>
                  <a:lnTo>
                    <a:pt x="657" y="558"/>
                  </a:lnTo>
                  <a:lnTo>
                    <a:pt x="659" y="559"/>
                  </a:lnTo>
                  <a:lnTo>
                    <a:pt x="662" y="561"/>
                  </a:lnTo>
                  <a:lnTo>
                    <a:pt x="671" y="561"/>
                  </a:lnTo>
                  <a:lnTo>
                    <a:pt x="672" y="559"/>
                  </a:lnTo>
                  <a:lnTo>
                    <a:pt x="674" y="556"/>
                  </a:lnTo>
                  <a:lnTo>
                    <a:pt x="674" y="553"/>
                  </a:lnTo>
                  <a:lnTo>
                    <a:pt x="672" y="547"/>
                  </a:lnTo>
                  <a:lnTo>
                    <a:pt x="666" y="541"/>
                  </a:lnTo>
                  <a:lnTo>
                    <a:pt x="663" y="539"/>
                  </a:lnTo>
                  <a:lnTo>
                    <a:pt x="659" y="538"/>
                  </a:lnTo>
                  <a:lnTo>
                    <a:pt x="653" y="538"/>
                  </a:lnTo>
                  <a:lnTo>
                    <a:pt x="645" y="530"/>
                  </a:lnTo>
                  <a:lnTo>
                    <a:pt x="648" y="530"/>
                  </a:lnTo>
                  <a:lnTo>
                    <a:pt x="651" y="529"/>
                  </a:lnTo>
                  <a:lnTo>
                    <a:pt x="654" y="529"/>
                  </a:lnTo>
                  <a:lnTo>
                    <a:pt x="657" y="526"/>
                  </a:lnTo>
                  <a:lnTo>
                    <a:pt x="657" y="523"/>
                  </a:lnTo>
                  <a:lnTo>
                    <a:pt x="656" y="521"/>
                  </a:lnTo>
                  <a:lnTo>
                    <a:pt x="654" y="518"/>
                  </a:lnTo>
                  <a:lnTo>
                    <a:pt x="653" y="517"/>
                  </a:lnTo>
                  <a:lnTo>
                    <a:pt x="656" y="512"/>
                  </a:lnTo>
                  <a:lnTo>
                    <a:pt x="669" y="512"/>
                  </a:lnTo>
                  <a:lnTo>
                    <a:pt x="666" y="509"/>
                  </a:lnTo>
                  <a:lnTo>
                    <a:pt x="663" y="509"/>
                  </a:lnTo>
                  <a:lnTo>
                    <a:pt x="657" y="506"/>
                  </a:lnTo>
                  <a:lnTo>
                    <a:pt x="654" y="506"/>
                  </a:lnTo>
                  <a:lnTo>
                    <a:pt x="657" y="502"/>
                  </a:lnTo>
                  <a:lnTo>
                    <a:pt x="651" y="502"/>
                  </a:lnTo>
                  <a:lnTo>
                    <a:pt x="651" y="500"/>
                  </a:lnTo>
                  <a:lnTo>
                    <a:pt x="650" y="499"/>
                  </a:lnTo>
                  <a:lnTo>
                    <a:pt x="650" y="497"/>
                  </a:lnTo>
                  <a:lnTo>
                    <a:pt x="653" y="494"/>
                  </a:lnTo>
                  <a:lnTo>
                    <a:pt x="662" y="491"/>
                  </a:lnTo>
                  <a:lnTo>
                    <a:pt x="677" y="490"/>
                  </a:lnTo>
                  <a:lnTo>
                    <a:pt x="692" y="490"/>
                  </a:lnTo>
                  <a:lnTo>
                    <a:pt x="693" y="485"/>
                  </a:lnTo>
                  <a:lnTo>
                    <a:pt x="710" y="485"/>
                  </a:lnTo>
                  <a:lnTo>
                    <a:pt x="710" y="481"/>
                  </a:lnTo>
                  <a:lnTo>
                    <a:pt x="711" y="479"/>
                  </a:lnTo>
                  <a:lnTo>
                    <a:pt x="736" y="479"/>
                  </a:lnTo>
                  <a:lnTo>
                    <a:pt x="749" y="473"/>
                  </a:lnTo>
                  <a:lnTo>
                    <a:pt x="752" y="473"/>
                  </a:lnTo>
                  <a:lnTo>
                    <a:pt x="752" y="470"/>
                  </a:lnTo>
                  <a:lnTo>
                    <a:pt x="757" y="467"/>
                  </a:lnTo>
                  <a:lnTo>
                    <a:pt x="760" y="466"/>
                  </a:lnTo>
                  <a:lnTo>
                    <a:pt x="764" y="464"/>
                  </a:lnTo>
                  <a:lnTo>
                    <a:pt x="770" y="464"/>
                  </a:lnTo>
                  <a:lnTo>
                    <a:pt x="775" y="466"/>
                  </a:lnTo>
                  <a:lnTo>
                    <a:pt x="779" y="466"/>
                  </a:lnTo>
                  <a:lnTo>
                    <a:pt x="782" y="469"/>
                  </a:lnTo>
                  <a:lnTo>
                    <a:pt x="785" y="469"/>
                  </a:lnTo>
                  <a:lnTo>
                    <a:pt x="788" y="466"/>
                  </a:lnTo>
                  <a:lnTo>
                    <a:pt x="790" y="466"/>
                  </a:lnTo>
                  <a:lnTo>
                    <a:pt x="796" y="470"/>
                  </a:lnTo>
                  <a:lnTo>
                    <a:pt x="797" y="473"/>
                  </a:lnTo>
                  <a:lnTo>
                    <a:pt x="799" y="475"/>
                  </a:lnTo>
                  <a:lnTo>
                    <a:pt x="802" y="475"/>
                  </a:lnTo>
                  <a:lnTo>
                    <a:pt x="803" y="476"/>
                  </a:lnTo>
                  <a:lnTo>
                    <a:pt x="803" y="488"/>
                  </a:lnTo>
                  <a:lnTo>
                    <a:pt x="805" y="490"/>
                  </a:lnTo>
                  <a:lnTo>
                    <a:pt x="809" y="490"/>
                  </a:lnTo>
                  <a:lnTo>
                    <a:pt x="812" y="488"/>
                  </a:lnTo>
                  <a:lnTo>
                    <a:pt x="817" y="488"/>
                  </a:lnTo>
                  <a:lnTo>
                    <a:pt x="820" y="484"/>
                  </a:lnTo>
                  <a:lnTo>
                    <a:pt x="826" y="493"/>
                  </a:lnTo>
                  <a:lnTo>
                    <a:pt x="833" y="490"/>
                  </a:lnTo>
                  <a:lnTo>
                    <a:pt x="839" y="493"/>
                  </a:lnTo>
                  <a:lnTo>
                    <a:pt x="841" y="491"/>
                  </a:lnTo>
                  <a:lnTo>
                    <a:pt x="842" y="491"/>
                  </a:lnTo>
                  <a:lnTo>
                    <a:pt x="845" y="493"/>
                  </a:lnTo>
                  <a:lnTo>
                    <a:pt x="845" y="499"/>
                  </a:lnTo>
                  <a:lnTo>
                    <a:pt x="844" y="500"/>
                  </a:lnTo>
                  <a:lnTo>
                    <a:pt x="844" y="502"/>
                  </a:lnTo>
                  <a:lnTo>
                    <a:pt x="845" y="502"/>
                  </a:lnTo>
                  <a:lnTo>
                    <a:pt x="847" y="500"/>
                  </a:lnTo>
                  <a:lnTo>
                    <a:pt x="848" y="500"/>
                  </a:lnTo>
                  <a:lnTo>
                    <a:pt x="850" y="499"/>
                  </a:lnTo>
                  <a:lnTo>
                    <a:pt x="851" y="499"/>
                  </a:lnTo>
                  <a:lnTo>
                    <a:pt x="853" y="500"/>
                  </a:lnTo>
                  <a:lnTo>
                    <a:pt x="856" y="502"/>
                  </a:lnTo>
                  <a:lnTo>
                    <a:pt x="858" y="503"/>
                  </a:lnTo>
                  <a:lnTo>
                    <a:pt x="861" y="505"/>
                  </a:lnTo>
                  <a:lnTo>
                    <a:pt x="864" y="502"/>
                  </a:lnTo>
                  <a:lnTo>
                    <a:pt x="864" y="497"/>
                  </a:lnTo>
                  <a:lnTo>
                    <a:pt x="867" y="496"/>
                  </a:lnTo>
                  <a:lnTo>
                    <a:pt x="870" y="494"/>
                  </a:lnTo>
                  <a:lnTo>
                    <a:pt x="873" y="494"/>
                  </a:lnTo>
                  <a:lnTo>
                    <a:pt x="876" y="490"/>
                  </a:lnTo>
                  <a:lnTo>
                    <a:pt x="885" y="487"/>
                  </a:lnTo>
                  <a:lnTo>
                    <a:pt x="889" y="482"/>
                  </a:lnTo>
                  <a:lnTo>
                    <a:pt x="891" y="482"/>
                  </a:lnTo>
                  <a:lnTo>
                    <a:pt x="892" y="484"/>
                  </a:lnTo>
                  <a:lnTo>
                    <a:pt x="892" y="488"/>
                  </a:lnTo>
                  <a:lnTo>
                    <a:pt x="889" y="491"/>
                  </a:lnTo>
                  <a:lnTo>
                    <a:pt x="888" y="491"/>
                  </a:lnTo>
                  <a:lnTo>
                    <a:pt x="897" y="496"/>
                  </a:lnTo>
                  <a:lnTo>
                    <a:pt x="906" y="499"/>
                  </a:lnTo>
                  <a:lnTo>
                    <a:pt x="913" y="503"/>
                  </a:lnTo>
                  <a:lnTo>
                    <a:pt x="916" y="505"/>
                  </a:lnTo>
                  <a:lnTo>
                    <a:pt x="921" y="508"/>
                  </a:lnTo>
                  <a:lnTo>
                    <a:pt x="928" y="517"/>
                  </a:lnTo>
                  <a:lnTo>
                    <a:pt x="948" y="532"/>
                  </a:lnTo>
                  <a:lnTo>
                    <a:pt x="952" y="538"/>
                  </a:lnTo>
                  <a:lnTo>
                    <a:pt x="961" y="547"/>
                  </a:lnTo>
                  <a:lnTo>
                    <a:pt x="964" y="553"/>
                  </a:lnTo>
                  <a:lnTo>
                    <a:pt x="967" y="556"/>
                  </a:lnTo>
                  <a:lnTo>
                    <a:pt x="970" y="558"/>
                  </a:lnTo>
                  <a:lnTo>
                    <a:pt x="974" y="558"/>
                  </a:lnTo>
                  <a:lnTo>
                    <a:pt x="978" y="556"/>
                  </a:lnTo>
                  <a:lnTo>
                    <a:pt x="981" y="553"/>
                  </a:lnTo>
                  <a:lnTo>
                    <a:pt x="981" y="549"/>
                  </a:lnTo>
                  <a:lnTo>
                    <a:pt x="983" y="547"/>
                  </a:lnTo>
                  <a:lnTo>
                    <a:pt x="983" y="546"/>
                  </a:lnTo>
                  <a:lnTo>
                    <a:pt x="986" y="546"/>
                  </a:lnTo>
                  <a:lnTo>
                    <a:pt x="987" y="547"/>
                  </a:lnTo>
                  <a:lnTo>
                    <a:pt x="987" y="550"/>
                  </a:lnTo>
                  <a:lnTo>
                    <a:pt x="989" y="553"/>
                  </a:lnTo>
                  <a:lnTo>
                    <a:pt x="989" y="555"/>
                  </a:lnTo>
                  <a:lnTo>
                    <a:pt x="996" y="555"/>
                  </a:lnTo>
                  <a:lnTo>
                    <a:pt x="999" y="556"/>
                  </a:lnTo>
                  <a:lnTo>
                    <a:pt x="1001" y="559"/>
                  </a:lnTo>
                  <a:lnTo>
                    <a:pt x="1004" y="561"/>
                  </a:lnTo>
                  <a:lnTo>
                    <a:pt x="1010" y="561"/>
                  </a:lnTo>
                  <a:lnTo>
                    <a:pt x="1011" y="558"/>
                  </a:lnTo>
                  <a:lnTo>
                    <a:pt x="1016" y="556"/>
                  </a:lnTo>
                  <a:lnTo>
                    <a:pt x="1020" y="555"/>
                  </a:lnTo>
                  <a:lnTo>
                    <a:pt x="1023" y="553"/>
                  </a:lnTo>
                  <a:lnTo>
                    <a:pt x="1028" y="553"/>
                  </a:lnTo>
                  <a:lnTo>
                    <a:pt x="1034" y="556"/>
                  </a:lnTo>
                  <a:lnTo>
                    <a:pt x="1040" y="562"/>
                  </a:lnTo>
                  <a:lnTo>
                    <a:pt x="1043" y="564"/>
                  </a:lnTo>
                  <a:lnTo>
                    <a:pt x="1044" y="567"/>
                  </a:lnTo>
                  <a:lnTo>
                    <a:pt x="1047" y="567"/>
                  </a:lnTo>
                  <a:lnTo>
                    <a:pt x="1050" y="568"/>
                  </a:lnTo>
                  <a:lnTo>
                    <a:pt x="1055" y="568"/>
                  </a:lnTo>
                  <a:lnTo>
                    <a:pt x="1058" y="570"/>
                  </a:lnTo>
                  <a:lnTo>
                    <a:pt x="1059" y="570"/>
                  </a:lnTo>
                  <a:lnTo>
                    <a:pt x="1059" y="571"/>
                  </a:lnTo>
                  <a:lnTo>
                    <a:pt x="1061" y="574"/>
                  </a:lnTo>
                  <a:lnTo>
                    <a:pt x="1062" y="576"/>
                  </a:lnTo>
                  <a:lnTo>
                    <a:pt x="1064" y="579"/>
                  </a:lnTo>
                  <a:lnTo>
                    <a:pt x="1065" y="580"/>
                  </a:lnTo>
                  <a:lnTo>
                    <a:pt x="1065" y="582"/>
                  </a:lnTo>
                  <a:lnTo>
                    <a:pt x="1083" y="583"/>
                  </a:lnTo>
                  <a:lnTo>
                    <a:pt x="1086" y="574"/>
                  </a:lnTo>
                  <a:lnTo>
                    <a:pt x="1094" y="580"/>
                  </a:lnTo>
                  <a:lnTo>
                    <a:pt x="1103" y="592"/>
                  </a:lnTo>
                  <a:lnTo>
                    <a:pt x="1114" y="592"/>
                  </a:lnTo>
                  <a:lnTo>
                    <a:pt x="1117" y="589"/>
                  </a:lnTo>
                  <a:lnTo>
                    <a:pt x="1117" y="583"/>
                  </a:lnTo>
                  <a:lnTo>
                    <a:pt x="1133" y="583"/>
                  </a:lnTo>
                  <a:lnTo>
                    <a:pt x="1132" y="580"/>
                  </a:lnTo>
                  <a:lnTo>
                    <a:pt x="1138" y="580"/>
                  </a:lnTo>
                  <a:lnTo>
                    <a:pt x="1136" y="579"/>
                  </a:lnTo>
                  <a:lnTo>
                    <a:pt x="1136" y="577"/>
                  </a:lnTo>
                  <a:lnTo>
                    <a:pt x="1145" y="568"/>
                  </a:lnTo>
                  <a:lnTo>
                    <a:pt x="1150" y="568"/>
                  </a:lnTo>
                  <a:lnTo>
                    <a:pt x="1153" y="564"/>
                  </a:lnTo>
                  <a:lnTo>
                    <a:pt x="1159" y="564"/>
                  </a:lnTo>
                  <a:lnTo>
                    <a:pt x="1159" y="562"/>
                  </a:lnTo>
                  <a:lnTo>
                    <a:pt x="1160" y="561"/>
                  </a:lnTo>
                  <a:lnTo>
                    <a:pt x="1160" y="559"/>
                  </a:lnTo>
                  <a:lnTo>
                    <a:pt x="1162" y="558"/>
                  </a:lnTo>
                  <a:lnTo>
                    <a:pt x="1168" y="558"/>
                  </a:lnTo>
                  <a:lnTo>
                    <a:pt x="1169" y="559"/>
                  </a:lnTo>
                  <a:lnTo>
                    <a:pt x="1174" y="558"/>
                  </a:lnTo>
                  <a:lnTo>
                    <a:pt x="1174" y="559"/>
                  </a:lnTo>
                  <a:lnTo>
                    <a:pt x="1183" y="559"/>
                  </a:lnTo>
                  <a:lnTo>
                    <a:pt x="1184" y="564"/>
                  </a:lnTo>
                  <a:lnTo>
                    <a:pt x="1190" y="564"/>
                  </a:lnTo>
                  <a:lnTo>
                    <a:pt x="1195" y="562"/>
                  </a:lnTo>
                  <a:lnTo>
                    <a:pt x="1207" y="562"/>
                  </a:lnTo>
                  <a:lnTo>
                    <a:pt x="1207" y="564"/>
                  </a:lnTo>
                  <a:lnTo>
                    <a:pt x="1208" y="565"/>
                  </a:lnTo>
                  <a:lnTo>
                    <a:pt x="1208" y="568"/>
                  </a:lnTo>
                  <a:lnTo>
                    <a:pt x="1210" y="570"/>
                  </a:lnTo>
                  <a:lnTo>
                    <a:pt x="1215" y="571"/>
                  </a:lnTo>
                  <a:lnTo>
                    <a:pt x="1222" y="571"/>
                  </a:lnTo>
                  <a:lnTo>
                    <a:pt x="1224" y="574"/>
                  </a:lnTo>
                  <a:lnTo>
                    <a:pt x="1230" y="573"/>
                  </a:lnTo>
                  <a:lnTo>
                    <a:pt x="1231" y="576"/>
                  </a:lnTo>
                  <a:lnTo>
                    <a:pt x="1231" y="574"/>
                  </a:lnTo>
                  <a:lnTo>
                    <a:pt x="1233" y="573"/>
                  </a:lnTo>
                  <a:lnTo>
                    <a:pt x="1245" y="573"/>
                  </a:lnTo>
                  <a:lnTo>
                    <a:pt x="1245" y="576"/>
                  </a:lnTo>
                  <a:lnTo>
                    <a:pt x="1257" y="574"/>
                  </a:lnTo>
                  <a:lnTo>
                    <a:pt x="1257" y="577"/>
                  </a:lnTo>
                  <a:lnTo>
                    <a:pt x="1258" y="579"/>
                  </a:lnTo>
                  <a:lnTo>
                    <a:pt x="1264" y="576"/>
                  </a:lnTo>
                  <a:lnTo>
                    <a:pt x="1266" y="574"/>
                  </a:lnTo>
                  <a:lnTo>
                    <a:pt x="1266" y="573"/>
                  </a:lnTo>
                  <a:lnTo>
                    <a:pt x="1270" y="573"/>
                  </a:lnTo>
                  <a:lnTo>
                    <a:pt x="1270" y="567"/>
                  </a:lnTo>
                  <a:lnTo>
                    <a:pt x="1269" y="564"/>
                  </a:lnTo>
                  <a:lnTo>
                    <a:pt x="1267" y="562"/>
                  </a:lnTo>
                  <a:lnTo>
                    <a:pt x="1266" y="562"/>
                  </a:lnTo>
                  <a:lnTo>
                    <a:pt x="1260" y="553"/>
                  </a:lnTo>
                  <a:lnTo>
                    <a:pt x="1258" y="547"/>
                  </a:lnTo>
                  <a:lnTo>
                    <a:pt x="1255" y="544"/>
                  </a:lnTo>
                  <a:lnTo>
                    <a:pt x="1255" y="541"/>
                  </a:lnTo>
                  <a:lnTo>
                    <a:pt x="1260" y="541"/>
                  </a:lnTo>
                  <a:lnTo>
                    <a:pt x="1258" y="538"/>
                  </a:lnTo>
                  <a:lnTo>
                    <a:pt x="1260" y="538"/>
                  </a:lnTo>
                  <a:lnTo>
                    <a:pt x="1263" y="536"/>
                  </a:lnTo>
                  <a:lnTo>
                    <a:pt x="1264" y="533"/>
                  </a:lnTo>
                  <a:lnTo>
                    <a:pt x="1264" y="529"/>
                  </a:lnTo>
                  <a:lnTo>
                    <a:pt x="1281" y="536"/>
                  </a:lnTo>
                  <a:lnTo>
                    <a:pt x="1284" y="536"/>
                  </a:lnTo>
                  <a:lnTo>
                    <a:pt x="1290" y="538"/>
                  </a:lnTo>
                  <a:lnTo>
                    <a:pt x="1299" y="538"/>
                  </a:lnTo>
                  <a:lnTo>
                    <a:pt x="1302" y="539"/>
                  </a:lnTo>
                  <a:lnTo>
                    <a:pt x="1303" y="541"/>
                  </a:lnTo>
                  <a:lnTo>
                    <a:pt x="1309" y="544"/>
                  </a:lnTo>
                  <a:lnTo>
                    <a:pt x="1311" y="544"/>
                  </a:lnTo>
                  <a:lnTo>
                    <a:pt x="1315" y="543"/>
                  </a:lnTo>
                  <a:lnTo>
                    <a:pt x="1320" y="543"/>
                  </a:lnTo>
                  <a:lnTo>
                    <a:pt x="1323" y="544"/>
                  </a:lnTo>
                  <a:lnTo>
                    <a:pt x="1324" y="546"/>
                  </a:lnTo>
                  <a:lnTo>
                    <a:pt x="1326" y="549"/>
                  </a:lnTo>
                  <a:lnTo>
                    <a:pt x="1329" y="553"/>
                  </a:lnTo>
                  <a:lnTo>
                    <a:pt x="1332" y="559"/>
                  </a:lnTo>
                  <a:lnTo>
                    <a:pt x="1334" y="561"/>
                  </a:lnTo>
                  <a:lnTo>
                    <a:pt x="1334" y="562"/>
                  </a:lnTo>
                  <a:lnTo>
                    <a:pt x="1340" y="561"/>
                  </a:lnTo>
                  <a:lnTo>
                    <a:pt x="1340" y="562"/>
                  </a:lnTo>
                  <a:lnTo>
                    <a:pt x="1344" y="567"/>
                  </a:lnTo>
                  <a:lnTo>
                    <a:pt x="1353" y="567"/>
                  </a:lnTo>
                  <a:lnTo>
                    <a:pt x="1355" y="568"/>
                  </a:lnTo>
                  <a:lnTo>
                    <a:pt x="1358" y="568"/>
                  </a:lnTo>
                  <a:lnTo>
                    <a:pt x="1361" y="570"/>
                  </a:lnTo>
                  <a:lnTo>
                    <a:pt x="1364" y="570"/>
                  </a:lnTo>
                  <a:lnTo>
                    <a:pt x="1367" y="568"/>
                  </a:lnTo>
                  <a:lnTo>
                    <a:pt x="1380" y="564"/>
                  </a:lnTo>
                  <a:lnTo>
                    <a:pt x="1394" y="564"/>
                  </a:lnTo>
                  <a:lnTo>
                    <a:pt x="1397" y="565"/>
                  </a:lnTo>
                  <a:lnTo>
                    <a:pt x="1398" y="565"/>
                  </a:lnTo>
                  <a:lnTo>
                    <a:pt x="1400" y="567"/>
                  </a:lnTo>
                  <a:lnTo>
                    <a:pt x="1409" y="567"/>
                  </a:lnTo>
                  <a:lnTo>
                    <a:pt x="1415" y="573"/>
                  </a:lnTo>
                  <a:lnTo>
                    <a:pt x="1431" y="573"/>
                  </a:lnTo>
                  <a:lnTo>
                    <a:pt x="1433" y="574"/>
                  </a:lnTo>
                  <a:lnTo>
                    <a:pt x="1433" y="576"/>
                  </a:lnTo>
                  <a:lnTo>
                    <a:pt x="1436" y="579"/>
                  </a:lnTo>
                  <a:lnTo>
                    <a:pt x="1436" y="580"/>
                  </a:lnTo>
                  <a:lnTo>
                    <a:pt x="1440" y="580"/>
                  </a:lnTo>
                  <a:lnTo>
                    <a:pt x="1443" y="582"/>
                  </a:lnTo>
                  <a:lnTo>
                    <a:pt x="1443" y="585"/>
                  </a:lnTo>
                  <a:lnTo>
                    <a:pt x="1445" y="586"/>
                  </a:lnTo>
                  <a:lnTo>
                    <a:pt x="1463" y="586"/>
                  </a:lnTo>
                  <a:lnTo>
                    <a:pt x="1465" y="589"/>
                  </a:lnTo>
                  <a:lnTo>
                    <a:pt x="1466" y="589"/>
                  </a:lnTo>
                  <a:lnTo>
                    <a:pt x="1469" y="591"/>
                  </a:lnTo>
                  <a:lnTo>
                    <a:pt x="1475" y="591"/>
                  </a:lnTo>
                  <a:lnTo>
                    <a:pt x="1478" y="589"/>
                  </a:lnTo>
                  <a:lnTo>
                    <a:pt x="1483" y="589"/>
                  </a:lnTo>
                  <a:lnTo>
                    <a:pt x="1484" y="591"/>
                  </a:lnTo>
                  <a:lnTo>
                    <a:pt x="1484" y="592"/>
                  </a:lnTo>
                  <a:lnTo>
                    <a:pt x="1486" y="592"/>
                  </a:lnTo>
                  <a:lnTo>
                    <a:pt x="1490" y="586"/>
                  </a:lnTo>
                  <a:lnTo>
                    <a:pt x="1490" y="585"/>
                  </a:lnTo>
                  <a:lnTo>
                    <a:pt x="1504" y="585"/>
                  </a:lnTo>
                  <a:lnTo>
                    <a:pt x="1507" y="582"/>
                  </a:lnTo>
                  <a:lnTo>
                    <a:pt x="1516" y="582"/>
                  </a:lnTo>
                  <a:lnTo>
                    <a:pt x="1519" y="579"/>
                  </a:lnTo>
                  <a:lnTo>
                    <a:pt x="1519" y="576"/>
                  </a:lnTo>
                  <a:lnTo>
                    <a:pt x="1526" y="568"/>
                  </a:lnTo>
                  <a:lnTo>
                    <a:pt x="1531" y="568"/>
                  </a:lnTo>
                  <a:lnTo>
                    <a:pt x="1534" y="570"/>
                  </a:lnTo>
                  <a:lnTo>
                    <a:pt x="1544" y="570"/>
                  </a:lnTo>
                  <a:lnTo>
                    <a:pt x="1549" y="574"/>
                  </a:lnTo>
                  <a:lnTo>
                    <a:pt x="1552" y="576"/>
                  </a:lnTo>
                  <a:lnTo>
                    <a:pt x="1558" y="576"/>
                  </a:lnTo>
                  <a:lnTo>
                    <a:pt x="1561" y="574"/>
                  </a:lnTo>
                  <a:lnTo>
                    <a:pt x="1562" y="573"/>
                  </a:lnTo>
                  <a:lnTo>
                    <a:pt x="1568" y="574"/>
                  </a:lnTo>
                  <a:lnTo>
                    <a:pt x="1575" y="574"/>
                  </a:lnTo>
                  <a:lnTo>
                    <a:pt x="1584" y="580"/>
                  </a:lnTo>
                  <a:lnTo>
                    <a:pt x="1593" y="580"/>
                  </a:lnTo>
                  <a:lnTo>
                    <a:pt x="1594" y="582"/>
                  </a:lnTo>
                  <a:lnTo>
                    <a:pt x="1597" y="582"/>
                  </a:lnTo>
                  <a:lnTo>
                    <a:pt x="1602" y="577"/>
                  </a:lnTo>
                  <a:lnTo>
                    <a:pt x="1602" y="574"/>
                  </a:lnTo>
                  <a:lnTo>
                    <a:pt x="1608" y="574"/>
                  </a:lnTo>
                  <a:lnTo>
                    <a:pt x="1612" y="573"/>
                  </a:lnTo>
                  <a:lnTo>
                    <a:pt x="1614" y="571"/>
                  </a:lnTo>
                  <a:lnTo>
                    <a:pt x="1614" y="568"/>
                  </a:lnTo>
                  <a:lnTo>
                    <a:pt x="1609" y="568"/>
                  </a:lnTo>
                  <a:lnTo>
                    <a:pt x="1608" y="567"/>
                  </a:lnTo>
                  <a:lnTo>
                    <a:pt x="1606" y="556"/>
                  </a:lnTo>
                  <a:lnTo>
                    <a:pt x="1606" y="536"/>
                  </a:lnTo>
                  <a:lnTo>
                    <a:pt x="1612" y="532"/>
                  </a:lnTo>
                  <a:lnTo>
                    <a:pt x="1612" y="529"/>
                  </a:lnTo>
                  <a:lnTo>
                    <a:pt x="1609" y="527"/>
                  </a:lnTo>
                  <a:lnTo>
                    <a:pt x="1606" y="526"/>
                  </a:lnTo>
                  <a:lnTo>
                    <a:pt x="1603" y="523"/>
                  </a:lnTo>
                  <a:lnTo>
                    <a:pt x="1600" y="523"/>
                  </a:lnTo>
                  <a:lnTo>
                    <a:pt x="1599" y="521"/>
                  </a:lnTo>
                  <a:lnTo>
                    <a:pt x="1596" y="521"/>
                  </a:lnTo>
                  <a:lnTo>
                    <a:pt x="1591" y="520"/>
                  </a:lnTo>
                  <a:lnTo>
                    <a:pt x="1590" y="520"/>
                  </a:lnTo>
                  <a:lnTo>
                    <a:pt x="1590" y="517"/>
                  </a:lnTo>
                  <a:lnTo>
                    <a:pt x="1591" y="517"/>
                  </a:lnTo>
                  <a:lnTo>
                    <a:pt x="1602" y="505"/>
                  </a:lnTo>
                  <a:lnTo>
                    <a:pt x="1612" y="503"/>
                  </a:lnTo>
                  <a:lnTo>
                    <a:pt x="1614" y="500"/>
                  </a:lnTo>
                  <a:lnTo>
                    <a:pt x="1624" y="502"/>
                  </a:lnTo>
                  <a:lnTo>
                    <a:pt x="1638" y="499"/>
                  </a:lnTo>
                  <a:lnTo>
                    <a:pt x="1647" y="503"/>
                  </a:lnTo>
                  <a:lnTo>
                    <a:pt x="1657" y="509"/>
                  </a:lnTo>
                  <a:lnTo>
                    <a:pt x="1675" y="509"/>
                  </a:lnTo>
                  <a:lnTo>
                    <a:pt x="1677" y="511"/>
                  </a:lnTo>
                  <a:lnTo>
                    <a:pt x="1680" y="512"/>
                  </a:lnTo>
                  <a:lnTo>
                    <a:pt x="1681" y="514"/>
                  </a:lnTo>
                  <a:lnTo>
                    <a:pt x="1684" y="517"/>
                  </a:lnTo>
                  <a:lnTo>
                    <a:pt x="1684" y="520"/>
                  </a:lnTo>
                  <a:lnTo>
                    <a:pt x="1687" y="520"/>
                  </a:lnTo>
                  <a:lnTo>
                    <a:pt x="1690" y="523"/>
                  </a:lnTo>
                  <a:lnTo>
                    <a:pt x="1694" y="524"/>
                  </a:lnTo>
                  <a:lnTo>
                    <a:pt x="1697" y="527"/>
                  </a:lnTo>
                  <a:lnTo>
                    <a:pt x="1700" y="527"/>
                  </a:lnTo>
                  <a:lnTo>
                    <a:pt x="1701" y="529"/>
                  </a:lnTo>
                  <a:lnTo>
                    <a:pt x="1703" y="529"/>
                  </a:lnTo>
                  <a:lnTo>
                    <a:pt x="1704" y="536"/>
                  </a:lnTo>
                  <a:lnTo>
                    <a:pt x="1716" y="543"/>
                  </a:lnTo>
                  <a:lnTo>
                    <a:pt x="1719" y="550"/>
                  </a:lnTo>
                  <a:lnTo>
                    <a:pt x="1724" y="550"/>
                  </a:lnTo>
                  <a:lnTo>
                    <a:pt x="1736" y="558"/>
                  </a:lnTo>
                  <a:lnTo>
                    <a:pt x="1737" y="561"/>
                  </a:lnTo>
                  <a:lnTo>
                    <a:pt x="1742" y="565"/>
                  </a:lnTo>
                  <a:lnTo>
                    <a:pt x="1743" y="568"/>
                  </a:lnTo>
                  <a:lnTo>
                    <a:pt x="1746" y="568"/>
                  </a:lnTo>
                  <a:lnTo>
                    <a:pt x="1748" y="574"/>
                  </a:lnTo>
                  <a:lnTo>
                    <a:pt x="1749" y="574"/>
                  </a:lnTo>
                  <a:lnTo>
                    <a:pt x="1751" y="576"/>
                  </a:lnTo>
                  <a:lnTo>
                    <a:pt x="1757" y="579"/>
                  </a:lnTo>
                  <a:lnTo>
                    <a:pt x="1758" y="580"/>
                  </a:lnTo>
                  <a:lnTo>
                    <a:pt x="1763" y="582"/>
                  </a:lnTo>
                  <a:lnTo>
                    <a:pt x="1775" y="582"/>
                  </a:lnTo>
                  <a:lnTo>
                    <a:pt x="1778" y="583"/>
                  </a:lnTo>
                  <a:lnTo>
                    <a:pt x="1779" y="585"/>
                  </a:lnTo>
                  <a:lnTo>
                    <a:pt x="1782" y="586"/>
                  </a:lnTo>
                  <a:lnTo>
                    <a:pt x="1785" y="583"/>
                  </a:lnTo>
                  <a:lnTo>
                    <a:pt x="1788" y="583"/>
                  </a:lnTo>
                  <a:lnTo>
                    <a:pt x="1793" y="589"/>
                  </a:lnTo>
                  <a:lnTo>
                    <a:pt x="1796" y="591"/>
                  </a:lnTo>
                  <a:lnTo>
                    <a:pt x="1802" y="595"/>
                  </a:lnTo>
                  <a:lnTo>
                    <a:pt x="1813" y="595"/>
                  </a:lnTo>
                  <a:lnTo>
                    <a:pt x="1817" y="603"/>
                  </a:lnTo>
                  <a:lnTo>
                    <a:pt x="1822" y="603"/>
                  </a:lnTo>
                  <a:lnTo>
                    <a:pt x="1823" y="604"/>
                  </a:lnTo>
                  <a:lnTo>
                    <a:pt x="1823" y="606"/>
                  </a:lnTo>
                  <a:lnTo>
                    <a:pt x="1825" y="609"/>
                  </a:lnTo>
                  <a:lnTo>
                    <a:pt x="1825" y="612"/>
                  </a:lnTo>
                  <a:lnTo>
                    <a:pt x="1837" y="619"/>
                  </a:lnTo>
                  <a:lnTo>
                    <a:pt x="1843" y="618"/>
                  </a:lnTo>
                  <a:lnTo>
                    <a:pt x="1846" y="621"/>
                  </a:lnTo>
                  <a:lnTo>
                    <a:pt x="1850" y="621"/>
                  </a:lnTo>
                  <a:lnTo>
                    <a:pt x="1850" y="618"/>
                  </a:lnTo>
                  <a:lnTo>
                    <a:pt x="1858" y="619"/>
                  </a:lnTo>
                  <a:lnTo>
                    <a:pt x="1858" y="615"/>
                  </a:lnTo>
                  <a:lnTo>
                    <a:pt x="1859" y="613"/>
                  </a:lnTo>
                  <a:lnTo>
                    <a:pt x="1861" y="613"/>
                  </a:lnTo>
                  <a:lnTo>
                    <a:pt x="1864" y="612"/>
                  </a:lnTo>
                  <a:lnTo>
                    <a:pt x="1873" y="612"/>
                  </a:lnTo>
                  <a:lnTo>
                    <a:pt x="1874" y="606"/>
                  </a:lnTo>
                  <a:lnTo>
                    <a:pt x="1885" y="606"/>
                  </a:lnTo>
                  <a:lnTo>
                    <a:pt x="1888" y="607"/>
                  </a:lnTo>
                  <a:lnTo>
                    <a:pt x="1889" y="610"/>
                  </a:lnTo>
                  <a:lnTo>
                    <a:pt x="1889" y="615"/>
                  </a:lnTo>
                  <a:lnTo>
                    <a:pt x="1895" y="618"/>
                  </a:lnTo>
                  <a:lnTo>
                    <a:pt x="1895" y="627"/>
                  </a:lnTo>
                  <a:lnTo>
                    <a:pt x="1891" y="628"/>
                  </a:lnTo>
                  <a:lnTo>
                    <a:pt x="1894" y="633"/>
                  </a:lnTo>
                  <a:lnTo>
                    <a:pt x="1894" y="637"/>
                  </a:lnTo>
                  <a:lnTo>
                    <a:pt x="1897" y="640"/>
                  </a:lnTo>
                  <a:lnTo>
                    <a:pt x="1897" y="646"/>
                  </a:lnTo>
                  <a:lnTo>
                    <a:pt x="1901" y="648"/>
                  </a:lnTo>
                  <a:lnTo>
                    <a:pt x="1900" y="656"/>
                  </a:lnTo>
                  <a:lnTo>
                    <a:pt x="1901" y="663"/>
                  </a:lnTo>
                  <a:lnTo>
                    <a:pt x="1900" y="665"/>
                  </a:lnTo>
                  <a:lnTo>
                    <a:pt x="1898" y="665"/>
                  </a:lnTo>
                  <a:lnTo>
                    <a:pt x="1898" y="669"/>
                  </a:lnTo>
                  <a:lnTo>
                    <a:pt x="1900" y="672"/>
                  </a:lnTo>
                  <a:lnTo>
                    <a:pt x="1900" y="675"/>
                  </a:lnTo>
                  <a:lnTo>
                    <a:pt x="1898" y="677"/>
                  </a:lnTo>
                  <a:lnTo>
                    <a:pt x="1897" y="677"/>
                  </a:lnTo>
                  <a:lnTo>
                    <a:pt x="1894" y="675"/>
                  </a:lnTo>
                  <a:lnTo>
                    <a:pt x="1891" y="675"/>
                  </a:lnTo>
                  <a:lnTo>
                    <a:pt x="1886" y="674"/>
                  </a:lnTo>
                  <a:lnTo>
                    <a:pt x="1883" y="672"/>
                  </a:lnTo>
                  <a:lnTo>
                    <a:pt x="1877" y="672"/>
                  </a:lnTo>
                  <a:lnTo>
                    <a:pt x="1876" y="674"/>
                  </a:lnTo>
                  <a:lnTo>
                    <a:pt x="1877" y="675"/>
                  </a:lnTo>
                  <a:lnTo>
                    <a:pt x="1877" y="678"/>
                  </a:lnTo>
                  <a:lnTo>
                    <a:pt x="1870" y="678"/>
                  </a:lnTo>
                  <a:lnTo>
                    <a:pt x="1870" y="681"/>
                  </a:lnTo>
                  <a:lnTo>
                    <a:pt x="1873" y="684"/>
                  </a:lnTo>
                  <a:lnTo>
                    <a:pt x="1874" y="684"/>
                  </a:lnTo>
                  <a:lnTo>
                    <a:pt x="1877" y="687"/>
                  </a:lnTo>
                  <a:lnTo>
                    <a:pt x="1880" y="689"/>
                  </a:lnTo>
                  <a:lnTo>
                    <a:pt x="1883" y="693"/>
                  </a:lnTo>
                  <a:lnTo>
                    <a:pt x="1886" y="696"/>
                  </a:lnTo>
                  <a:lnTo>
                    <a:pt x="1888" y="702"/>
                  </a:lnTo>
                  <a:lnTo>
                    <a:pt x="1888" y="705"/>
                  </a:lnTo>
                  <a:lnTo>
                    <a:pt x="1891" y="708"/>
                  </a:lnTo>
                  <a:lnTo>
                    <a:pt x="1892" y="711"/>
                  </a:lnTo>
                  <a:lnTo>
                    <a:pt x="1894" y="720"/>
                  </a:lnTo>
                  <a:lnTo>
                    <a:pt x="1886" y="719"/>
                  </a:lnTo>
                  <a:lnTo>
                    <a:pt x="1885" y="725"/>
                  </a:lnTo>
                  <a:lnTo>
                    <a:pt x="1891" y="728"/>
                  </a:lnTo>
                  <a:lnTo>
                    <a:pt x="1900" y="728"/>
                  </a:lnTo>
                  <a:lnTo>
                    <a:pt x="1900" y="713"/>
                  </a:lnTo>
                  <a:lnTo>
                    <a:pt x="1901" y="711"/>
                  </a:lnTo>
                  <a:lnTo>
                    <a:pt x="1903" y="711"/>
                  </a:lnTo>
                  <a:lnTo>
                    <a:pt x="1906" y="713"/>
                  </a:lnTo>
                  <a:lnTo>
                    <a:pt x="1907" y="714"/>
                  </a:lnTo>
                  <a:lnTo>
                    <a:pt x="1912" y="711"/>
                  </a:lnTo>
                  <a:lnTo>
                    <a:pt x="1913" y="714"/>
                  </a:lnTo>
                  <a:lnTo>
                    <a:pt x="1915" y="716"/>
                  </a:lnTo>
                  <a:lnTo>
                    <a:pt x="1916" y="719"/>
                  </a:lnTo>
                  <a:lnTo>
                    <a:pt x="1919" y="722"/>
                  </a:lnTo>
                  <a:lnTo>
                    <a:pt x="1922" y="722"/>
                  </a:lnTo>
                  <a:lnTo>
                    <a:pt x="1925" y="720"/>
                  </a:lnTo>
                  <a:lnTo>
                    <a:pt x="1928" y="720"/>
                  </a:lnTo>
                  <a:lnTo>
                    <a:pt x="1930" y="719"/>
                  </a:lnTo>
                  <a:lnTo>
                    <a:pt x="1931" y="719"/>
                  </a:lnTo>
                  <a:lnTo>
                    <a:pt x="1931" y="723"/>
                  </a:lnTo>
                  <a:lnTo>
                    <a:pt x="1933" y="723"/>
                  </a:lnTo>
                  <a:lnTo>
                    <a:pt x="1935" y="722"/>
                  </a:lnTo>
                  <a:lnTo>
                    <a:pt x="1938" y="720"/>
                  </a:lnTo>
                  <a:lnTo>
                    <a:pt x="1942" y="719"/>
                  </a:lnTo>
                  <a:lnTo>
                    <a:pt x="1948" y="716"/>
                  </a:lnTo>
                  <a:lnTo>
                    <a:pt x="1951" y="714"/>
                  </a:lnTo>
                  <a:lnTo>
                    <a:pt x="1954" y="708"/>
                  </a:lnTo>
                  <a:lnTo>
                    <a:pt x="1954" y="704"/>
                  </a:lnTo>
                  <a:lnTo>
                    <a:pt x="1956" y="699"/>
                  </a:lnTo>
                  <a:lnTo>
                    <a:pt x="1956" y="689"/>
                  </a:lnTo>
                  <a:lnTo>
                    <a:pt x="1962" y="687"/>
                  </a:lnTo>
                  <a:lnTo>
                    <a:pt x="1962" y="672"/>
                  </a:lnTo>
                  <a:lnTo>
                    <a:pt x="1963" y="669"/>
                  </a:lnTo>
                  <a:lnTo>
                    <a:pt x="1965" y="668"/>
                  </a:lnTo>
                  <a:lnTo>
                    <a:pt x="1968" y="660"/>
                  </a:lnTo>
                  <a:lnTo>
                    <a:pt x="1968" y="652"/>
                  </a:lnTo>
                  <a:lnTo>
                    <a:pt x="1969" y="648"/>
                  </a:lnTo>
                  <a:lnTo>
                    <a:pt x="1969" y="643"/>
                  </a:lnTo>
                  <a:lnTo>
                    <a:pt x="1968" y="640"/>
                  </a:lnTo>
                  <a:lnTo>
                    <a:pt x="1968" y="636"/>
                  </a:lnTo>
                  <a:lnTo>
                    <a:pt x="1966" y="634"/>
                  </a:lnTo>
                  <a:lnTo>
                    <a:pt x="1966" y="633"/>
                  </a:lnTo>
                  <a:lnTo>
                    <a:pt x="1968" y="630"/>
                  </a:lnTo>
                  <a:lnTo>
                    <a:pt x="1969" y="628"/>
                  </a:lnTo>
                  <a:lnTo>
                    <a:pt x="1969" y="624"/>
                  </a:lnTo>
                  <a:lnTo>
                    <a:pt x="1971" y="622"/>
                  </a:lnTo>
                  <a:lnTo>
                    <a:pt x="1971" y="619"/>
                  </a:lnTo>
                  <a:lnTo>
                    <a:pt x="1969" y="618"/>
                  </a:lnTo>
                  <a:lnTo>
                    <a:pt x="1968" y="615"/>
                  </a:lnTo>
                  <a:lnTo>
                    <a:pt x="1969" y="612"/>
                  </a:lnTo>
                  <a:lnTo>
                    <a:pt x="1971" y="610"/>
                  </a:lnTo>
                  <a:lnTo>
                    <a:pt x="1972" y="607"/>
                  </a:lnTo>
                  <a:lnTo>
                    <a:pt x="1972" y="603"/>
                  </a:lnTo>
                  <a:lnTo>
                    <a:pt x="1971" y="601"/>
                  </a:lnTo>
                  <a:lnTo>
                    <a:pt x="1971" y="598"/>
                  </a:lnTo>
                  <a:lnTo>
                    <a:pt x="1968" y="592"/>
                  </a:lnTo>
                  <a:lnTo>
                    <a:pt x="1966" y="591"/>
                  </a:lnTo>
                  <a:lnTo>
                    <a:pt x="1966" y="586"/>
                  </a:lnTo>
                  <a:lnTo>
                    <a:pt x="1965" y="585"/>
                  </a:lnTo>
                  <a:lnTo>
                    <a:pt x="1965" y="582"/>
                  </a:lnTo>
                  <a:lnTo>
                    <a:pt x="1963" y="580"/>
                  </a:lnTo>
                  <a:lnTo>
                    <a:pt x="1963" y="577"/>
                  </a:lnTo>
                  <a:lnTo>
                    <a:pt x="1962" y="576"/>
                  </a:lnTo>
                  <a:lnTo>
                    <a:pt x="1959" y="574"/>
                  </a:lnTo>
                  <a:lnTo>
                    <a:pt x="1957" y="573"/>
                  </a:lnTo>
                  <a:lnTo>
                    <a:pt x="1959" y="571"/>
                  </a:lnTo>
                  <a:lnTo>
                    <a:pt x="1957" y="571"/>
                  </a:lnTo>
                  <a:lnTo>
                    <a:pt x="1956" y="570"/>
                  </a:lnTo>
                  <a:lnTo>
                    <a:pt x="1953" y="568"/>
                  </a:lnTo>
                  <a:lnTo>
                    <a:pt x="1950" y="565"/>
                  </a:lnTo>
                  <a:lnTo>
                    <a:pt x="1948" y="562"/>
                  </a:lnTo>
                  <a:lnTo>
                    <a:pt x="1947" y="558"/>
                  </a:lnTo>
                  <a:lnTo>
                    <a:pt x="1947" y="555"/>
                  </a:lnTo>
                  <a:lnTo>
                    <a:pt x="1944" y="553"/>
                  </a:lnTo>
                  <a:lnTo>
                    <a:pt x="1944" y="550"/>
                  </a:lnTo>
                  <a:lnTo>
                    <a:pt x="1941" y="549"/>
                  </a:lnTo>
                  <a:lnTo>
                    <a:pt x="1941" y="546"/>
                  </a:lnTo>
                  <a:lnTo>
                    <a:pt x="1942" y="543"/>
                  </a:lnTo>
                  <a:lnTo>
                    <a:pt x="1942" y="535"/>
                  </a:lnTo>
                  <a:lnTo>
                    <a:pt x="1939" y="532"/>
                  </a:lnTo>
                  <a:lnTo>
                    <a:pt x="1938" y="529"/>
                  </a:lnTo>
                  <a:lnTo>
                    <a:pt x="1936" y="527"/>
                  </a:lnTo>
                  <a:lnTo>
                    <a:pt x="1931" y="526"/>
                  </a:lnTo>
                  <a:lnTo>
                    <a:pt x="1931" y="524"/>
                  </a:lnTo>
                  <a:lnTo>
                    <a:pt x="1930" y="523"/>
                  </a:lnTo>
                  <a:lnTo>
                    <a:pt x="1928" y="520"/>
                  </a:lnTo>
                  <a:lnTo>
                    <a:pt x="1925" y="517"/>
                  </a:lnTo>
                  <a:lnTo>
                    <a:pt x="1922" y="517"/>
                  </a:lnTo>
                  <a:lnTo>
                    <a:pt x="1919" y="512"/>
                  </a:lnTo>
                  <a:lnTo>
                    <a:pt x="1918" y="512"/>
                  </a:lnTo>
                  <a:lnTo>
                    <a:pt x="1913" y="511"/>
                  </a:lnTo>
                  <a:lnTo>
                    <a:pt x="1912" y="508"/>
                  </a:lnTo>
                  <a:lnTo>
                    <a:pt x="1913" y="508"/>
                  </a:lnTo>
                  <a:lnTo>
                    <a:pt x="1915" y="509"/>
                  </a:lnTo>
                  <a:lnTo>
                    <a:pt x="1918" y="509"/>
                  </a:lnTo>
                  <a:lnTo>
                    <a:pt x="1919" y="511"/>
                  </a:lnTo>
                  <a:lnTo>
                    <a:pt x="1922" y="511"/>
                  </a:lnTo>
                  <a:lnTo>
                    <a:pt x="1924" y="509"/>
                  </a:lnTo>
                  <a:lnTo>
                    <a:pt x="1924" y="508"/>
                  </a:lnTo>
                  <a:lnTo>
                    <a:pt x="1922" y="508"/>
                  </a:lnTo>
                  <a:lnTo>
                    <a:pt x="1919" y="506"/>
                  </a:lnTo>
                  <a:lnTo>
                    <a:pt x="1918" y="505"/>
                  </a:lnTo>
                  <a:lnTo>
                    <a:pt x="1916" y="505"/>
                  </a:lnTo>
                  <a:lnTo>
                    <a:pt x="1895" y="496"/>
                  </a:lnTo>
                  <a:lnTo>
                    <a:pt x="1894" y="496"/>
                  </a:lnTo>
                  <a:lnTo>
                    <a:pt x="1892" y="494"/>
                  </a:lnTo>
                  <a:lnTo>
                    <a:pt x="1889" y="493"/>
                  </a:lnTo>
                  <a:lnTo>
                    <a:pt x="1886" y="490"/>
                  </a:lnTo>
                  <a:lnTo>
                    <a:pt x="1883" y="488"/>
                  </a:lnTo>
                  <a:lnTo>
                    <a:pt x="1882" y="487"/>
                  </a:lnTo>
                  <a:lnTo>
                    <a:pt x="1877" y="487"/>
                  </a:lnTo>
                  <a:lnTo>
                    <a:pt x="1876" y="488"/>
                  </a:lnTo>
                  <a:lnTo>
                    <a:pt x="1873" y="490"/>
                  </a:lnTo>
                  <a:lnTo>
                    <a:pt x="1862" y="487"/>
                  </a:lnTo>
                  <a:lnTo>
                    <a:pt x="1873" y="497"/>
                  </a:lnTo>
                  <a:lnTo>
                    <a:pt x="1870" y="503"/>
                  </a:lnTo>
                  <a:lnTo>
                    <a:pt x="1867" y="503"/>
                  </a:lnTo>
                  <a:lnTo>
                    <a:pt x="1867" y="496"/>
                  </a:lnTo>
                  <a:lnTo>
                    <a:pt x="1862" y="493"/>
                  </a:lnTo>
                  <a:lnTo>
                    <a:pt x="1862" y="500"/>
                  </a:lnTo>
                  <a:lnTo>
                    <a:pt x="1850" y="500"/>
                  </a:lnTo>
                  <a:lnTo>
                    <a:pt x="1852" y="499"/>
                  </a:lnTo>
                  <a:lnTo>
                    <a:pt x="1852" y="494"/>
                  </a:lnTo>
                  <a:lnTo>
                    <a:pt x="1850" y="493"/>
                  </a:lnTo>
                  <a:lnTo>
                    <a:pt x="1844" y="493"/>
                  </a:lnTo>
                  <a:lnTo>
                    <a:pt x="1843" y="496"/>
                  </a:lnTo>
                  <a:lnTo>
                    <a:pt x="1837" y="496"/>
                  </a:lnTo>
                  <a:lnTo>
                    <a:pt x="1832" y="487"/>
                  </a:lnTo>
                  <a:lnTo>
                    <a:pt x="1831" y="487"/>
                  </a:lnTo>
                  <a:lnTo>
                    <a:pt x="1828" y="481"/>
                  </a:lnTo>
                  <a:lnTo>
                    <a:pt x="1809" y="482"/>
                  </a:lnTo>
                  <a:lnTo>
                    <a:pt x="1808" y="479"/>
                  </a:lnTo>
                  <a:lnTo>
                    <a:pt x="1802" y="479"/>
                  </a:lnTo>
                  <a:lnTo>
                    <a:pt x="1799" y="476"/>
                  </a:lnTo>
                  <a:lnTo>
                    <a:pt x="1796" y="475"/>
                  </a:lnTo>
                  <a:lnTo>
                    <a:pt x="1796" y="470"/>
                  </a:lnTo>
                  <a:lnTo>
                    <a:pt x="1800" y="469"/>
                  </a:lnTo>
                  <a:lnTo>
                    <a:pt x="1803" y="466"/>
                  </a:lnTo>
                  <a:lnTo>
                    <a:pt x="1806" y="466"/>
                  </a:lnTo>
                  <a:lnTo>
                    <a:pt x="1806" y="460"/>
                  </a:lnTo>
                  <a:lnTo>
                    <a:pt x="1808" y="460"/>
                  </a:lnTo>
                  <a:lnTo>
                    <a:pt x="1811" y="458"/>
                  </a:lnTo>
                  <a:lnTo>
                    <a:pt x="1814" y="455"/>
                  </a:lnTo>
                  <a:lnTo>
                    <a:pt x="1814" y="454"/>
                  </a:lnTo>
                  <a:lnTo>
                    <a:pt x="1816" y="451"/>
                  </a:lnTo>
                  <a:lnTo>
                    <a:pt x="1816" y="449"/>
                  </a:lnTo>
                  <a:lnTo>
                    <a:pt x="1817" y="446"/>
                  </a:lnTo>
                  <a:lnTo>
                    <a:pt x="1814" y="443"/>
                  </a:lnTo>
                  <a:lnTo>
                    <a:pt x="1817" y="436"/>
                  </a:lnTo>
                  <a:lnTo>
                    <a:pt x="1814" y="433"/>
                  </a:lnTo>
                  <a:lnTo>
                    <a:pt x="1819" y="428"/>
                  </a:lnTo>
                  <a:lnTo>
                    <a:pt x="1825" y="426"/>
                  </a:lnTo>
                  <a:lnTo>
                    <a:pt x="1822" y="419"/>
                  </a:lnTo>
                  <a:lnTo>
                    <a:pt x="1828" y="417"/>
                  </a:lnTo>
                  <a:lnTo>
                    <a:pt x="1822" y="408"/>
                  </a:lnTo>
                  <a:lnTo>
                    <a:pt x="1829" y="404"/>
                  </a:lnTo>
                  <a:lnTo>
                    <a:pt x="1829" y="393"/>
                  </a:lnTo>
                  <a:lnTo>
                    <a:pt x="1831" y="390"/>
                  </a:lnTo>
                  <a:lnTo>
                    <a:pt x="1832" y="389"/>
                  </a:lnTo>
                  <a:lnTo>
                    <a:pt x="1838" y="386"/>
                  </a:lnTo>
                  <a:lnTo>
                    <a:pt x="1841" y="384"/>
                  </a:lnTo>
                  <a:lnTo>
                    <a:pt x="1846" y="384"/>
                  </a:lnTo>
                  <a:lnTo>
                    <a:pt x="1850" y="386"/>
                  </a:lnTo>
                  <a:lnTo>
                    <a:pt x="1882" y="386"/>
                  </a:lnTo>
                  <a:lnTo>
                    <a:pt x="1886" y="390"/>
                  </a:lnTo>
                  <a:lnTo>
                    <a:pt x="1891" y="389"/>
                  </a:lnTo>
                  <a:lnTo>
                    <a:pt x="1889" y="384"/>
                  </a:lnTo>
                  <a:lnTo>
                    <a:pt x="1907" y="389"/>
                  </a:lnTo>
                  <a:lnTo>
                    <a:pt x="1916" y="384"/>
                  </a:lnTo>
                  <a:lnTo>
                    <a:pt x="1924" y="390"/>
                  </a:lnTo>
                  <a:lnTo>
                    <a:pt x="1925" y="381"/>
                  </a:lnTo>
                  <a:lnTo>
                    <a:pt x="1947" y="381"/>
                  </a:lnTo>
                  <a:lnTo>
                    <a:pt x="1950" y="383"/>
                  </a:lnTo>
                  <a:lnTo>
                    <a:pt x="1951" y="386"/>
                  </a:lnTo>
                  <a:lnTo>
                    <a:pt x="1953" y="386"/>
                  </a:lnTo>
                  <a:lnTo>
                    <a:pt x="1954" y="384"/>
                  </a:lnTo>
                  <a:lnTo>
                    <a:pt x="1957" y="384"/>
                  </a:lnTo>
                  <a:lnTo>
                    <a:pt x="1959" y="383"/>
                  </a:lnTo>
                  <a:lnTo>
                    <a:pt x="1962" y="381"/>
                  </a:lnTo>
                  <a:lnTo>
                    <a:pt x="1968" y="386"/>
                  </a:lnTo>
                  <a:lnTo>
                    <a:pt x="1978" y="387"/>
                  </a:lnTo>
                  <a:lnTo>
                    <a:pt x="1965" y="390"/>
                  </a:lnTo>
                  <a:lnTo>
                    <a:pt x="1965" y="392"/>
                  </a:lnTo>
                  <a:lnTo>
                    <a:pt x="1966" y="393"/>
                  </a:lnTo>
                  <a:lnTo>
                    <a:pt x="1969" y="395"/>
                  </a:lnTo>
                  <a:lnTo>
                    <a:pt x="1971" y="396"/>
                  </a:lnTo>
                  <a:lnTo>
                    <a:pt x="1974" y="396"/>
                  </a:lnTo>
                  <a:lnTo>
                    <a:pt x="1975" y="395"/>
                  </a:lnTo>
                  <a:lnTo>
                    <a:pt x="1978" y="395"/>
                  </a:lnTo>
                  <a:lnTo>
                    <a:pt x="1981" y="393"/>
                  </a:lnTo>
                  <a:lnTo>
                    <a:pt x="1984" y="392"/>
                  </a:lnTo>
                  <a:lnTo>
                    <a:pt x="1986" y="392"/>
                  </a:lnTo>
                  <a:lnTo>
                    <a:pt x="1993" y="395"/>
                  </a:lnTo>
                  <a:lnTo>
                    <a:pt x="1999" y="390"/>
                  </a:lnTo>
                  <a:lnTo>
                    <a:pt x="2001" y="390"/>
                  </a:lnTo>
                  <a:lnTo>
                    <a:pt x="2002" y="392"/>
                  </a:lnTo>
                  <a:lnTo>
                    <a:pt x="2011" y="392"/>
                  </a:lnTo>
                  <a:lnTo>
                    <a:pt x="2013" y="390"/>
                  </a:lnTo>
                  <a:lnTo>
                    <a:pt x="2013" y="387"/>
                  </a:lnTo>
                  <a:lnTo>
                    <a:pt x="2023" y="389"/>
                  </a:lnTo>
                  <a:lnTo>
                    <a:pt x="2010" y="381"/>
                  </a:lnTo>
                  <a:lnTo>
                    <a:pt x="2002" y="384"/>
                  </a:lnTo>
                  <a:lnTo>
                    <a:pt x="2001" y="380"/>
                  </a:lnTo>
                  <a:lnTo>
                    <a:pt x="1999" y="377"/>
                  </a:lnTo>
                  <a:lnTo>
                    <a:pt x="1998" y="375"/>
                  </a:lnTo>
                  <a:lnTo>
                    <a:pt x="1996" y="372"/>
                  </a:lnTo>
                  <a:lnTo>
                    <a:pt x="1996" y="366"/>
                  </a:lnTo>
                  <a:lnTo>
                    <a:pt x="2002" y="360"/>
                  </a:lnTo>
                  <a:lnTo>
                    <a:pt x="2001" y="353"/>
                  </a:lnTo>
                  <a:lnTo>
                    <a:pt x="2005" y="350"/>
                  </a:lnTo>
                  <a:lnTo>
                    <a:pt x="2002" y="348"/>
                  </a:lnTo>
                  <a:lnTo>
                    <a:pt x="1999" y="345"/>
                  </a:lnTo>
                  <a:lnTo>
                    <a:pt x="1999" y="342"/>
                  </a:lnTo>
                  <a:lnTo>
                    <a:pt x="2001" y="341"/>
                  </a:lnTo>
                  <a:lnTo>
                    <a:pt x="2005" y="339"/>
                  </a:lnTo>
                  <a:lnTo>
                    <a:pt x="2014" y="339"/>
                  </a:lnTo>
                  <a:lnTo>
                    <a:pt x="2017" y="341"/>
                  </a:lnTo>
                  <a:lnTo>
                    <a:pt x="2023" y="341"/>
                  </a:lnTo>
                  <a:lnTo>
                    <a:pt x="2028" y="336"/>
                  </a:lnTo>
                  <a:lnTo>
                    <a:pt x="2037" y="344"/>
                  </a:lnTo>
                  <a:lnTo>
                    <a:pt x="2043" y="339"/>
                  </a:lnTo>
                  <a:lnTo>
                    <a:pt x="2044" y="342"/>
                  </a:lnTo>
                  <a:lnTo>
                    <a:pt x="2046" y="344"/>
                  </a:lnTo>
                  <a:lnTo>
                    <a:pt x="2049" y="350"/>
                  </a:lnTo>
                  <a:lnTo>
                    <a:pt x="2049" y="351"/>
                  </a:lnTo>
                  <a:lnTo>
                    <a:pt x="2050" y="353"/>
                  </a:lnTo>
                  <a:lnTo>
                    <a:pt x="2063" y="353"/>
                  </a:lnTo>
                  <a:lnTo>
                    <a:pt x="2063" y="357"/>
                  </a:lnTo>
                  <a:lnTo>
                    <a:pt x="2064" y="360"/>
                  </a:lnTo>
                  <a:lnTo>
                    <a:pt x="2066" y="362"/>
                  </a:lnTo>
                  <a:lnTo>
                    <a:pt x="2067" y="362"/>
                  </a:lnTo>
                  <a:lnTo>
                    <a:pt x="2072" y="357"/>
                  </a:lnTo>
                  <a:lnTo>
                    <a:pt x="2076" y="348"/>
                  </a:lnTo>
                  <a:lnTo>
                    <a:pt x="2078" y="347"/>
                  </a:lnTo>
                  <a:lnTo>
                    <a:pt x="2078" y="345"/>
                  </a:lnTo>
                  <a:lnTo>
                    <a:pt x="2084" y="342"/>
                  </a:lnTo>
                  <a:lnTo>
                    <a:pt x="2091" y="345"/>
                  </a:lnTo>
                  <a:lnTo>
                    <a:pt x="2090" y="342"/>
                  </a:lnTo>
                  <a:lnTo>
                    <a:pt x="2084" y="338"/>
                  </a:lnTo>
                  <a:lnTo>
                    <a:pt x="2082" y="336"/>
                  </a:lnTo>
                  <a:lnTo>
                    <a:pt x="2076" y="333"/>
                  </a:lnTo>
                  <a:lnTo>
                    <a:pt x="2075" y="329"/>
                  </a:lnTo>
                  <a:lnTo>
                    <a:pt x="2072" y="327"/>
                  </a:lnTo>
                  <a:lnTo>
                    <a:pt x="2070" y="326"/>
                  </a:lnTo>
                  <a:lnTo>
                    <a:pt x="2070" y="323"/>
                  </a:lnTo>
                  <a:lnTo>
                    <a:pt x="2084" y="323"/>
                  </a:lnTo>
                  <a:lnTo>
                    <a:pt x="2091" y="324"/>
                  </a:lnTo>
                  <a:lnTo>
                    <a:pt x="2108" y="324"/>
                  </a:lnTo>
                  <a:lnTo>
                    <a:pt x="2108" y="329"/>
                  </a:lnTo>
                  <a:lnTo>
                    <a:pt x="2105" y="329"/>
                  </a:lnTo>
                  <a:lnTo>
                    <a:pt x="2102" y="327"/>
                  </a:lnTo>
                  <a:lnTo>
                    <a:pt x="2091" y="327"/>
                  </a:lnTo>
                  <a:lnTo>
                    <a:pt x="2091" y="333"/>
                  </a:lnTo>
                  <a:lnTo>
                    <a:pt x="2099" y="339"/>
                  </a:lnTo>
                  <a:lnTo>
                    <a:pt x="2102" y="341"/>
                  </a:lnTo>
                  <a:lnTo>
                    <a:pt x="2103" y="347"/>
                  </a:lnTo>
                  <a:lnTo>
                    <a:pt x="2111" y="348"/>
                  </a:lnTo>
                  <a:lnTo>
                    <a:pt x="2109" y="353"/>
                  </a:lnTo>
                  <a:lnTo>
                    <a:pt x="2114" y="357"/>
                  </a:lnTo>
                  <a:lnTo>
                    <a:pt x="2106" y="359"/>
                  </a:lnTo>
                  <a:lnTo>
                    <a:pt x="2105" y="362"/>
                  </a:lnTo>
                  <a:lnTo>
                    <a:pt x="2100" y="363"/>
                  </a:lnTo>
                  <a:lnTo>
                    <a:pt x="2102" y="366"/>
                  </a:lnTo>
                  <a:lnTo>
                    <a:pt x="2102" y="368"/>
                  </a:lnTo>
                  <a:lnTo>
                    <a:pt x="2103" y="372"/>
                  </a:lnTo>
                  <a:lnTo>
                    <a:pt x="2103" y="378"/>
                  </a:lnTo>
                  <a:lnTo>
                    <a:pt x="2102" y="381"/>
                  </a:lnTo>
                  <a:lnTo>
                    <a:pt x="2099" y="384"/>
                  </a:lnTo>
                  <a:lnTo>
                    <a:pt x="2094" y="390"/>
                  </a:lnTo>
                  <a:lnTo>
                    <a:pt x="2094" y="395"/>
                  </a:lnTo>
                  <a:lnTo>
                    <a:pt x="2097" y="395"/>
                  </a:lnTo>
                  <a:lnTo>
                    <a:pt x="2099" y="396"/>
                  </a:lnTo>
                  <a:lnTo>
                    <a:pt x="2100" y="399"/>
                  </a:lnTo>
                  <a:lnTo>
                    <a:pt x="2099" y="401"/>
                  </a:lnTo>
                  <a:lnTo>
                    <a:pt x="2097" y="404"/>
                  </a:lnTo>
                  <a:lnTo>
                    <a:pt x="2090" y="411"/>
                  </a:lnTo>
                  <a:lnTo>
                    <a:pt x="2087" y="413"/>
                  </a:lnTo>
                  <a:lnTo>
                    <a:pt x="2085" y="414"/>
                  </a:lnTo>
                  <a:lnTo>
                    <a:pt x="2084" y="414"/>
                  </a:lnTo>
                  <a:lnTo>
                    <a:pt x="2084" y="419"/>
                  </a:lnTo>
                  <a:lnTo>
                    <a:pt x="2079" y="419"/>
                  </a:lnTo>
                  <a:lnTo>
                    <a:pt x="2081" y="419"/>
                  </a:lnTo>
                  <a:lnTo>
                    <a:pt x="2082" y="420"/>
                  </a:lnTo>
                  <a:lnTo>
                    <a:pt x="2085" y="422"/>
                  </a:lnTo>
                  <a:lnTo>
                    <a:pt x="2088" y="428"/>
                  </a:lnTo>
                  <a:lnTo>
                    <a:pt x="2087" y="433"/>
                  </a:lnTo>
                  <a:lnTo>
                    <a:pt x="2087" y="436"/>
                  </a:lnTo>
                  <a:lnTo>
                    <a:pt x="2085" y="439"/>
                  </a:lnTo>
                  <a:lnTo>
                    <a:pt x="2085" y="443"/>
                  </a:lnTo>
                  <a:lnTo>
                    <a:pt x="2087" y="448"/>
                  </a:lnTo>
                  <a:lnTo>
                    <a:pt x="2091" y="452"/>
                  </a:lnTo>
                  <a:lnTo>
                    <a:pt x="2099" y="460"/>
                  </a:lnTo>
                  <a:lnTo>
                    <a:pt x="2106" y="466"/>
                  </a:lnTo>
                  <a:lnTo>
                    <a:pt x="2112" y="472"/>
                  </a:lnTo>
                  <a:lnTo>
                    <a:pt x="2115" y="473"/>
                  </a:lnTo>
                  <a:lnTo>
                    <a:pt x="2130" y="491"/>
                  </a:lnTo>
                  <a:lnTo>
                    <a:pt x="2135" y="490"/>
                  </a:lnTo>
                  <a:lnTo>
                    <a:pt x="2156" y="514"/>
                  </a:lnTo>
                  <a:lnTo>
                    <a:pt x="2168" y="520"/>
                  </a:lnTo>
                  <a:lnTo>
                    <a:pt x="2176" y="526"/>
                  </a:lnTo>
                  <a:lnTo>
                    <a:pt x="2177" y="529"/>
                  </a:lnTo>
                  <a:lnTo>
                    <a:pt x="2180" y="530"/>
                  </a:lnTo>
                  <a:lnTo>
                    <a:pt x="2182" y="533"/>
                  </a:lnTo>
                  <a:lnTo>
                    <a:pt x="2195" y="547"/>
                  </a:lnTo>
                  <a:lnTo>
                    <a:pt x="2200" y="547"/>
                  </a:lnTo>
                  <a:lnTo>
                    <a:pt x="2200" y="553"/>
                  </a:lnTo>
                  <a:lnTo>
                    <a:pt x="2203" y="553"/>
                  </a:lnTo>
                  <a:lnTo>
                    <a:pt x="2206" y="550"/>
                  </a:lnTo>
                  <a:lnTo>
                    <a:pt x="2209" y="549"/>
                  </a:lnTo>
                  <a:lnTo>
                    <a:pt x="2210" y="546"/>
                  </a:lnTo>
                  <a:lnTo>
                    <a:pt x="2210" y="544"/>
                  </a:lnTo>
                  <a:lnTo>
                    <a:pt x="2206" y="541"/>
                  </a:lnTo>
                  <a:lnTo>
                    <a:pt x="2209" y="539"/>
                  </a:lnTo>
                  <a:lnTo>
                    <a:pt x="2210" y="536"/>
                  </a:lnTo>
                  <a:lnTo>
                    <a:pt x="2212" y="535"/>
                  </a:lnTo>
                  <a:lnTo>
                    <a:pt x="2212" y="530"/>
                  </a:lnTo>
                  <a:lnTo>
                    <a:pt x="2206" y="526"/>
                  </a:lnTo>
                  <a:lnTo>
                    <a:pt x="2203" y="524"/>
                  </a:lnTo>
                  <a:lnTo>
                    <a:pt x="2200" y="518"/>
                  </a:lnTo>
                  <a:lnTo>
                    <a:pt x="2200" y="514"/>
                  </a:lnTo>
                  <a:lnTo>
                    <a:pt x="2201" y="511"/>
                  </a:lnTo>
                  <a:lnTo>
                    <a:pt x="2206" y="506"/>
                  </a:lnTo>
                  <a:lnTo>
                    <a:pt x="2210" y="506"/>
                  </a:lnTo>
                  <a:lnTo>
                    <a:pt x="2213" y="508"/>
                  </a:lnTo>
                  <a:lnTo>
                    <a:pt x="2215" y="508"/>
                  </a:lnTo>
                  <a:lnTo>
                    <a:pt x="2216" y="509"/>
                  </a:lnTo>
                  <a:lnTo>
                    <a:pt x="2218" y="509"/>
                  </a:lnTo>
                  <a:lnTo>
                    <a:pt x="2216" y="508"/>
                  </a:lnTo>
                  <a:lnTo>
                    <a:pt x="2215" y="505"/>
                  </a:lnTo>
                  <a:lnTo>
                    <a:pt x="2212" y="503"/>
                  </a:lnTo>
                  <a:lnTo>
                    <a:pt x="2210" y="500"/>
                  </a:lnTo>
                  <a:lnTo>
                    <a:pt x="2204" y="496"/>
                  </a:lnTo>
                  <a:lnTo>
                    <a:pt x="2201" y="496"/>
                  </a:lnTo>
                  <a:lnTo>
                    <a:pt x="2200" y="494"/>
                  </a:lnTo>
                  <a:lnTo>
                    <a:pt x="2198" y="491"/>
                  </a:lnTo>
                  <a:lnTo>
                    <a:pt x="2198" y="488"/>
                  </a:lnTo>
                  <a:lnTo>
                    <a:pt x="2200" y="485"/>
                  </a:lnTo>
                  <a:lnTo>
                    <a:pt x="2201" y="484"/>
                  </a:lnTo>
                  <a:lnTo>
                    <a:pt x="2204" y="482"/>
                  </a:lnTo>
                  <a:lnTo>
                    <a:pt x="2206" y="481"/>
                  </a:lnTo>
                  <a:lnTo>
                    <a:pt x="2210" y="482"/>
                  </a:lnTo>
                  <a:lnTo>
                    <a:pt x="2216" y="482"/>
                  </a:lnTo>
                  <a:lnTo>
                    <a:pt x="2218" y="481"/>
                  </a:lnTo>
                  <a:lnTo>
                    <a:pt x="2218" y="475"/>
                  </a:lnTo>
                  <a:lnTo>
                    <a:pt x="2213" y="470"/>
                  </a:lnTo>
                  <a:lnTo>
                    <a:pt x="2209" y="469"/>
                  </a:lnTo>
                  <a:lnTo>
                    <a:pt x="2204" y="467"/>
                  </a:lnTo>
                  <a:lnTo>
                    <a:pt x="2200" y="464"/>
                  </a:lnTo>
                  <a:lnTo>
                    <a:pt x="2197" y="461"/>
                  </a:lnTo>
                  <a:lnTo>
                    <a:pt x="2195" y="457"/>
                  </a:lnTo>
                  <a:lnTo>
                    <a:pt x="2192" y="451"/>
                  </a:lnTo>
                  <a:lnTo>
                    <a:pt x="2192" y="448"/>
                  </a:lnTo>
                  <a:lnTo>
                    <a:pt x="2191" y="446"/>
                  </a:lnTo>
                  <a:lnTo>
                    <a:pt x="2191" y="445"/>
                  </a:lnTo>
                  <a:lnTo>
                    <a:pt x="2194" y="443"/>
                  </a:lnTo>
                  <a:lnTo>
                    <a:pt x="2200" y="449"/>
                  </a:lnTo>
                  <a:lnTo>
                    <a:pt x="2203" y="451"/>
                  </a:lnTo>
                  <a:lnTo>
                    <a:pt x="2206" y="451"/>
                  </a:lnTo>
                  <a:lnTo>
                    <a:pt x="2206" y="449"/>
                  </a:lnTo>
                  <a:lnTo>
                    <a:pt x="2204" y="448"/>
                  </a:lnTo>
                  <a:lnTo>
                    <a:pt x="2203" y="445"/>
                  </a:lnTo>
                  <a:lnTo>
                    <a:pt x="2201" y="443"/>
                  </a:lnTo>
                  <a:lnTo>
                    <a:pt x="2200" y="439"/>
                  </a:lnTo>
                  <a:lnTo>
                    <a:pt x="2198" y="437"/>
                  </a:lnTo>
                  <a:lnTo>
                    <a:pt x="2189" y="437"/>
                  </a:lnTo>
                  <a:lnTo>
                    <a:pt x="2177" y="426"/>
                  </a:lnTo>
                  <a:lnTo>
                    <a:pt x="2177" y="419"/>
                  </a:lnTo>
                  <a:lnTo>
                    <a:pt x="2176" y="417"/>
                  </a:lnTo>
                  <a:lnTo>
                    <a:pt x="2173" y="416"/>
                  </a:lnTo>
                  <a:lnTo>
                    <a:pt x="2166" y="414"/>
                  </a:lnTo>
                  <a:lnTo>
                    <a:pt x="2163" y="413"/>
                  </a:lnTo>
                  <a:lnTo>
                    <a:pt x="2160" y="413"/>
                  </a:lnTo>
                  <a:lnTo>
                    <a:pt x="2160" y="417"/>
                  </a:lnTo>
                  <a:lnTo>
                    <a:pt x="2159" y="417"/>
                  </a:lnTo>
                  <a:lnTo>
                    <a:pt x="2157" y="416"/>
                  </a:lnTo>
                  <a:lnTo>
                    <a:pt x="2154" y="416"/>
                  </a:lnTo>
                  <a:lnTo>
                    <a:pt x="2150" y="413"/>
                  </a:lnTo>
                  <a:lnTo>
                    <a:pt x="2147" y="411"/>
                  </a:lnTo>
                  <a:lnTo>
                    <a:pt x="2145" y="410"/>
                  </a:lnTo>
                  <a:lnTo>
                    <a:pt x="2144" y="407"/>
                  </a:lnTo>
                  <a:lnTo>
                    <a:pt x="2144" y="402"/>
                  </a:lnTo>
                  <a:lnTo>
                    <a:pt x="2145" y="399"/>
                  </a:lnTo>
                  <a:lnTo>
                    <a:pt x="2145" y="393"/>
                  </a:lnTo>
                  <a:lnTo>
                    <a:pt x="2142" y="387"/>
                  </a:lnTo>
                  <a:lnTo>
                    <a:pt x="2138" y="383"/>
                  </a:lnTo>
                  <a:lnTo>
                    <a:pt x="2135" y="381"/>
                  </a:lnTo>
                  <a:lnTo>
                    <a:pt x="2135" y="377"/>
                  </a:lnTo>
                  <a:lnTo>
                    <a:pt x="2136" y="375"/>
                  </a:lnTo>
                  <a:lnTo>
                    <a:pt x="2139" y="375"/>
                  </a:lnTo>
                  <a:lnTo>
                    <a:pt x="2142" y="377"/>
                  </a:lnTo>
                  <a:lnTo>
                    <a:pt x="2145" y="372"/>
                  </a:lnTo>
                  <a:lnTo>
                    <a:pt x="2154" y="380"/>
                  </a:lnTo>
                  <a:lnTo>
                    <a:pt x="2156" y="378"/>
                  </a:lnTo>
                  <a:lnTo>
                    <a:pt x="2153" y="375"/>
                  </a:lnTo>
                  <a:lnTo>
                    <a:pt x="2153" y="374"/>
                  </a:lnTo>
                  <a:lnTo>
                    <a:pt x="2154" y="372"/>
                  </a:lnTo>
                  <a:lnTo>
                    <a:pt x="2154" y="368"/>
                  </a:lnTo>
                  <a:lnTo>
                    <a:pt x="2156" y="365"/>
                  </a:lnTo>
                  <a:lnTo>
                    <a:pt x="2159" y="363"/>
                  </a:lnTo>
                  <a:lnTo>
                    <a:pt x="2160" y="363"/>
                  </a:lnTo>
                  <a:lnTo>
                    <a:pt x="2165" y="368"/>
                  </a:lnTo>
                  <a:lnTo>
                    <a:pt x="2166" y="372"/>
                  </a:lnTo>
                  <a:lnTo>
                    <a:pt x="2171" y="375"/>
                  </a:lnTo>
                  <a:lnTo>
                    <a:pt x="2174" y="377"/>
                  </a:lnTo>
                  <a:lnTo>
                    <a:pt x="2176" y="380"/>
                  </a:lnTo>
                  <a:lnTo>
                    <a:pt x="2179" y="366"/>
                  </a:lnTo>
                  <a:lnTo>
                    <a:pt x="2182" y="366"/>
                  </a:lnTo>
                  <a:lnTo>
                    <a:pt x="2189" y="365"/>
                  </a:lnTo>
                  <a:lnTo>
                    <a:pt x="2198" y="363"/>
                  </a:lnTo>
                  <a:lnTo>
                    <a:pt x="2206" y="363"/>
                  </a:lnTo>
                  <a:lnTo>
                    <a:pt x="2219" y="371"/>
                  </a:lnTo>
                  <a:lnTo>
                    <a:pt x="2221" y="372"/>
                  </a:lnTo>
                  <a:lnTo>
                    <a:pt x="2222" y="372"/>
                  </a:lnTo>
                  <a:lnTo>
                    <a:pt x="2233" y="377"/>
                  </a:lnTo>
                  <a:lnTo>
                    <a:pt x="2225" y="360"/>
                  </a:lnTo>
                  <a:lnTo>
                    <a:pt x="2231" y="360"/>
                  </a:lnTo>
                  <a:lnTo>
                    <a:pt x="2234" y="359"/>
                  </a:lnTo>
                  <a:lnTo>
                    <a:pt x="2237" y="356"/>
                  </a:lnTo>
                  <a:lnTo>
                    <a:pt x="2237" y="350"/>
                  </a:lnTo>
                  <a:lnTo>
                    <a:pt x="2236" y="348"/>
                  </a:lnTo>
                  <a:lnTo>
                    <a:pt x="2234" y="345"/>
                  </a:lnTo>
                  <a:lnTo>
                    <a:pt x="2240" y="345"/>
                  </a:lnTo>
                  <a:lnTo>
                    <a:pt x="2240" y="339"/>
                  </a:lnTo>
                  <a:lnTo>
                    <a:pt x="2245" y="339"/>
                  </a:lnTo>
                  <a:lnTo>
                    <a:pt x="2248" y="341"/>
                  </a:lnTo>
                  <a:lnTo>
                    <a:pt x="2255" y="341"/>
                  </a:lnTo>
                  <a:lnTo>
                    <a:pt x="2258" y="339"/>
                  </a:lnTo>
                  <a:lnTo>
                    <a:pt x="2260" y="338"/>
                  </a:lnTo>
                  <a:lnTo>
                    <a:pt x="2261" y="335"/>
                  </a:lnTo>
                  <a:lnTo>
                    <a:pt x="2264" y="330"/>
                  </a:lnTo>
                  <a:lnTo>
                    <a:pt x="2266" y="327"/>
                  </a:lnTo>
                  <a:lnTo>
                    <a:pt x="2267" y="326"/>
                  </a:lnTo>
                  <a:lnTo>
                    <a:pt x="2269" y="326"/>
                  </a:lnTo>
                  <a:lnTo>
                    <a:pt x="2264" y="320"/>
                  </a:lnTo>
                  <a:lnTo>
                    <a:pt x="2272" y="320"/>
                  </a:lnTo>
                  <a:lnTo>
                    <a:pt x="2273" y="324"/>
                  </a:lnTo>
                  <a:lnTo>
                    <a:pt x="2290" y="326"/>
                  </a:lnTo>
                  <a:lnTo>
                    <a:pt x="2293" y="326"/>
                  </a:lnTo>
                  <a:lnTo>
                    <a:pt x="2296" y="327"/>
                  </a:lnTo>
                  <a:lnTo>
                    <a:pt x="2305" y="327"/>
                  </a:lnTo>
                  <a:lnTo>
                    <a:pt x="2305" y="323"/>
                  </a:lnTo>
                  <a:lnTo>
                    <a:pt x="2304" y="320"/>
                  </a:lnTo>
                  <a:lnTo>
                    <a:pt x="2295" y="320"/>
                  </a:lnTo>
                  <a:lnTo>
                    <a:pt x="2293" y="313"/>
                  </a:lnTo>
                  <a:lnTo>
                    <a:pt x="2291" y="313"/>
                  </a:lnTo>
                  <a:lnTo>
                    <a:pt x="2290" y="312"/>
                  </a:lnTo>
                  <a:lnTo>
                    <a:pt x="2287" y="312"/>
                  </a:lnTo>
                  <a:lnTo>
                    <a:pt x="2279" y="309"/>
                  </a:lnTo>
                  <a:lnTo>
                    <a:pt x="2276" y="309"/>
                  </a:lnTo>
                  <a:lnTo>
                    <a:pt x="2273" y="307"/>
                  </a:lnTo>
                  <a:lnTo>
                    <a:pt x="2266" y="307"/>
                  </a:lnTo>
                  <a:lnTo>
                    <a:pt x="2267" y="303"/>
                  </a:lnTo>
                  <a:lnTo>
                    <a:pt x="2249" y="289"/>
                  </a:lnTo>
                  <a:lnTo>
                    <a:pt x="2245" y="294"/>
                  </a:lnTo>
                  <a:lnTo>
                    <a:pt x="2242" y="294"/>
                  </a:lnTo>
                  <a:lnTo>
                    <a:pt x="2240" y="292"/>
                  </a:lnTo>
                  <a:lnTo>
                    <a:pt x="2237" y="292"/>
                  </a:lnTo>
                  <a:lnTo>
                    <a:pt x="2234" y="291"/>
                  </a:lnTo>
                  <a:lnTo>
                    <a:pt x="2233" y="291"/>
                  </a:lnTo>
                  <a:lnTo>
                    <a:pt x="2230" y="289"/>
                  </a:lnTo>
                  <a:lnTo>
                    <a:pt x="2227" y="286"/>
                  </a:lnTo>
                  <a:lnTo>
                    <a:pt x="2225" y="286"/>
                  </a:lnTo>
                  <a:lnTo>
                    <a:pt x="2216" y="288"/>
                  </a:lnTo>
                  <a:lnTo>
                    <a:pt x="2210" y="286"/>
                  </a:lnTo>
                  <a:lnTo>
                    <a:pt x="2206" y="285"/>
                  </a:lnTo>
                  <a:lnTo>
                    <a:pt x="2201" y="280"/>
                  </a:lnTo>
                  <a:lnTo>
                    <a:pt x="2200" y="280"/>
                  </a:lnTo>
                  <a:lnTo>
                    <a:pt x="2201" y="279"/>
                  </a:lnTo>
                  <a:lnTo>
                    <a:pt x="2209" y="279"/>
                  </a:lnTo>
                  <a:lnTo>
                    <a:pt x="2215" y="282"/>
                  </a:lnTo>
                  <a:lnTo>
                    <a:pt x="2219" y="282"/>
                  </a:lnTo>
                  <a:lnTo>
                    <a:pt x="2224" y="283"/>
                  </a:lnTo>
                  <a:lnTo>
                    <a:pt x="2228" y="283"/>
                  </a:lnTo>
                  <a:lnTo>
                    <a:pt x="2231" y="285"/>
                  </a:lnTo>
                  <a:lnTo>
                    <a:pt x="2236" y="285"/>
                  </a:lnTo>
                  <a:lnTo>
                    <a:pt x="2237" y="283"/>
                  </a:lnTo>
                  <a:lnTo>
                    <a:pt x="2240" y="283"/>
                  </a:lnTo>
                  <a:lnTo>
                    <a:pt x="2246" y="282"/>
                  </a:lnTo>
                  <a:lnTo>
                    <a:pt x="2252" y="279"/>
                  </a:lnTo>
                  <a:lnTo>
                    <a:pt x="2255" y="276"/>
                  </a:lnTo>
                  <a:lnTo>
                    <a:pt x="2252" y="273"/>
                  </a:lnTo>
                  <a:lnTo>
                    <a:pt x="2249" y="271"/>
                  </a:lnTo>
                  <a:lnTo>
                    <a:pt x="2248" y="270"/>
                  </a:lnTo>
                  <a:lnTo>
                    <a:pt x="2245" y="268"/>
                  </a:lnTo>
                  <a:lnTo>
                    <a:pt x="2242" y="267"/>
                  </a:lnTo>
                  <a:lnTo>
                    <a:pt x="2240" y="267"/>
                  </a:lnTo>
                  <a:lnTo>
                    <a:pt x="2239" y="265"/>
                  </a:lnTo>
                  <a:lnTo>
                    <a:pt x="2230" y="261"/>
                  </a:lnTo>
                  <a:lnTo>
                    <a:pt x="2227" y="256"/>
                  </a:lnTo>
                  <a:lnTo>
                    <a:pt x="2228" y="255"/>
                  </a:lnTo>
                  <a:lnTo>
                    <a:pt x="2234" y="255"/>
                  </a:lnTo>
                  <a:lnTo>
                    <a:pt x="2239" y="256"/>
                  </a:lnTo>
                  <a:lnTo>
                    <a:pt x="2240" y="258"/>
                  </a:lnTo>
                  <a:lnTo>
                    <a:pt x="2245" y="261"/>
                  </a:lnTo>
                  <a:lnTo>
                    <a:pt x="2246" y="261"/>
                  </a:lnTo>
                  <a:lnTo>
                    <a:pt x="2248" y="262"/>
                  </a:lnTo>
                  <a:lnTo>
                    <a:pt x="2254" y="265"/>
                  </a:lnTo>
                  <a:lnTo>
                    <a:pt x="2258" y="268"/>
                  </a:lnTo>
                  <a:lnTo>
                    <a:pt x="2264" y="271"/>
                  </a:lnTo>
                  <a:lnTo>
                    <a:pt x="2267" y="271"/>
                  </a:lnTo>
                  <a:lnTo>
                    <a:pt x="2270" y="270"/>
                  </a:lnTo>
                  <a:lnTo>
                    <a:pt x="2272" y="270"/>
                  </a:lnTo>
                  <a:lnTo>
                    <a:pt x="2273" y="268"/>
                  </a:lnTo>
                  <a:lnTo>
                    <a:pt x="2285" y="268"/>
                  </a:lnTo>
                  <a:lnTo>
                    <a:pt x="2291" y="270"/>
                  </a:lnTo>
                  <a:lnTo>
                    <a:pt x="2305" y="274"/>
                  </a:lnTo>
                  <a:lnTo>
                    <a:pt x="2316" y="279"/>
                  </a:lnTo>
                  <a:lnTo>
                    <a:pt x="2325" y="280"/>
                  </a:lnTo>
                  <a:lnTo>
                    <a:pt x="2326" y="282"/>
                  </a:lnTo>
                  <a:lnTo>
                    <a:pt x="2329" y="282"/>
                  </a:lnTo>
                  <a:lnTo>
                    <a:pt x="2338" y="285"/>
                  </a:lnTo>
                  <a:lnTo>
                    <a:pt x="2341" y="285"/>
                  </a:lnTo>
                  <a:lnTo>
                    <a:pt x="2343" y="286"/>
                  </a:lnTo>
                  <a:lnTo>
                    <a:pt x="2344" y="286"/>
                  </a:lnTo>
                  <a:lnTo>
                    <a:pt x="2347" y="288"/>
                  </a:lnTo>
                  <a:lnTo>
                    <a:pt x="2349" y="289"/>
                  </a:lnTo>
                  <a:lnTo>
                    <a:pt x="2352" y="291"/>
                  </a:lnTo>
                  <a:lnTo>
                    <a:pt x="2355" y="291"/>
                  </a:lnTo>
                  <a:lnTo>
                    <a:pt x="2361" y="292"/>
                  </a:lnTo>
                  <a:lnTo>
                    <a:pt x="2362" y="294"/>
                  </a:lnTo>
                  <a:lnTo>
                    <a:pt x="2367" y="294"/>
                  </a:lnTo>
                  <a:lnTo>
                    <a:pt x="2367" y="292"/>
                  </a:lnTo>
                  <a:lnTo>
                    <a:pt x="2365" y="288"/>
                  </a:lnTo>
                  <a:lnTo>
                    <a:pt x="2359" y="282"/>
                  </a:lnTo>
                  <a:lnTo>
                    <a:pt x="2358" y="282"/>
                  </a:lnTo>
                  <a:lnTo>
                    <a:pt x="2362" y="277"/>
                  </a:lnTo>
                  <a:lnTo>
                    <a:pt x="2349" y="273"/>
                  </a:lnTo>
                  <a:lnTo>
                    <a:pt x="2352" y="271"/>
                  </a:lnTo>
                  <a:lnTo>
                    <a:pt x="2340" y="265"/>
                  </a:lnTo>
                  <a:lnTo>
                    <a:pt x="2353" y="268"/>
                  </a:lnTo>
                  <a:lnTo>
                    <a:pt x="2352" y="262"/>
                  </a:lnTo>
                  <a:lnTo>
                    <a:pt x="2355" y="262"/>
                  </a:lnTo>
                  <a:lnTo>
                    <a:pt x="2359" y="264"/>
                  </a:lnTo>
                  <a:lnTo>
                    <a:pt x="2368" y="264"/>
                  </a:lnTo>
                  <a:lnTo>
                    <a:pt x="2368" y="262"/>
                  </a:lnTo>
                  <a:lnTo>
                    <a:pt x="2368" y="262"/>
                  </a:lnTo>
                  <a:lnTo>
                    <a:pt x="2368" y="262"/>
                  </a:lnTo>
                  <a:close/>
                </a:path>
              </a:pathLst>
            </a:custGeom>
            <a:grp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324" name="Freeform 147"/>
            <p:cNvSpPr/>
            <p:nvPr/>
          </p:nvSpPr>
          <p:spPr bwMode="auto">
            <a:xfrm>
              <a:off x="7656012" y="3401854"/>
              <a:ext cx="235086" cy="291179"/>
            </a:xfrm>
            <a:custGeom>
              <a:avLst/>
              <a:gdLst>
                <a:gd name="T0" fmla="*/ 72 w 142"/>
                <a:gd name="T1" fmla="*/ 148 h 177"/>
                <a:gd name="T2" fmla="*/ 80 w 142"/>
                <a:gd name="T3" fmla="*/ 145 h 177"/>
                <a:gd name="T4" fmla="*/ 87 w 142"/>
                <a:gd name="T5" fmla="*/ 139 h 177"/>
                <a:gd name="T6" fmla="*/ 89 w 142"/>
                <a:gd name="T7" fmla="*/ 132 h 177"/>
                <a:gd name="T8" fmla="*/ 92 w 142"/>
                <a:gd name="T9" fmla="*/ 130 h 177"/>
                <a:gd name="T10" fmla="*/ 99 w 142"/>
                <a:gd name="T11" fmla="*/ 127 h 177"/>
                <a:gd name="T12" fmla="*/ 108 w 142"/>
                <a:gd name="T13" fmla="*/ 118 h 177"/>
                <a:gd name="T14" fmla="*/ 110 w 142"/>
                <a:gd name="T15" fmla="*/ 107 h 177"/>
                <a:gd name="T16" fmla="*/ 111 w 142"/>
                <a:gd name="T17" fmla="*/ 98 h 177"/>
                <a:gd name="T18" fmla="*/ 116 w 142"/>
                <a:gd name="T19" fmla="*/ 100 h 177"/>
                <a:gd name="T20" fmla="*/ 121 w 142"/>
                <a:gd name="T21" fmla="*/ 101 h 177"/>
                <a:gd name="T22" fmla="*/ 125 w 142"/>
                <a:gd name="T23" fmla="*/ 94 h 177"/>
                <a:gd name="T24" fmla="*/ 139 w 142"/>
                <a:gd name="T25" fmla="*/ 73 h 177"/>
                <a:gd name="T26" fmla="*/ 142 w 142"/>
                <a:gd name="T27" fmla="*/ 67 h 177"/>
                <a:gd name="T28" fmla="*/ 137 w 142"/>
                <a:gd name="T29" fmla="*/ 52 h 177"/>
                <a:gd name="T30" fmla="*/ 133 w 142"/>
                <a:gd name="T31" fmla="*/ 50 h 177"/>
                <a:gd name="T32" fmla="*/ 127 w 142"/>
                <a:gd name="T33" fmla="*/ 40 h 177"/>
                <a:gd name="T34" fmla="*/ 119 w 142"/>
                <a:gd name="T35" fmla="*/ 31 h 177"/>
                <a:gd name="T36" fmla="*/ 102 w 142"/>
                <a:gd name="T37" fmla="*/ 23 h 177"/>
                <a:gd name="T38" fmla="*/ 90 w 142"/>
                <a:gd name="T39" fmla="*/ 22 h 177"/>
                <a:gd name="T40" fmla="*/ 86 w 142"/>
                <a:gd name="T41" fmla="*/ 20 h 177"/>
                <a:gd name="T42" fmla="*/ 77 w 142"/>
                <a:gd name="T43" fmla="*/ 14 h 177"/>
                <a:gd name="T44" fmla="*/ 75 w 142"/>
                <a:gd name="T45" fmla="*/ 10 h 177"/>
                <a:gd name="T46" fmla="*/ 72 w 142"/>
                <a:gd name="T47" fmla="*/ 5 h 177"/>
                <a:gd name="T48" fmla="*/ 63 w 142"/>
                <a:gd name="T49" fmla="*/ 2 h 177"/>
                <a:gd name="T50" fmla="*/ 62 w 142"/>
                <a:gd name="T51" fmla="*/ 0 h 177"/>
                <a:gd name="T52" fmla="*/ 60 w 142"/>
                <a:gd name="T53" fmla="*/ 5 h 177"/>
                <a:gd name="T54" fmla="*/ 59 w 142"/>
                <a:gd name="T55" fmla="*/ 16 h 177"/>
                <a:gd name="T56" fmla="*/ 63 w 142"/>
                <a:gd name="T57" fmla="*/ 22 h 177"/>
                <a:gd name="T58" fmla="*/ 62 w 142"/>
                <a:gd name="T59" fmla="*/ 20 h 177"/>
                <a:gd name="T60" fmla="*/ 59 w 142"/>
                <a:gd name="T61" fmla="*/ 22 h 177"/>
                <a:gd name="T62" fmla="*/ 57 w 142"/>
                <a:gd name="T63" fmla="*/ 26 h 177"/>
                <a:gd name="T64" fmla="*/ 56 w 142"/>
                <a:gd name="T65" fmla="*/ 32 h 177"/>
                <a:gd name="T66" fmla="*/ 53 w 142"/>
                <a:gd name="T67" fmla="*/ 37 h 177"/>
                <a:gd name="T68" fmla="*/ 50 w 142"/>
                <a:gd name="T69" fmla="*/ 43 h 177"/>
                <a:gd name="T70" fmla="*/ 54 w 142"/>
                <a:gd name="T71" fmla="*/ 55 h 177"/>
                <a:gd name="T72" fmla="*/ 56 w 142"/>
                <a:gd name="T73" fmla="*/ 59 h 177"/>
                <a:gd name="T74" fmla="*/ 60 w 142"/>
                <a:gd name="T75" fmla="*/ 62 h 177"/>
                <a:gd name="T76" fmla="*/ 53 w 142"/>
                <a:gd name="T77" fmla="*/ 109 h 177"/>
                <a:gd name="T78" fmla="*/ 21 w 142"/>
                <a:gd name="T79" fmla="*/ 177 h 177"/>
                <a:gd name="T80" fmla="*/ 51 w 142"/>
                <a:gd name="T81" fmla="*/ 168 h 177"/>
                <a:gd name="T82" fmla="*/ 63 w 142"/>
                <a:gd name="T83" fmla="*/ 163 h 177"/>
                <a:gd name="T84" fmla="*/ 65 w 142"/>
                <a:gd name="T85" fmla="*/ 157 h 177"/>
                <a:gd name="T86" fmla="*/ 66 w 142"/>
                <a:gd name="T87" fmla="*/ 148 h 177"/>
                <a:gd name="T88" fmla="*/ 66 w 142"/>
                <a:gd name="T89" fmla="*/ 14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2" h="177">
                  <a:moveTo>
                    <a:pt x="66" y="148"/>
                  </a:moveTo>
                  <a:lnTo>
                    <a:pt x="72" y="148"/>
                  </a:lnTo>
                  <a:lnTo>
                    <a:pt x="75" y="147"/>
                  </a:lnTo>
                  <a:lnTo>
                    <a:pt x="80" y="145"/>
                  </a:lnTo>
                  <a:lnTo>
                    <a:pt x="86" y="142"/>
                  </a:lnTo>
                  <a:lnTo>
                    <a:pt x="87" y="139"/>
                  </a:lnTo>
                  <a:lnTo>
                    <a:pt x="89" y="135"/>
                  </a:lnTo>
                  <a:lnTo>
                    <a:pt x="89" y="132"/>
                  </a:lnTo>
                  <a:lnTo>
                    <a:pt x="90" y="132"/>
                  </a:lnTo>
                  <a:lnTo>
                    <a:pt x="92" y="130"/>
                  </a:lnTo>
                  <a:lnTo>
                    <a:pt x="95" y="129"/>
                  </a:lnTo>
                  <a:lnTo>
                    <a:pt x="99" y="127"/>
                  </a:lnTo>
                  <a:lnTo>
                    <a:pt x="107" y="121"/>
                  </a:lnTo>
                  <a:lnTo>
                    <a:pt x="108" y="118"/>
                  </a:lnTo>
                  <a:lnTo>
                    <a:pt x="108" y="112"/>
                  </a:lnTo>
                  <a:lnTo>
                    <a:pt x="110" y="107"/>
                  </a:lnTo>
                  <a:lnTo>
                    <a:pt x="110" y="100"/>
                  </a:lnTo>
                  <a:lnTo>
                    <a:pt x="111" y="98"/>
                  </a:lnTo>
                  <a:lnTo>
                    <a:pt x="113" y="98"/>
                  </a:lnTo>
                  <a:lnTo>
                    <a:pt x="116" y="100"/>
                  </a:lnTo>
                  <a:lnTo>
                    <a:pt x="118" y="101"/>
                  </a:lnTo>
                  <a:lnTo>
                    <a:pt x="121" y="101"/>
                  </a:lnTo>
                  <a:lnTo>
                    <a:pt x="122" y="100"/>
                  </a:lnTo>
                  <a:lnTo>
                    <a:pt x="125" y="94"/>
                  </a:lnTo>
                  <a:lnTo>
                    <a:pt x="125" y="88"/>
                  </a:lnTo>
                  <a:lnTo>
                    <a:pt x="139" y="73"/>
                  </a:lnTo>
                  <a:lnTo>
                    <a:pt x="139" y="70"/>
                  </a:lnTo>
                  <a:lnTo>
                    <a:pt x="142" y="67"/>
                  </a:lnTo>
                  <a:lnTo>
                    <a:pt x="142" y="55"/>
                  </a:lnTo>
                  <a:lnTo>
                    <a:pt x="137" y="52"/>
                  </a:lnTo>
                  <a:lnTo>
                    <a:pt x="133" y="52"/>
                  </a:lnTo>
                  <a:lnTo>
                    <a:pt x="133" y="50"/>
                  </a:lnTo>
                  <a:lnTo>
                    <a:pt x="128" y="46"/>
                  </a:lnTo>
                  <a:lnTo>
                    <a:pt x="127" y="40"/>
                  </a:lnTo>
                  <a:lnTo>
                    <a:pt x="121" y="34"/>
                  </a:lnTo>
                  <a:lnTo>
                    <a:pt x="119" y="31"/>
                  </a:lnTo>
                  <a:lnTo>
                    <a:pt x="113" y="26"/>
                  </a:lnTo>
                  <a:lnTo>
                    <a:pt x="102" y="23"/>
                  </a:lnTo>
                  <a:lnTo>
                    <a:pt x="95" y="22"/>
                  </a:lnTo>
                  <a:lnTo>
                    <a:pt x="90" y="22"/>
                  </a:lnTo>
                  <a:lnTo>
                    <a:pt x="89" y="20"/>
                  </a:lnTo>
                  <a:lnTo>
                    <a:pt x="86" y="20"/>
                  </a:lnTo>
                  <a:lnTo>
                    <a:pt x="83" y="17"/>
                  </a:lnTo>
                  <a:lnTo>
                    <a:pt x="77" y="14"/>
                  </a:lnTo>
                  <a:lnTo>
                    <a:pt x="75" y="11"/>
                  </a:lnTo>
                  <a:lnTo>
                    <a:pt x="75" y="10"/>
                  </a:lnTo>
                  <a:lnTo>
                    <a:pt x="74" y="6"/>
                  </a:lnTo>
                  <a:lnTo>
                    <a:pt x="72" y="5"/>
                  </a:lnTo>
                  <a:lnTo>
                    <a:pt x="65" y="6"/>
                  </a:lnTo>
                  <a:lnTo>
                    <a:pt x="63" y="2"/>
                  </a:lnTo>
                  <a:lnTo>
                    <a:pt x="63" y="0"/>
                  </a:lnTo>
                  <a:lnTo>
                    <a:pt x="62" y="0"/>
                  </a:lnTo>
                  <a:lnTo>
                    <a:pt x="60" y="2"/>
                  </a:lnTo>
                  <a:lnTo>
                    <a:pt x="60" y="5"/>
                  </a:lnTo>
                  <a:lnTo>
                    <a:pt x="59" y="8"/>
                  </a:lnTo>
                  <a:lnTo>
                    <a:pt x="59" y="16"/>
                  </a:lnTo>
                  <a:lnTo>
                    <a:pt x="63" y="20"/>
                  </a:lnTo>
                  <a:lnTo>
                    <a:pt x="63" y="22"/>
                  </a:lnTo>
                  <a:lnTo>
                    <a:pt x="62" y="22"/>
                  </a:lnTo>
                  <a:lnTo>
                    <a:pt x="62" y="20"/>
                  </a:lnTo>
                  <a:lnTo>
                    <a:pt x="59" y="20"/>
                  </a:lnTo>
                  <a:lnTo>
                    <a:pt x="59" y="22"/>
                  </a:lnTo>
                  <a:lnTo>
                    <a:pt x="57" y="23"/>
                  </a:lnTo>
                  <a:lnTo>
                    <a:pt x="57" y="26"/>
                  </a:lnTo>
                  <a:lnTo>
                    <a:pt x="56" y="29"/>
                  </a:lnTo>
                  <a:lnTo>
                    <a:pt x="56" y="32"/>
                  </a:lnTo>
                  <a:lnTo>
                    <a:pt x="54" y="35"/>
                  </a:lnTo>
                  <a:lnTo>
                    <a:pt x="53" y="37"/>
                  </a:lnTo>
                  <a:lnTo>
                    <a:pt x="51" y="40"/>
                  </a:lnTo>
                  <a:lnTo>
                    <a:pt x="50" y="43"/>
                  </a:lnTo>
                  <a:lnTo>
                    <a:pt x="50" y="46"/>
                  </a:lnTo>
                  <a:lnTo>
                    <a:pt x="54" y="55"/>
                  </a:lnTo>
                  <a:lnTo>
                    <a:pt x="56" y="56"/>
                  </a:lnTo>
                  <a:lnTo>
                    <a:pt x="56" y="59"/>
                  </a:lnTo>
                  <a:lnTo>
                    <a:pt x="57" y="61"/>
                  </a:lnTo>
                  <a:lnTo>
                    <a:pt x="60" y="62"/>
                  </a:lnTo>
                  <a:lnTo>
                    <a:pt x="62" y="64"/>
                  </a:lnTo>
                  <a:lnTo>
                    <a:pt x="53" y="109"/>
                  </a:lnTo>
                  <a:lnTo>
                    <a:pt x="0" y="129"/>
                  </a:lnTo>
                  <a:lnTo>
                    <a:pt x="21" y="177"/>
                  </a:lnTo>
                  <a:lnTo>
                    <a:pt x="29" y="174"/>
                  </a:lnTo>
                  <a:lnTo>
                    <a:pt x="51" y="168"/>
                  </a:lnTo>
                  <a:lnTo>
                    <a:pt x="59" y="165"/>
                  </a:lnTo>
                  <a:lnTo>
                    <a:pt x="63" y="163"/>
                  </a:lnTo>
                  <a:lnTo>
                    <a:pt x="65" y="160"/>
                  </a:lnTo>
                  <a:lnTo>
                    <a:pt x="65" y="157"/>
                  </a:lnTo>
                  <a:lnTo>
                    <a:pt x="66" y="153"/>
                  </a:lnTo>
                  <a:lnTo>
                    <a:pt x="66" y="148"/>
                  </a:lnTo>
                  <a:lnTo>
                    <a:pt x="66" y="148"/>
                  </a:lnTo>
                  <a:lnTo>
                    <a:pt x="66" y="148"/>
                  </a:lnTo>
                  <a:close/>
                </a:path>
              </a:pathLst>
            </a:custGeom>
            <a:grp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325" name="Freeform 148"/>
            <p:cNvSpPr>
              <a:spLocks noEditPoints="1"/>
            </p:cNvSpPr>
            <p:nvPr/>
          </p:nvSpPr>
          <p:spPr bwMode="auto">
            <a:xfrm>
              <a:off x="9677421" y="3607488"/>
              <a:ext cx="311242" cy="514906"/>
            </a:xfrm>
            <a:custGeom>
              <a:avLst/>
              <a:gdLst>
                <a:gd name="T0" fmla="*/ 185 w 188"/>
                <a:gd name="T1" fmla="*/ 298 h 313"/>
                <a:gd name="T2" fmla="*/ 153 w 188"/>
                <a:gd name="T3" fmla="*/ 307 h 313"/>
                <a:gd name="T4" fmla="*/ 64 w 188"/>
                <a:gd name="T5" fmla="*/ 271 h 313"/>
                <a:gd name="T6" fmla="*/ 150 w 188"/>
                <a:gd name="T7" fmla="*/ 161 h 313"/>
                <a:gd name="T8" fmla="*/ 140 w 188"/>
                <a:gd name="T9" fmla="*/ 135 h 313"/>
                <a:gd name="T10" fmla="*/ 129 w 188"/>
                <a:gd name="T11" fmla="*/ 144 h 313"/>
                <a:gd name="T12" fmla="*/ 122 w 188"/>
                <a:gd name="T13" fmla="*/ 161 h 313"/>
                <a:gd name="T14" fmla="*/ 138 w 188"/>
                <a:gd name="T15" fmla="*/ 185 h 313"/>
                <a:gd name="T16" fmla="*/ 138 w 188"/>
                <a:gd name="T17" fmla="*/ 164 h 313"/>
                <a:gd name="T18" fmla="*/ 150 w 188"/>
                <a:gd name="T19" fmla="*/ 186 h 313"/>
                <a:gd name="T20" fmla="*/ 34 w 188"/>
                <a:gd name="T21" fmla="*/ 161 h 313"/>
                <a:gd name="T22" fmla="*/ 37 w 188"/>
                <a:gd name="T23" fmla="*/ 179 h 313"/>
                <a:gd name="T24" fmla="*/ 16 w 188"/>
                <a:gd name="T25" fmla="*/ 201 h 313"/>
                <a:gd name="T26" fmla="*/ 3 w 188"/>
                <a:gd name="T27" fmla="*/ 212 h 313"/>
                <a:gd name="T28" fmla="*/ 21 w 188"/>
                <a:gd name="T29" fmla="*/ 209 h 313"/>
                <a:gd name="T30" fmla="*/ 37 w 188"/>
                <a:gd name="T31" fmla="*/ 188 h 313"/>
                <a:gd name="T32" fmla="*/ 42 w 188"/>
                <a:gd name="T33" fmla="*/ 159 h 313"/>
                <a:gd name="T34" fmla="*/ 91 w 188"/>
                <a:gd name="T35" fmla="*/ 262 h 313"/>
                <a:gd name="T36" fmla="*/ 171 w 188"/>
                <a:gd name="T37" fmla="*/ 207 h 313"/>
                <a:gd name="T38" fmla="*/ 153 w 188"/>
                <a:gd name="T39" fmla="*/ 195 h 313"/>
                <a:gd name="T40" fmla="*/ 150 w 188"/>
                <a:gd name="T41" fmla="*/ 207 h 313"/>
                <a:gd name="T42" fmla="*/ 129 w 188"/>
                <a:gd name="T43" fmla="*/ 226 h 313"/>
                <a:gd name="T44" fmla="*/ 110 w 188"/>
                <a:gd name="T45" fmla="*/ 230 h 313"/>
                <a:gd name="T46" fmla="*/ 99 w 188"/>
                <a:gd name="T47" fmla="*/ 235 h 313"/>
                <a:gd name="T48" fmla="*/ 108 w 188"/>
                <a:gd name="T49" fmla="*/ 253 h 313"/>
                <a:gd name="T50" fmla="*/ 134 w 188"/>
                <a:gd name="T51" fmla="*/ 251 h 313"/>
                <a:gd name="T52" fmla="*/ 147 w 188"/>
                <a:gd name="T53" fmla="*/ 277 h 313"/>
                <a:gd name="T54" fmla="*/ 164 w 188"/>
                <a:gd name="T55" fmla="*/ 269 h 313"/>
                <a:gd name="T56" fmla="*/ 173 w 188"/>
                <a:gd name="T57" fmla="*/ 262 h 313"/>
                <a:gd name="T58" fmla="*/ 173 w 188"/>
                <a:gd name="T59" fmla="*/ 220 h 313"/>
                <a:gd name="T60" fmla="*/ 96 w 188"/>
                <a:gd name="T61" fmla="*/ 107 h 313"/>
                <a:gd name="T62" fmla="*/ 117 w 188"/>
                <a:gd name="T63" fmla="*/ 111 h 313"/>
                <a:gd name="T64" fmla="*/ 110 w 188"/>
                <a:gd name="T65" fmla="*/ 97 h 313"/>
                <a:gd name="T66" fmla="*/ 90 w 188"/>
                <a:gd name="T67" fmla="*/ 94 h 313"/>
                <a:gd name="T68" fmla="*/ 67 w 188"/>
                <a:gd name="T69" fmla="*/ 90 h 313"/>
                <a:gd name="T70" fmla="*/ 72 w 188"/>
                <a:gd name="T71" fmla="*/ 33 h 313"/>
                <a:gd name="T72" fmla="*/ 66 w 188"/>
                <a:gd name="T73" fmla="*/ 0 h 313"/>
                <a:gd name="T74" fmla="*/ 51 w 188"/>
                <a:gd name="T75" fmla="*/ 4 h 313"/>
                <a:gd name="T76" fmla="*/ 37 w 188"/>
                <a:gd name="T77" fmla="*/ 19 h 313"/>
                <a:gd name="T78" fmla="*/ 40 w 188"/>
                <a:gd name="T79" fmla="*/ 39 h 313"/>
                <a:gd name="T80" fmla="*/ 39 w 188"/>
                <a:gd name="T81" fmla="*/ 57 h 313"/>
                <a:gd name="T82" fmla="*/ 30 w 188"/>
                <a:gd name="T83" fmla="*/ 66 h 313"/>
                <a:gd name="T84" fmla="*/ 66 w 188"/>
                <a:gd name="T85" fmla="*/ 107 h 313"/>
                <a:gd name="T86" fmla="*/ 85 w 188"/>
                <a:gd name="T87" fmla="*/ 110 h 313"/>
                <a:gd name="T88" fmla="*/ 67 w 188"/>
                <a:gd name="T89" fmla="*/ 113 h 313"/>
                <a:gd name="T90" fmla="*/ 73 w 188"/>
                <a:gd name="T91" fmla="*/ 134 h 313"/>
                <a:gd name="T92" fmla="*/ 67 w 188"/>
                <a:gd name="T93" fmla="*/ 113 h 313"/>
                <a:gd name="T94" fmla="*/ 99 w 188"/>
                <a:gd name="T95" fmla="*/ 173 h 313"/>
                <a:gd name="T96" fmla="*/ 98 w 188"/>
                <a:gd name="T97" fmla="*/ 198 h 313"/>
                <a:gd name="T98" fmla="*/ 114 w 188"/>
                <a:gd name="T99" fmla="*/ 207 h 313"/>
                <a:gd name="T100" fmla="*/ 117 w 188"/>
                <a:gd name="T101" fmla="*/ 177 h 313"/>
                <a:gd name="T102" fmla="*/ 104 w 188"/>
                <a:gd name="T103" fmla="*/ 173 h 313"/>
                <a:gd name="T104" fmla="*/ 98 w 188"/>
                <a:gd name="T105" fmla="*/ 149 h 313"/>
                <a:gd name="T106" fmla="*/ 90 w 188"/>
                <a:gd name="T107" fmla="*/ 155 h 313"/>
                <a:gd name="T108" fmla="*/ 87 w 188"/>
                <a:gd name="T109" fmla="*/ 17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8" h="313">
                  <a:moveTo>
                    <a:pt x="185" y="298"/>
                  </a:moveTo>
                  <a:lnTo>
                    <a:pt x="182" y="305"/>
                  </a:lnTo>
                  <a:lnTo>
                    <a:pt x="183" y="313"/>
                  </a:lnTo>
                  <a:lnTo>
                    <a:pt x="188" y="308"/>
                  </a:lnTo>
                  <a:lnTo>
                    <a:pt x="188" y="298"/>
                  </a:lnTo>
                  <a:lnTo>
                    <a:pt x="185" y="298"/>
                  </a:lnTo>
                  <a:lnTo>
                    <a:pt x="185" y="298"/>
                  </a:lnTo>
                  <a:lnTo>
                    <a:pt x="185" y="298"/>
                  </a:lnTo>
                  <a:close/>
                  <a:moveTo>
                    <a:pt x="153" y="307"/>
                  </a:moveTo>
                  <a:lnTo>
                    <a:pt x="158" y="298"/>
                  </a:lnTo>
                  <a:lnTo>
                    <a:pt x="152" y="296"/>
                  </a:lnTo>
                  <a:lnTo>
                    <a:pt x="153" y="307"/>
                  </a:lnTo>
                  <a:lnTo>
                    <a:pt x="153" y="307"/>
                  </a:lnTo>
                  <a:lnTo>
                    <a:pt x="153" y="307"/>
                  </a:lnTo>
                  <a:close/>
                  <a:moveTo>
                    <a:pt x="64" y="271"/>
                  </a:moveTo>
                  <a:lnTo>
                    <a:pt x="69" y="274"/>
                  </a:lnTo>
                  <a:lnTo>
                    <a:pt x="73" y="266"/>
                  </a:lnTo>
                  <a:lnTo>
                    <a:pt x="67" y="263"/>
                  </a:lnTo>
                  <a:lnTo>
                    <a:pt x="64" y="271"/>
                  </a:lnTo>
                  <a:lnTo>
                    <a:pt x="64" y="271"/>
                  </a:lnTo>
                  <a:lnTo>
                    <a:pt x="64" y="271"/>
                  </a:lnTo>
                  <a:close/>
                  <a:moveTo>
                    <a:pt x="132" y="146"/>
                  </a:moveTo>
                  <a:lnTo>
                    <a:pt x="141" y="150"/>
                  </a:lnTo>
                  <a:lnTo>
                    <a:pt x="141" y="152"/>
                  </a:lnTo>
                  <a:lnTo>
                    <a:pt x="140" y="153"/>
                  </a:lnTo>
                  <a:lnTo>
                    <a:pt x="132" y="153"/>
                  </a:lnTo>
                  <a:lnTo>
                    <a:pt x="150" y="168"/>
                  </a:lnTo>
                  <a:lnTo>
                    <a:pt x="150" y="161"/>
                  </a:lnTo>
                  <a:lnTo>
                    <a:pt x="158" y="162"/>
                  </a:lnTo>
                  <a:lnTo>
                    <a:pt x="152" y="153"/>
                  </a:lnTo>
                  <a:lnTo>
                    <a:pt x="152" y="152"/>
                  </a:lnTo>
                  <a:lnTo>
                    <a:pt x="150" y="150"/>
                  </a:lnTo>
                  <a:lnTo>
                    <a:pt x="150" y="146"/>
                  </a:lnTo>
                  <a:lnTo>
                    <a:pt x="149" y="143"/>
                  </a:lnTo>
                  <a:lnTo>
                    <a:pt x="140" y="135"/>
                  </a:lnTo>
                  <a:lnTo>
                    <a:pt x="137" y="134"/>
                  </a:lnTo>
                  <a:lnTo>
                    <a:pt x="132" y="132"/>
                  </a:lnTo>
                  <a:lnTo>
                    <a:pt x="129" y="131"/>
                  </a:lnTo>
                  <a:lnTo>
                    <a:pt x="125" y="131"/>
                  </a:lnTo>
                  <a:lnTo>
                    <a:pt x="123" y="132"/>
                  </a:lnTo>
                  <a:lnTo>
                    <a:pt x="123" y="138"/>
                  </a:lnTo>
                  <a:lnTo>
                    <a:pt x="129" y="144"/>
                  </a:lnTo>
                  <a:lnTo>
                    <a:pt x="132" y="146"/>
                  </a:lnTo>
                  <a:lnTo>
                    <a:pt x="132" y="146"/>
                  </a:lnTo>
                  <a:lnTo>
                    <a:pt x="132" y="146"/>
                  </a:lnTo>
                  <a:close/>
                  <a:moveTo>
                    <a:pt x="122" y="174"/>
                  </a:moveTo>
                  <a:lnTo>
                    <a:pt x="125" y="195"/>
                  </a:lnTo>
                  <a:lnTo>
                    <a:pt x="128" y="176"/>
                  </a:lnTo>
                  <a:lnTo>
                    <a:pt x="122" y="161"/>
                  </a:lnTo>
                  <a:lnTo>
                    <a:pt x="116" y="161"/>
                  </a:lnTo>
                  <a:lnTo>
                    <a:pt x="122" y="174"/>
                  </a:lnTo>
                  <a:lnTo>
                    <a:pt x="122" y="174"/>
                  </a:lnTo>
                  <a:lnTo>
                    <a:pt x="122" y="174"/>
                  </a:lnTo>
                  <a:close/>
                  <a:moveTo>
                    <a:pt x="129" y="192"/>
                  </a:moveTo>
                  <a:lnTo>
                    <a:pt x="137" y="192"/>
                  </a:lnTo>
                  <a:lnTo>
                    <a:pt x="138" y="185"/>
                  </a:lnTo>
                  <a:lnTo>
                    <a:pt x="131" y="183"/>
                  </a:lnTo>
                  <a:lnTo>
                    <a:pt x="129" y="192"/>
                  </a:lnTo>
                  <a:lnTo>
                    <a:pt x="129" y="192"/>
                  </a:lnTo>
                  <a:lnTo>
                    <a:pt x="129" y="192"/>
                  </a:lnTo>
                  <a:close/>
                  <a:moveTo>
                    <a:pt x="150" y="173"/>
                  </a:moveTo>
                  <a:lnTo>
                    <a:pt x="143" y="170"/>
                  </a:lnTo>
                  <a:lnTo>
                    <a:pt x="138" y="164"/>
                  </a:lnTo>
                  <a:lnTo>
                    <a:pt x="138" y="162"/>
                  </a:lnTo>
                  <a:lnTo>
                    <a:pt x="137" y="161"/>
                  </a:lnTo>
                  <a:lnTo>
                    <a:pt x="128" y="161"/>
                  </a:lnTo>
                  <a:lnTo>
                    <a:pt x="129" y="173"/>
                  </a:lnTo>
                  <a:lnTo>
                    <a:pt x="134" y="171"/>
                  </a:lnTo>
                  <a:lnTo>
                    <a:pt x="137" y="177"/>
                  </a:lnTo>
                  <a:lnTo>
                    <a:pt x="150" y="186"/>
                  </a:lnTo>
                  <a:lnTo>
                    <a:pt x="150" y="173"/>
                  </a:lnTo>
                  <a:lnTo>
                    <a:pt x="150" y="173"/>
                  </a:lnTo>
                  <a:lnTo>
                    <a:pt x="150" y="173"/>
                  </a:lnTo>
                  <a:close/>
                  <a:moveTo>
                    <a:pt x="42" y="156"/>
                  </a:moveTo>
                  <a:lnTo>
                    <a:pt x="37" y="152"/>
                  </a:lnTo>
                  <a:lnTo>
                    <a:pt x="36" y="158"/>
                  </a:lnTo>
                  <a:lnTo>
                    <a:pt x="34" y="161"/>
                  </a:lnTo>
                  <a:lnTo>
                    <a:pt x="33" y="162"/>
                  </a:lnTo>
                  <a:lnTo>
                    <a:pt x="31" y="168"/>
                  </a:lnTo>
                  <a:lnTo>
                    <a:pt x="31" y="171"/>
                  </a:lnTo>
                  <a:lnTo>
                    <a:pt x="33" y="173"/>
                  </a:lnTo>
                  <a:lnTo>
                    <a:pt x="36" y="174"/>
                  </a:lnTo>
                  <a:lnTo>
                    <a:pt x="39" y="177"/>
                  </a:lnTo>
                  <a:lnTo>
                    <a:pt x="37" y="179"/>
                  </a:lnTo>
                  <a:lnTo>
                    <a:pt x="31" y="182"/>
                  </a:lnTo>
                  <a:lnTo>
                    <a:pt x="30" y="183"/>
                  </a:lnTo>
                  <a:lnTo>
                    <a:pt x="27" y="185"/>
                  </a:lnTo>
                  <a:lnTo>
                    <a:pt x="25" y="191"/>
                  </a:lnTo>
                  <a:lnTo>
                    <a:pt x="19" y="195"/>
                  </a:lnTo>
                  <a:lnTo>
                    <a:pt x="19" y="198"/>
                  </a:lnTo>
                  <a:lnTo>
                    <a:pt x="16" y="201"/>
                  </a:lnTo>
                  <a:lnTo>
                    <a:pt x="13" y="204"/>
                  </a:lnTo>
                  <a:lnTo>
                    <a:pt x="12" y="206"/>
                  </a:lnTo>
                  <a:lnTo>
                    <a:pt x="7" y="207"/>
                  </a:lnTo>
                  <a:lnTo>
                    <a:pt x="6" y="209"/>
                  </a:lnTo>
                  <a:lnTo>
                    <a:pt x="4" y="209"/>
                  </a:lnTo>
                  <a:lnTo>
                    <a:pt x="4" y="211"/>
                  </a:lnTo>
                  <a:lnTo>
                    <a:pt x="3" y="212"/>
                  </a:lnTo>
                  <a:lnTo>
                    <a:pt x="0" y="218"/>
                  </a:lnTo>
                  <a:lnTo>
                    <a:pt x="0" y="226"/>
                  </a:lnTo>
                  <a:lnTo>
                    <a:pt x="7" y="218"/>
                  </a:lnTo>
                  <a:lnTo>
                    <a:pt x="7" y="214"/>
                  </a:lnTo>
                  <a:lnTo>
                    <a:pt x="9" y="212"/>
                  </a:lnTo>
                  <a:lnTo>
                    <a:pt x="12" y="212"/>
                  </a:lnTo>
                  <a:lnTo>
                    <a:pt x="21" y="209"/>
                  </a:lnTo>
                  <a:lnTo>
                    <a:pt x="22" y="207"/>
                  </a:lnTo>
                  <a:lnTo>
                    <a:pt x="22" y="198"/>
                  </a:lnTo>
                  <a:lnTo>
                    <a:pt x="24" y="195"/>
                  </a:lnTo>
                  <a:lnTo>
                    <a:pt x="25" y="194"/>
                  </a:lnTo>
                  <a:lnTo>
                    <a:pt x="30" y="192"/>
                  </a:lnTo>
                  <a:lnTo>
                    <a:pt x="33" y="191"/>
                  </a:lnTo>
                  <a:lnTo>
                    <a:pt x="37" y="188"/>
                  </a:lnTo>
                  <a:lnTo>
                    <a:pt x="42" y="186"/>
                  </a:lnTo>
                  <a:lnTo>
                    <a:pt x="45" y="183"/>
                  </a:lnTo>
                  <a:lnTo>
                    <a:pt x="46" y="182"/>
                  </a:lnTo>
                  <a:lnTo>
                    <a:pt x="46" y="179"/>
                  </a:lnTo>
                  <a:lnTo>
                    <a:pt x="40" y="170"/>
                  </a:lnTo>
                  <a:lnTo>
                    <a:pt x="40" y="162"/>
                  </a:lnTo>
                  <a:lnTo>
                    <a:pt x="42" y="159"/>
                  </a:lnTo>
                  <a:lnTo>
                    <a:pt x="42" y="156"/>
                  </a:lnTo>
                  <a:lnTo>
                    <a:pt x="42" y="156"/>
                  </a:lnTo>
                  <a:lnTo>
                    <a:pt x="42" y="156"/>
                  </a:lnTo>
                  <a:close/>
                  <a:moveTo>
                    <a:pt x="87" y="268"/>
                  </a:moveTo>
                  <a:lnTo>
                    <a:pt x="98" y="275"/>
                  </a:lnTo>
                  <a:lnTo>
                    <a:pt x="98" y="266"/>
                  </a:lnTo>
                  <a:lnTo>
                    <a:pt x="91" y="262"/>
                  </a:lnTo>
                  <a:lnTo>
                    <a:pt x="87" y="268"/>
                  </a:lnTo>
                  <a:lnTo>
                    <a:pt x="87" y="268"/>
                  </a:lnTo>
                  <a:lnTo>
                    <a:pt x="87" y="268"/>
                  </a:lnTo>
                  <a:close/>
                  <a:moveTo>
                    <a:pt x="173" y="220"/>
                  </a:moveTo>
                  <a:lnTo>
                    <a:pt x="173" y="214"/>
                  </a:lnTo>
                  <a:lnTo>
                    <a:pt x="171" y="211"/>
                  </a:lnTo>
                  <a:lnTo>
                    <a:pt x="171" y="207"/>
                  </a:lnTo>
                  <a:lnTo>
                    <a:pt x="168" y="204"/>
                  </a:lnTo>
                  <a:lnTo>
                    <a:pt x="165" y="201"/>
                  </a:lnTo>
                  <a:lnTo>
                    <a:pt x="158" y="194"/>
                  </a:lnTo>
                  <a:lnTo>
                    <a:pt x="155" y="192"/>
                  </a:lnTo>
                  <a:lnTo>
                    <a:pt x="153" y="192"/>
                  </a:lnTo>
                  <a:lnTo>
                    <a:pt x="152" y="194"/>
                  </a:lnTo>
                  <a:lnTo>
                    <a:pt x="153" y="195"/>
                  </a:lnTo>
                  <a:lnTo>
                    <a:pt x="155" y="198"/>
                  </a:lnTo>
                  <a:lnTo>
                    <a:pt x="156" y="200"/>
                  </a:lnTo>
                  <a:lnTo>
                    <a:pt x="159" y="201"/>
                  </a:lnTo>
                  <a:lnTo>
                    <a:pt x="159" y="206"/>
                  </a:lnTo>
                  <a:lnTo>
                    <a:pt x="158" y="206"/>
                  </a:lnTo>
                  <a:lnTo>
                    <a:pt x="155" y="207"/>
                  </a:lnTo>
                  <a:lnTo>
                    <a:pt x="150" y="207"/>
                  </a:lnTo>
                  <a:lnTo>
                    <a:pt x="147" y="209"/>
                  </a:lnTo>
                  <a:lnTo>
                    <a:pt x="143" y="209"/>
                  </a:lnTo>
                  <a:lnTo>
                    <a:pt x="143" y="217"/>
                  </a:lnTo>
                  <a:lnTo>
                    <a:pt x="138" y="217"/>
                  </a:lnTo>
                  <a:lnTo>
                    <a:pt x="137" y="221"/>
                  </a:lnTo>
                  <a:lnTo>
                    <a:pt x="131" y="226"/>
                  </a:lnTo>
                  <a:lnTo>
                    <a:pt x="129" y="226"/>
                  </a:lnTo>
                  <a:lnTo>
                    <a:pt x="128" y="224"/>
                  </a:lnTo>
                  <a:lnTo>
                    <a:pt x="125" y="223"/>
                  </a:lnTo>
                  <a:lnTo>
                    <a:pt x="122" y="223"/>
                  </a:lnTo>
                  <a:lnTo>
                    <a:pt x="119" y="221"/>
                  </a:lnTo>
                  <a:lnTo>
                    <a:pt x="116" y="224"/>
                  </a:lnTo>
                  <a:lnTo>
                    <a:pt x="114" y="227"/>
                  </a:lnTo>
                  <a:lnTo>
                    <a:pt x="110" y="230"/>
                  </a:lnTo>
                  <a:lnTo>
                    <a:pt x="108" y="233"/>
                  </a:lnTo>
                  <a:lnTo>
                    <a:pt x="107" y="235"/>
                  </a:lnTo>
                  <a:lnTo>
                    <a:pt x="107" y="236"/>
                  </a:lnTo>
                  <a:lnTo>
                    <a:pt x="107" y="235"/>
                  </a:lnTo>
                  <a:lnTo>
                    <a:pt x="104" y="232"/>
                  </a:lnTo>
                  <a:lnTo>
                    <a:pt x="101" y="232"/>
                  </a:lnTo>
                  <a:lnTo>
                    <a:pt x="99" y="235"/>
                  </a:lnTo>
                  <a:lnTo>
                    <a:pt x="99" y="238"/>
                  </a:lnTo>
                  <a:lnTo>
                    <a:pt x="98" y="241"/>
                  </a:lnTo>
                  <a:lnTo>
                    <a:pt x="96" y="244"/>
                  </a:lnTo>
                  <a:lnTo>
                    <a:pt x="94" y="247"/>
                  </a:lnTo>
                  <a:lnTo>
                    <a:pt x="101" y="251"/>
                  </a:lnTo>
                  <a:lnTo>
                    <a:pt x="105" y="247"/>
                  </a:lnTo>
                  <a:lnTo>
                    <a:pt x="108" y="253"/>
                  </a:lnTo>
                  <a:lnTo>
                    <a:pt x="110" y="251"/>
                  </a:lnTo>
                  <a:lnTo>
                    <a:pt x="114" y="250"/>
                  </a:lnTo>
                  <a:lnTo>
                    <a:pt x="119" y="245"/>
                  </a:lnTo>
                  <a:lnTo>
                    <a:pt x="122" y="244"/>
                  </a:lnTo>
                  <a:lnTo>
                    <a:pt x="125" y="244"/>
                  </a:lnTo>
                  <a:lnTo>
                    <a:pt x="131" y="250"/>
                  </a:lnTo>
                  <a:lnTo>
                    <a:pt x="134" y="251"/>
                  </a:lnTo>
                  <a:lnTo>
                    <a:pt x="129" y="256"/>
                  </a:lnTo>
                  <a:lnTo>
                    <a:pt x="129" y="259"/>
                  </a:lnTo>
                  <a:lnTo>
                    <a:pt x="134" y="268"/>
                  </a:lnTo>
                  <a:lnTo>
                    <a:pt x="137" y="272"/>
                  </a:lnTo>
                  <a:lnTo>
                    <a:pt x="140" y="275"/>
                  </a:lnTo>
                  <a:lnTo>
                    <a:pt x="143" y="277"/>
                  </a:lnTo>
                  <a:lnTo>
                    <a:pt x="147" y="277"/>
                  </a:lnTo>
                  <a:lnTo>
                    <a:pt x="150" y="278"/>
                  </a:lnTo>
                  <a:lnTo>
                    <a:pt x="153" y="278"/>
                  </a:lnTo>
                  <a:lnTo>
                    <a:pt x="159" y="274"/>
                  </a:lnTo>
                  <a:lnTo>
                    <a:pt x="159" y="280"/>
                  </a:lnTo>
                  <a:lnTo>
                    <a:pt x="165" y="280"/>
                  </a:lnTo>
                  <a:lnTo>
                    <a:pt x="165" y="271"/>
                  </a:lnTo>
                  <a:lnTo>
                    <a:pt x="164" y="269"/>
                  </a:lnTo>
                  <a:lnTo>
                    <a:pt x="159" y="260"/>
                  </a:lnTo>
                  <a:lnTo>
                    <a:pt x="159" y="257"/>
                  </a:lnTo>
                  <a:lnTo>
                    <a:pt x="161" y="254"/>
                  </a:lnTo>
                  <a:lnTo>
                    <a:pt x="164" y="251"/>
                  </a:lnTo>
                  <a:lnTo>
                    <a:pt x="171" y="265"/>
                  </a:lnTo>
                  <a:lnTo>
                    <a:pt x="171" y="263"/>
                  </a:lnTo>
                  <a:lnTo>
                    <a:pt x="173" y="262"/>
                  </a:lnTo>
                  <a:lnTo>
                    <a:pt x="176" y="256"/>
                  </a:lnTo>
                  <a:lnTo>
                    <a:pt x="177" y="251"/>
                  </a:lnTo>
                  <a:lnTo>
                    <a:pt x="177" y="245"/>
                  </a:lnTo>
                  <a:lnTo>
                    <a:pt x="176" y="239"/>
                  </a:lnTo>
                  <a:lnTo>
                    <a:pt x="174" y="238"/>
                  </a:lnTo>
                  <a:lnTo>
                    <a:pt x="173" y="235"/>
                  </a:lnTo>
                  <a:lnTo>
                    <a:pt x="173" y="220"/>
                  </a:lnTo>
                  <a:lnTo>
                    <a:pt x="173" y="220"/>
                  </a:lnTo>
                  <a:lnTo>
                    <a:pt x="173" y="220"/>
                  </a:lnTo>
                  <a:close/>
                  <a:moveTo>
                    <a:pt x="87" y="101"/>
                  </a:moveTo>
                  <a:lnTo>
                    <a:pt x="91" y="101"/>
                  </a:lnTo>
                  <a:lnTo>
                    <a:pt x="93" y="102"/>
                  </a:lnTo>
                  <a:lnTo>
                    <a:pt x="96" y="104"/>
                  </a:lnTo>
                  <a:lnTo>
                    <a:pt x="96" y="107"/>
                  </a:lnTo>
                  <a:lnTo>
                    <a:pt x="98" y="110"/>
                  </a:lnTo>
                  <a:lnTo>
                    <a:pt x="101" y="114"/>
                  </a:lnTo>
                  <a:lnTo>
                    <a:pt x="104" y="117"/>
                  </a:lnTo>
                  <a:lnTo>
                    <a:pt x="108" y="120"/>
                  </a:lnTo>
                  <a:lnTo>
                    <a:pt x="114" y="120"/>
                  </a:lnTo>
                  <a:lnTo>
                    <a:pt x="117" y="114"/>
                  </a:lnTo>
                  <a:lnTo>
                    <a:pt x="117" y="111"/>
                  </a:lnTo>
                  <a:lnTo>
                    <a:pt x="114" y="105"/>
                  </a:lnTo>
                  <a:lnTo>
                    <a:pt x="110" y="104"/>
                  </a:lnTo>
                  <a:lnTo>
                    <a:pt x="107" y="104"/>
                  </a:lnTo>
                  <a:lnTo>
                    <a:pt x="107" y="102"/>
                  </a:lnTo>
                  <a:lnTo>
                    <a:pt x="108" y="101"/>
                  </a:lnTo>
                  <a:lnTo>
                    <a:pt x="108" y="99"/>
                  </a:lnTo>
                  <a:lnTo>
                    <a:pt x="110" y="97"/>
                  </a:lnTo>
                  <a:lnTo>
                    <a:pt x="107" y="97"/>
                  </a:lnTo>
                  <a:lnTo>
                    <a:pt x="104" y="96"/>
                  </a:lnTo>
                  <a:lnTo>
                    <a:pt x="102" y="94"/>
                  </a:lnTo>
                  <a:lnTo>
                    <a:pt x="98" y="94"/>
                  </a:lnTo>
                  <a:lnTo>
                    <a:pt x="96" y="96"/>
                  </a:lnTo>
                  <a:lnTo>
                    <a:pt x="93" y="97"/>
                  </a:lnTo>
                  <a:lnTo>
                    <a:pt x="90" y="94"/>
                  </a:lnTo>
                  <a:lnTo>
                    <a:pt x="87" y="93"/>
                  </a:lnTo>
                  <a:lnTo>
                    <a:pt x="82" y="93"/>
                  </a:lnTo>
                  <a:lnTo>
                    <a:pt x="79" y="96"/>
                  </a:lnTo>
                  <a:lnTo>
                    <a:pt x="75" y="97"/>
                  </a:lnTo>
                  <a:lnTo>
                    <a:pt x="73" y="97"/>
                  </a:lnTo>
                  <a:lnTo>
                    <a:pt x="69" y="93"/>
                  </a:lnTo>
                  <a:lnTo>
                    <a:pt x="67" y="90"/>
                  </a:lnTo>
                  <a:lnTo>
                    <a:pt x="67" y="66"/>
                  </a:lnTo>
                  <a:lnTo>
                    <a:pt x="70" y="60"/>
                  </a:lnTo>
                  <a:lnTo>
                    <a:pt x="70" y="58"/>
                  </a:lnTo>
                  <a:lnTo>
                    <a:pt x="75" y="54"/>
                  </a:lnTo>
                  <a:lnTo>
                    <a:pt x="75" y="45"/>
                  </a:lnTo>
                  <a:lnTo>
                    <a:pt x="72" y="39"/>
                  </a:lnTo>
                  <a:lnTo>
                    <a:pt x="72" y="33"/>
                  </a:lnTo>
                  <a:lnTo>
                    <a:pt x="73" y="28"/>
                  </a:lnTo>
                  <a:lnTo>
                    <a:pt x="73" y="19"/>
                  </a:lnTo>
                  <a:lnTo>
                    <a:pt x="69" y="15"/>
                  </a:lnTo>
                  <a:lnTo>
                    <a:pt x="69" y="9"/>
                  </a:lnTo>
                  <a:lnTo>
                    <a:pt x="67" y="7"/>
                  </a:lnTo>
                  <a:lnTo>
                    <a:pt x="67" y="1"/>
                  </a:lnTo>
                  <a:lnTo>
                    <a:pt x="66" y="0"/>
                  </a:lnTo>
                  <a:lnTo>
                    <a:pt x="63" y="0"/>
                  </a:lnTo>
                  <a:lnTo>
                    <a:pt x="61" y="1"/>
                  </a:lnTo>
                  <a:lnTo>
                    <a:pt x="61" y="3"/>
                  </a:lnTo>
                  <a:lnTo>
                    <a:pt x="60" y="4"/>
                  </a:lnTo>
                  <a:lnTo>
                    <a:pt x="57" y="6"/>
                  </a:lnTo>
                  <a:lnTo>
                    <a:pt x="54" y="6"/>
                  </a:lnTo>
                  <a:lnTo>
                    <a:pt x="51" y="4"/>
                  </a:lnTo>
                  <a:lnTo>
                    <a:pt x="49" y="3"/>
                  </a:lnTo>
                  <a:lnTo>
                    <a:pt x="46" y="3"/>
                  </a:lnTo>
                  <a:lnTo>
                    <a:pt x="42" y="4"/>
                  </a:lnTo>
                  <a:lnTo>
                    <a:pt x="42" y="9"/>
                  </a:lnTo>
                  <a:lnTo>
                    <a:pt x="40" y="12"/>
                  </a:lnTo>
                  <a:lnTo>
                    <a:pt x="40" y="13"/>
                  </a:lnTo>
                  <a:lnTo>
                    <a:pt x="37" y="19"/>
                  </a:lnTo>
                  <a:lnTo>
                    <a:pt x="34" y="22"/>
                  </a:lnTo>
                  <a:lnTo>
                    <a:pt x="34" y="25"/>
                  </a:lnTo>
                  <a:lnTo>
                    <a:pt x="36" y="27"/>
                  </a:lnTo>
                  <a:lnTo>
                    <a:pt x="37" y="30"/>
                  </a:lnTo>
                  <a:lnTo>
                    <a:pt x="39" y="34"/>
                  </a:lnTo>
                  <a:lnTo>
                    <a:pt x="40" y="36"/>
                  </a:lnTo>
                  <a:lnTo>
                    <a:pt x="40" y="39"/>
                  </a:lnTo>
                  <a:lnTo>
                    <a:pt x="39" y="42"/>
                  </a:lnTo>
                  <a:lnTo>
                    <a:pt x="39" y="43"/>
                  </a:lnTo>
                  <a:lnTo>
                    <a:pt x="37" y="45"/>
                  </a:lnTo>
                  <a:lnTo>
                    <a:pt x="36" y="49"/>
                  </a:lnTo>
                  <a:lnTo>
                    <a:pt x="36" y="52"/>
                  </a:lnTo>
                  <a:lnTo>
                    <a:pt x="39" y="55"/>
                  </a:lnTo>
                  <a:lnTo>
                    <a:pt x="39" y="57"/>
                  </a:lnTo>
                  <a:lnTo>
                    <a:pt x="37" y="58"/>
                  </a:lnTo>
                  <a:lnTo>
                    <a:pt x="36" y="58"/>
                  </a:lnTo>
                  <a:lnTo>
                    <a:pt x="33" y="60"/>
                  </a:lnTo>
                  <a:lnTo>
                    <a:pt x="31" y="60"/>
                  </a:lnTo>
                  <a:lnTo>
                    <a:pt x="31" y="55"/>
                  </a:lnTo>
                  <a:lnTo>
                    <a:pt x="30" y="54"/>
                  </a:lnTo>
                  <a:lnTo>
                    <a:pt x="30" y="66"/>
                  </a:lnTo>
                  <a:lnTo>
                    <a:pt x="39" y="79"/>
                  </a:lnTo>
                  <a:lnTo>
                    <a:pt x="46" y="85"/>
                  </a:lnTo>
                  <a:lnTo>
                    <a:pt x="49" y="91"/>
                  </a:lnTo>
                  <a:lnTo>
                    <a:pt x="54" y="101"/>
                  </a:lnTo>
                  <a:lnTo>
                    <a:pt x="57" y="105"/>
                  </a:lnTo>
                  <a:lnTo>
                    <a:pt x="60" y="107"/>
                  </a:lnTo>
                  <a:lnTo>
                    <a:pt x="66" y="107"/>
                  </a:lnTo>
                  <a:lnTo>
                    <a:pt x="67" y="104"/>
                  </a:lnTo>
                  <a:lnTo>
                    <a:pt x="70" y="102"/>
                  </a:lnTo>
                  <a:lnTo>
                    <a:pt x="72" y="101"/>
                  </a:lnTo>
                  <a:lnTo>
                    <a:pt x="75" y="101"/>
                  </a:lnTo>
                  <a:lnTo>
                    <a:pt x="76" y="104"/>
                  </a:lnTo>
                  <a:lnTo>
                    <a:pt x="81" y="105"/>
                  </a:lnTo>
                  <a:lnTo>
                    <a:pt x="85" y="110"/>
                  </a:lnTo>
                  <a:lnTo>
                    <a:pt x="90" y="110"/>
                  </a:lnTo>
                  <a:lnTo>
                    <a:pt x="90" y="105"/>
                  </a:lnTo>
                  <a:lnTo>
                    <a:pt x="88" y="104"/>
                  </a:lnTo>
                  <a:lnTo>
                    <a:pt x="87" y="101"/>
                  </a:lnTo>
                  <a:lnTo>
                    <a:pt x="87" y="101"/>
                  </a:lnTo>
                  <a:lnTo>
                    <a:pt x="87" y="101"/>
                  </a:lnTo>
                  <a:close/>
                  <a:moveTo>
                    <a:pt x="67" y="113"/>
                  </a:moveTo>
                  <a:lnTo>
                    <a:pt x="64" y="111"/>
                  </a:lnTo>
                  <a:lnTo>
                    <a:pt x="54" y="111"/>
                  </a:lnTo>
                  <a:lnTo>
                    <a:pt x="61" y="122"/>
                  </a:lnTo>
                  <a:lnTo>
                    <a:pt x="67" y="140"/>
                  </a:lnTo>
                  <a:lnTo>
                    <a:pt x="70" y="138"/>
                  </a:lnTo>
                  <a:lnTo>
                    <a:pt x="72" y="135"/>
                  </a:lnTo>
                  <a:lnTo>
                    <a:pt x="73" y="134"/>
                  </a:lnTo>
                  <a:lnTo>
                    <a:pt x="73" y="128"/>
                  </a:lnTo>
                  <a:lnTo>
                    <a:pt x="72" y="125"/>
                  </a:lnTo>
                  <a:lnTo>
                    <a:pt x="70" y="122"/>
                  </a:lnTo>
                  <a:lnTo>
                    <a:pt x="70" y="117"/>
                  </a:lnTo>
                  <a:lnTo>
                    <a:pt x="69" y="114"/>
                  </a:lnTo>
                  <a:lnTo>
                    <a:pt x="67" y="113"/>
                  </a:lnTo>
                  <a:lnTo>
                    <a:pt x="67" y="113"/>
                  </a:lnTo>
                  <a:lnTo>
                    <a:pt x="67" y="113"/>
                  </a:lnTo>
                  <a:close/>
                  <a:moveTo>
                    <a:pt x="87" y="170"/>
                  </a:moveTo>
                  <a:lnTo>
                    <a:pt x="88" y="173"/>
                  </a:lnTo>
                  <a:lnTo>
                    <a:pt x="93" y="177"/>
                  </a:lnTo>
                  <a:lnTo>
                    <a:pt x="94" y="176"/>
                  </a:lnTo>
                  <a:lnTo>
                    <a:pt x="98" y="174"/>
                  </a:lnTo>
                  <a:lnTo>
                    <a:pt x="99" y="173"/>
                  </a:lnTo>
                  <a:lnTo>
                    <a:pt x="101" y="173"/>
                  </a:lnTo>
                  <a:lnTo>
                    <a:pt x="102" y="174"/>
                  </a:lnTo>
                  <a:lnTo>
                    <a:pt x="102" y="182"/>
                  </a:lnTo>
                  <a:lnTo>
                    <a:pt x="105" y="185"/>
                  </a:lnTo>
                  <a:lnTo>
                    <a:pt x="104" y="188"/>
                  </a:lnTo>
                  <a:lnTo>
                    <a:pt x="102" y="189"/>
                  </a:lnTo>
                  <a:lnTo>
                    <a:pt x="98" y="198"/>
                  </a:lnTo>
                  <a:lnTo>
                    <a:pt x="98" y="206"/>
                  </a:lnTo>
                  <a:lnTo>
                    <a:pt x="99" y="207"/>
                  </a:lnTo>
                  <a:lnTo>
                    <a:pt x="101" y="211"/>
                  </a:lnTo>
                  <a:lnTo>
                    <a:pt x="104" y="211"/>
                  </a:lnTo>
                  <a:lnTo>
                    <a:pt x="107" y="209"/>
                  </a:lnTo>
                  <a:lnTo>
                    <a:pt x="110" y="209"/>
                  </a:lnTo>
                  <a:lnTo>
                    <a:pt x="114" y="207"/>
                  </a:lnTo>
                  <a:lnTo>
                    <a:pt x="116" y="206"/>
                  </a:lnTo>
                  <a:lnTo>
                    <a:pt x="116" y="200"/>
                  </a:lnTo>
                  <a:lnTo>
                    <a:pt x="114" y="197"/>
                  </a:lnTo>
                  <a:lnTo>
                    <a:pt x="113" y="192"/>
                  </a:lnTo>
                  <a:lnTo>
                    <a:pt x="113" y="189"/>
                  </a:lnTo>
                  <a:lnTo>
                    <a:pt x="114" y="186"/>
                  </a:lnTo>
                  <a:lnTo>
                    <a:pt x="117" y="177"/>
                  </a:lnTo>
                  <a:lnTo>
                    <a:pt x="117" y="173"/>
                  </a:lnTo>
                  <a:lnTo>
                    <a:pt x="116" y="170"/>
                  </a:lnTo>
                  <a:lnTo>
                    <a:pt x="114" y="168"/>
                  </a:lnTo>
                  <a:lnTo>
                    <a:pt x="113" y="168"/>
                  </a:lnTo>
                  <a:lnTo>
                    <a:pt x="108" y="171"/>
                  </a:lnTo>
                  <a:lnTo>
                    <a:pt x="105" y="173"/>
                  </a:lnTo>
                  <a:lnTo>
                    <a:pt x="104" y="173"/>
                  </a:lnTo>
                  <a:lnTo>
                    <a:pt x="104" y="170"/>
                  </a:lnTo>
                  <a:lnTo>
                    <a:pt x="107" y="162"/>
                  </a:lnTo>
                  <a:lnTo>
                    <a:pt x="107" y="159"/>
                  </a:lnTo>
                  <a:lnTo>
                    <a:pt x="108" y="156"/>
                  </a:lnTo>
                  <a:lnTo>
                    <a:pt x="108" y="155"/>
                  </a:lnTo>
                  <a:lnTo>
                    <a:pt x="107" y="153"/>
                  </a:lnTo>
                  <a:lnTo>
                    <a:pt x="98" y="149"/>
                  </a:lnTo>
                  <a:lnTo>
                    <a:pt x="96" y="147"/>
                  </a:lnTo>
                  <a:lnTo>
                    <a:pt x="87" y="147"/>
                  </a:lnTo>
                  <a:lnTo>
                    <a:pt x="85" y="149"/>
                  </a:lnTo>
                  <a:lnTo>
                    <a:pt x="85" y="150"/>
                  </a:lnTo>
                  <a:lnTo>
                    <a:pt x="87" y="152"/>
                  </a:lnTo>
                  <a:lnTo>
                    <a:pt x="88" y="152"/>
                  </a:lnTo>
                  <a:lnTo>
                    <a:pt x="90" y="155"/>
                  </a:lnTo>
                  <a:lnTo>
                    <a:pt x="90" y="156"/>
                  </a:lnTo>
                  <a:lnTo>
                    <a:pt x="88" y="158"/>
                  </a:lnTo>
                  <a:lnTo>
                    <a:pt x="88" y="161"/>
                  </a:lnTo>
                  <a:lnTo>
                    <a:pt x="87" y="164"/>
                  </a:lnTo>
                  <a:lnTo>
                    <a:pt x="87" y="170"/>
                  </a:lnTo>
                  <a:lnTo>
                    <a:pt x="87" y="170"/>
                  </a:lnTo>
                  <a:lnTo>
                    <a:pt x="87" y="170"/>
                  </a:lnTo>
                  <a:close/>
                </a:path>
              </a:pathLst>
            </a:custGeom>
            <a:grp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326" name="Freeform 149"/>
            <p:cNvSpPr/>
            <p:nvPr/>
          </p:nvSpPr>
          <p:spPr bwMode="auto">
            <a:xfrm>
              <a:off x="7894409" y="2969202"/>
              <a:ext cx="453616" cy="457330"/>
            </a:xfrm>
            <a:custGeom>
              <a:avLst/>
              <a:gdLst>
                <a:gd name="T0" fmla="*/ 254 w 274"/>
                <a:gd name="T1" fmla="*/ 26 h 278"/>
                <a:gd name="T2" fmla="*/ 238 w 274"/>
                <a:gd name="T3" fmla="*/ 11 h 278"/>
                <a:gd name="T4" fmla="*/ 215 w 274"/>
                <a:gd name="T5" fmla="*/ 2 h 278"/>
                <a:gd name="T6" fmla="*/ 201 w 274"/>
                <a:gd name="T7" fmla="*/ 3 h 278"/>
                <a:gd name="T8" fmla="*/ 179 w 274"/>
                <a:gd name="T9" fmla="*/ 6 h 278"/>
                <a:gd name="T10" fmla="*/ 161 w 274"/>
                <a:gd name="T11" fmla="*/ 15 h 278"/>
                <a:gd name="T12" fmla="*/ 165 w 274"/>
                <a:gd name="T13" fmla="*/ 37 h 278"/>
                <a:gd name="T14" fmla="*/ 161 w 274"/>
                <a:gd name="T15" fmla="*/ 53 h 278"/>
                <a:gd name="T16" fmla="*/ 156 w 274"/>
                <a:gd name="T17" fmla="*/ 67 h 278"/>
                <a:gd name="T18" fmla="*/ 144 w 274"/>
                <a:gd name="T19" fmla="*/ 67 h 278"/>
                <a:gd name="T20" fmla="*/ 152 w 274"/>
                <a:gd name="T21" fmla="*/ 77 h 278"/>
                <a:gd name="T22" fmla="*/ 143 w 274"/>
                <a:gd name="T23" fmla="*/ 85 h 278"/>
                <a:gd name="T24" fmla="*/ 141 w 274"/>
                <a:gd name="T25" fmla="*/ 103 h 278"/>
                <a:gd name="T26" fmla="*/ 140 w 274"/>
                <a:gd name="T27" fmla="*/ 115 h 278"/>
                <a:gd name="T28" fmla="*/ 123 w 274"/>
                <a:gd name="T29" fmla="*/ 110 h 278"/>
                <a:gd name="T30" fmla="*/ 113 w 274"/>
                <a:gd name="T31" fmla="*/ 118 h 278"/>
                <a:gd name="T32" fmla="*/ 114 w 274"/>
                <a:gd name="T33" fmla="*/ 124 h 278"/>
                <a:gd name="T34" fmla="*/ 93 w 274"/>
                <a:gd name="T35" fmla="*/ 125 h 278"/>
                <a:gd name="T36" fmla="*/ 95 w 274"/>
                <a:gd name="T37" fmla="*/ 142 h 278"/>
                <a:gd name="T38" fmla="*/ 72 w 274"/>
                <a:gd name="T39" fmla="*/ 159 h 278"/>
                <a:gd name="T40" fmla="*/ 52 w 274"/>
                <a:gd name="T41" fmla="*/ 160 h 278"/>
                <a:gd name="T42" fmla="*/ 25 w 274"/>
                <a:gd name="T43" fmla="*/ 163 h 278"/>
                <a:gd name="T44" fmla="*/ 0 w 274"/>
                <a:gd name="T45" fmla="*/ 154 h 278"/>
                <a:gd name="T46" fmla="*/ 15 w 274"/>
                <a:gd name="T47" fmla="*/ 172 h 278"/>
                <a:gd name="T48" fmla="*/ 28 w 274"/>
                <a:gd name="T49" fmla="*/ 181 h 278"/>
                <a:gd name="T50" fmla="*/ 39 w 274"/>
                <a:gd name="T51" fmla="*/ 201 h 278"/>
                <a:gd name="T52" fmla="*/ 48 w 274"/>
                <a:gd name="T53" fmla="*/ 211 h 278"/>
                <a:gd name="T54" fmla="*/ 46 w 274"/>
                <a:gd name="T55" fmla="*/ 219 h 278"/>
                <a:gd name="T56" fmla="*/ 31 w 274"/>
                <a:gd name="T57" fmla="*/ 225 h 278"/>
                <a:gd name="T58" fmla="*/ 24 w 274"/>
                <a:gd name="T59" fmla="*/ 234 h 278"/>
                <a:gd name="T60" fmla="*/ 22 w 274"/>
                <a:gd name="T61" fmla="*/ 250 h 278"/>
                <a:gd name="T62" fmla="*/ 31 w 274"/>
                <a:gd name="T63" fmla="*/ 249 h 278"/>
                <a:gd name="T64" fmla="*/ 55 w 274"/>
                <a:gd name="T65" fmla="*/ 244 h 278"/>
                <a:gd name="T66" fmla="*/ 78 w 274"/>
                <a:gd name="T67" fmla="*/ 244 h 278"/>
                <a:gd name="T68" fmla="*/ 95 w 274"/>
                <a:gd name="T69" fmla="*/ 241 h 278"/>
                <a:gd name="T70" fmla="*/ 113 w 274"/>
                <a:gd name="T71" fmla="*/ 258 h 278"/>
                <a:gd name="T72" fmla="*/ 135 w 274"/>
                <a:gd name="T73" fmla="*/ 266 h 278"/>
                <a:gd name="T74" fmla="*/ 152 w 274"/>
                <a:gd name="T75" fmla="*/ 275 h 278"/>
                <a:gd name="T76" fmla="*/ 162 w 274"/>
                <a:gd name="T77" fmla="*/ 272 h 278"/>
                <a:gd name="T78" fmla="*/ 180 w 274"/>
                <a:gd name="T79" fmla="*/ 269 h 278"/>
                <a:gd name="T80" fmla="*/ 191 w 274"/>
                <a:gd name="T81" fmla="*/ 272 h 278"/>
                <a:gd name="T82" fmla="*/ 192 w 274"/>
                <a:gd name="T83" fmla="*/ 258 h 278"/>
                <a:gd name="T84" fmla="*/ 176 w 274"/>
                <a:gd name="T85" fmla="*/ 234 h 278"/>
                <a:gd name="T86" fmla="*/ 165 w 274"/>
                <a:gd name="T87" fmla="*/ 222 h 278"/>
                <a:gd name="T88" fmla="*/ 165 w 274"/>
                <a:gd name="T89" fmla="*/ 205 h 278"/>
                <a:gd name="T90" fmla="*/ 173 w 274"/>
                <a:gd name="T91" fmla="*/ 193 h 278"/>
                <a:gd name="T92" fmla="*/ 182 w 274"/>
                <a:gd name="T93" fmla="*/ 198 h 278"/>
                <a:gd name="T94" fmla="*/ 197 w 274"/>
                <a:gd name="T95" fmla="*/ 195 h 278"/>
                <a:gd name="T96" fmla="*/ 206 w 274"/>
                <a:gd name="T97" fmla="*/ 183 h 278"/>
                <a:gd name="T98" fmla="*/ 217 w 274"/>
                <a:gd name="T99" fmla="*/ 171 h 278"/>
                <a:gd name="T100" fmla="*/ 223 w 274"/>
                <a:gd name="T101" fmla="*/ 153 h 278"/>
                <a:gd name="T102" fmla="*/ 227 w 274"/>
                <a:gd name="T103" fmla="*/ 140 h 278"/>
                <a:gd name="T104" fmla="*/ 236 w 274"/>
                <a:gd name="T105" fmla="*/ 119 h 278"/>
                <a:gd name="T106" fmla="*/ 250 w 274"/>
                <a:gd name="T107" fmla="*/ 103 h 278"/>
                <a:gd name="T108" fmla="*/ 233 w 274"/>
                <a:gd name="T109" fmla="*/ 89 h 278"/>
                <a:gd name="T110" fmla="*/ 223 w 274"/>
                <a:gd name="T111" fmla="*/ 79 h 278"/>
                <a:gd name="T112" fmla="*/ 220 w 274"/>
                <a:gd name="T113" fmla="*/ 70 h 278"/>
                <a:gd name="T114" fmla="*/ 210 w 274"/>
                <a:gd name="T115" fmla="*/ 56 h 278"/>
                <a:gd name="T116" fmla="*/ 233 w 274"/>
                <a:gd name="T117" fmla="*/ 50 h 278"/>
                <a:gd name="T118" fmla="*/ 247 w 274"/>
                <a:gd name="T119" fmla="*/ 53 h 278"/>
                <a:gd name="T120" fmla="*/ 256 w 274"/>
                <a:gd name="T121" fmla="*/ 49 h 278"/>
                <a:gd name="T122" fmla="*/ 263 w 274"/>
                <a:gd name="T123" fmla="*/ 32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4" h="278">
                  <a:moveTo>
                    <a:pt x="263" y="32"/>
                  </a:moveTo>
                  <a:lnTo>
                    <a:pt x="260" y="32"/>
                  </a:lnTo>
                  <a:lnTo>
                    <a:pt x="257" y="30"/>
                  </a:lnTo>
                  <a:lnTo>
                    <a:pt x="256" y="27"/>
                  </a:lnTo>
                  <a:lnTo>
                    <a:pt x="254" y="26"/>
                  </a:lnTo>
                  <a:lnTo>
                    <a:pt x="254" y="24"/>
                  </a:lnTo>
                  <a:lnTo>
                    <a:pt x="251" y="26"/>
                  </a:lnTo>
                  <a:lnTo>
                    <a:pt x="241" y="23"/>
                  </a:lnTo>
                  <a:lnTo>
                    <a:pt x="241" y="17"/>
                  </a:lnTo>
                  <a:lnTo>
                    <a:pt x="238" y="11"/>
                  </a:lnTo>
                  <a:lnTo>
                    <a:pt x="235" y="8"/>
                  </a:lnTo>
                  <a:lnTo>
                    <a:pt x="232" y="6"/>
                  </a:lnTo>
                  <a:lnTo>
                    <a:pt x="229" y="6"/>
                  </a:lnTo>
                  <a:lnTo>
                    <a:pt x="227" y="2"/>
                  </a:lnTo>
                  <a:lnTo>
                    <a:pt x="215" y="2"/>
                  </a:lnTo>
                  <a:lnTo>
                    <a:pt x="212" y="0"/>
                  </a:lnTo>
                  <a:lnTo>
                    <a:pt x="210" y="2"/>
                  </a:lnTo>
                  <a:lnTo>
                    <a:pt x="206" y="2"/>
                  </a:lnTo>
                  <a:lnTo>
                    <a:pt x="204" y="3"/>
                  </a:lnTo>
                  <a:lnTo>
                    <a:pt x="201" y="3"/>
                  </a:lnTo>
                  <a:lnTo>
                    <a:pt x="198" y="2"/>
                  </a:lnTo>
                  <a:lnTo>
                    <a:pt x="192" y="2"/>
                  </a:lnTo>
                  <a:lnTo>
                    <a:pt x="191" y="3"/>
                  </a:lnTo>
                  <a:lnTo>
                    <a:pt x="180" y="3"/>
                  </a:lnTo>
                  <a:lnTo>
                    <a:pt x="179" y="6"/>
                  </a:lnTo>
                  <a:lnTo>
                    <a:pt x="177" y="6"/>
                  </a:lnTo>
                  <a:lnTo>
                    <a:pt x="170" y="9"/>
                  </a:lnTo>
                  <a:lnTo>
                    <a:pt x="168" y="11"/>
                  </a:lnTo>
                  <a:lnTo>
                    <a:pt x="162" y="14"/>
                  </a:lnTo>
                  <a:lnTo>
                    <a:pt x="161" y="15"/>
                  </a:lnTo>
                  <a:lnTo>
                    <a:pt x="159" y="18"/>
                  </a:lnTo>
                  <a:lnTo>
                    <a:pt x="158" y="20"/>
                  </a:lnTo>
                  <a:lnTo>
                    <a:pt x="158" y="21"/>
                  </a:lnTo>
                  <a:lnTo>
                    <a:pt x="165" y="29"/>
                  </a:lnTo>
                  <a:lnTo>
                    <a:pt x="165" y="37"/>
                  </a:lnTo>
                  <a:lnTo>
                    <a:pt x="167" y="38"/>
                  </a:lnTo>
                  <a:lnTo>
                    <a:pt x="168" y="43"/>
                  </a:lnTo>
                  <a:lnTo>
                    <a:pt x="168" y="44"/>
                  </a:lnTo>
                  <a:lnTo>
                    <a:pt x="162" y="50"/>
                  </a:lnTo>
                  <a:lnTo>
                    <a:pt x="161" y="53"/>
                  </a:lnTo>
                  <a:lnTo>
                    <a:pt x="161" y="56"/>
                  </a:lnTo>
                  <a:lnTo>
                    <a:pt x="162" y="58"/>
                  </a:lnTo>
                  <a:lnTo>
                    <a:pt x="162" y="65"/>
                  </a:lnTo>
                  <a:lnTo>
                    <a:pt x="158" y="65"/>
                  </a:lnTo>
                  <a:lnTo>
                    <a:pt x="156" y="67"/>
                  </a:lnTo>
                  <a:lnTo>
                    <a:pt x="155" y="67"/>
                  </a:lnTo>
                  <a:lnTo>
                    <a:pt x="150" y="65"/>
                  </a:lnTo>
                  <a:lnTo>
                    <a:pt x="149" y="64"/>
                  </a:lnTo>
                  <a:lnTo>
                    <a:pt x="144" y="64"/>
                  </a:lnTo>
                  <a:lnTo>
                    <a:pt x="144" y="67"/>
                  </a:lnTo>
                  <a:lnTo>
                    <a:pt x="147" y="70"/>
                  </a:lnTo>
                  <a:lnTo>
                    <a:pt x="150" y="71"/>
                  </a:lnTo>
                  <a:lnTo>
                    <a:pt x="150" y="73"/>
                  </a:lnTo>
                  <a:lnTo>
                    <a:pt x="152" y="74"/>
                  </a:lnTo>
                  <a:lnTo>
                    <a:pt x="152" y="77"/>
                  </a:lnTo>
                  <a:lnTo>
                    <a:pt x="155" y="79"/>
                  </a:lnTo>
                  <a:lnTo>
                    <a:pt x="156" y="79"/>
                  </a:lnTo>
                  <a:lnTo>
                    <a:pt x="149" y="83"/>
                  </a:lnTo>
                  <a:lnTo>
                    <a:pt x="144" y="83"/>
                  </a:lnTo>
                  <a:lnTo>
                    <a:pt x="143" y="85"/>
                  </a:lnTo>
                  <a:lnTo>
                    <a:pt x="143" y="94"/>
                  </a:lnTo>
                  <a:lnTo>
                    <a:pt x="141" y="94"/>
                  </a:lnTo>
                  <a:lnTo>
                    <a:pt x="140" y="95"/>
                  </a:lnTo>
                  <a:lnTo>
                    <a:pt x="140" y="100"/>
                  </a:lnTo>
                  <a:lnTo>
                    <a:pt x="141" y="103"/>
                  </a:lnTo>
                  <a:lnTo>
                    <a:pt x="141" y="106"/>
                  </a:lnTo>
                  <a:lnTo>
                    <a:pt x="143" y="107"/>
                  </a:lnTo>
                  <a:lnTo>
                    <a:pt x="143" y="109"/>
                  </a:lnTo>
                  <a:lnTo>
                    <a:pt x="141" y="110"/>
                  </a:lnTo>
                  <a:lnTo>
                    <a:pt x="140" y="115"/>
                  </a:lnTo>
                  <a:lnTo>
                    <a:pt x="135" y="116"/>
                  </a:lnTo>
                  <a:lnTo>
                    <a:pt x="132" y="116"/>
                  </a:lnTo>
                  <a:lnTo>
                    <a:pt x="131" y="115"/>
                  </a:lnTo>
                  <a:lnTo>
                    <a:pt x="131" y="110"/>
                  </a:lnTo>
                  <a:lnTo>
                    <a:pt x="123" y="110"/>
                  </a:lnTo>
                  <a:lnTo>
                    <a:pt x="120" y="113"/>
                  </a:lnTo>
                  <a:lnTo>
                    <a:pt x="119" y="115"/>
                  </a:lnTo>
                  <a:lnTo>
                    <a:pt x="116" y="116"/>
                  </a:lnTo>
                  <a:lnTo>
                    <a:pt x="114" y="116"/>
                  </a:lnTo>
                  <a:lnTo>
                    <a:pt x="113" y="118"/>
                  </a:lnTo>
                  <a:lnTo>
                    <a:pt x="113" y="119"/>
                  </a:lnTo>
                  <a:lnTo>
                    <a:pt x="114" y="119"/>
                  </a:lnTo>
                  <a:lnTo>
                    <a:pt x="116" y="121"/>
                  </a:lnTo>
                  <a:lnTo>
                    <a:pt x="116" y="122"/>
                  </a:lnTo>
                  <a:lnTo>
                    <a:pt x="114" y="124"/>
                  </a:lnTo>
                  <a:lnTo>
                    <a:pt x="102" y="124"/>
                  </a:lnTo>
                  <a:lnTo>
                    <a:pt x="102" y="121"/>
                  </a:lnTo>
                  <a:lnTo>
                    <a:pt x="98" y="121"/>
                  </a:lnTo>
                  <a:lnTo>
                    <a:pt x="96" y="124"/>
                  </a:lnTo>
                  <a:lnTo>
                    <a:pt x="93" y="125"/>
                  </a:lnTo>
                  <a:lnTo>
                    <a:pt x="91" y="128"/>
                  </a:lnTo>
                  <a:lnTo>
                    <a:pt x="91" y="133"/>
                  </a:lnTo>
                  <a:lnTo>
                    <a:pt x="93" y="136"/>
                  </a:lnTo>
                  <a:lnTo>
                    <a:pt x="93" y="140"/>
                  </a:lnTo>
                  <a:lnTo>
                    <a:pt x="95" y="142"/>
                  </a:lnTo>
                  <a:lnTo>
                    <a:pt x="95" y="151"/>
                  </a:lnTo>
                  <a:lnTo>
                    <a:pt x="93" y="153"/>
                  </a:lnTo>
                  <a:lnTo>
                    <a:pt x="91" y="153"/>
                  </a:lnTo>
                  <a:lnTo>
                    <a:pt x="79" y="159"/>
                  </a:lnTo>
                  <a:lnTo>
                    <a:pt x="72" y="159"/>
                  </a:lnTo>
                  <a:lnTo>
                    <a:pt x="66" y="160"/>
                  </a:lnTo>
                  <a:lnTo>
                    <a:pt x="60" y="160"/>
                  </a:lnTo>
                  <a:lnTo>
                    <a:pt x="58" y="162"/>
                  </a:lnTo>
                  <a:lnTo>
                    <a:pt x="52" y="162"/>
                  </a:lnTo>
                  <a:lnTo>
                    <a:pt x="52" y="160"/>
                  </a:lnTo>
                  <a:lnTo>
                    <a:pt x="39" y="160"/>
                  </a:lnTo>
                  <a:lnTo>
                    <a:pt x="37" y="162"/>
                  </a:lnTo>
                  <a:lnTo>
                    <a:pt x="36" y="162"/>
                  </a:lnTo>
                  <a:lnTo>
                    <a:pt x="30" y="163"/>
                  </a:lnTo>
                  <a:lnTo>
                    <a:pt x="25" y="163"/>
                  </a:lnTo>
                  <a:lnTo>
                    <a:pt x="19" y="160"/>
                  </a:lnTo>
                  <a:lnTo>
                    <a:pt x="15" y="159"/>
                  </a:lnTo>
                  <a:lnTo>
                    <a:pt x="10" y="156"/>
                  </a:lnTo>
                  <a:lnTo>
                    <a:pt x="7" y="154"/>
                  </a:lnTo>
                  <a:lnTo>
                    <a:pt x="0" y="154"/>
                  </a:lnTo>
                  <a:lnTo>
                    <a:pt x="6" y="160"/>
                  </a:lnTo>
                  <a:lnTo>
                    <a:pt x="7" y="163"/>
                  </a:lnTo>
                  <a:lnTo>
                    <a:pt x="9" y="165"/>
                  </a:lnTo>
                  <a:lnTo>
                    <a:pt x="12" y="169"/>
                  </a:lnTo>
                  <a:lnTo>
                    <a:pt x="15" y="172"/>
                  </a:lnTo>
                  <a:lnTo>
                    <a:pt x="16" y="177"/>
                  </a:lnTo>
                  <a:lnTo>
                    <a:pt x="19" y="181"/>
                  </a:lnTo>
                  <a:lnTo>
                    <a:pt x="21" y="183"/>
                  </a:lnTo>
                  <a:lnTo>
                    <a:pt x="25" y="183"/>
                  </a:lnTo>
                  <a:lnTo>
                    <a:pt x="28" y="181"/>
                  </a:lnTo>
                  <a:lnTo>
                    <a:pt x="31" y="187"/>
                  </a:lnTo>
                  <a:lnTo>
                    <a:pt x="39" y="187"/>
                  </a:lnTo>
                  <a:lnTo>
                    <a:pt x="37" y="195"/>
                  </a:lnTo>
                  <a:lnTo>
                    <a:pt x="39" y="195"/>
                  </a:lnTo>
                  <a:lnTo>
                    <a:pt x="39" y="201"/>
                  </a:lnTo>
                  <a:lnTo>
                    <a:pt x="40" y="204"/>
                  </a:lnTo>
                  <a:lnTo>
                    <a:pt x="40" y="207"/>
                  </a:lnTo>
                  <a:lnTo>
                    <a:pt x="45" y="207"/>
                  </a:lnTo>
                  <a:lnTo>
                    <a:pt x="46" y="208"/>
                  </a:lnTo>
                  <a:lnTo>
                    <a:pt x="48" y="211"/>
                  </a:lnTo>
                  <a:lnTo>
                    <a:pt x="49" y="216"/>
                  </a:lnTo>
                  <a:lnTo>
                    <a:pt x="49" y="219"/>
                  </a:lnTo>
                  <a:lnTo>
                    <a:pt x="48" y="222"/>
                  </a:lnTo>
                  <a:lnTo>
                    <a:pt x="46" y="222"/>
                  </a:lnTo>
                  <a:lnTo>
                    <a:pt x="46" y="219"/>
                  </a:lnTo>
                  <a:lnTo>
                    <a:pt x="39" y="219"/>
                  </a:lnTo>
                  <a:lnTo>
                    <a:pt x="36" y="222"/>
                  </a:lnTo>
                  <a:lnTo>
                    <a:pt x="34" y="223"/>
                  </a:lnTo>
                  <a:lnTo>
                    <a:pt x="34" y="225"/>
                  </a:lnTo>
                  <a:lnTo>
                    <a:pt x="31" y="225"/>
                  </a:lnTo>
                  <a:lnTo>
                    <a:pt x="31" y="226"/>
                  </a:lnTo>
                  <a:lnTo>
                    <a:pt x="30" y="228"/>
                  </a:lnTo>
                  <a:lnTo>
                    <a:pt x="27" y="228"/>
                  </a:lnTo>
                  <a:lnTo>
                    <a:pt x="25" y="232"/>
                  </a:lnTo>
                  <a:lnTo>
                    <a:pt x="24" y="234"/>
                  </a:lnTo>
                  <a:lnTo>
                    <a:pt x="24" y="235"/>
                  </a:lnTo>
                  <a:lnTo>
                    <a:pt x="21" y="238"/>
                  </a:lnTo>
                  <a:lnTo>
                    <a:pt x="21" y="246"/>
                  </a:lnTo>
                  <a:lnTo>
                    <a:pt x="22" y="249"/>
                  </a:lnTo>
                  <a:lnTo>
                    <a:pt x="22" y="250"/>
                  </a:lnTo>
                  <a:lnTo>
                    <a:pt x="24" y="249"/>
                  </a:lnTo>
                  <a:lnTo>
                    <a:pt x="27" y="249"/>
                  </a:lnTo>
                  <a:lnTo>
                    <a:pt x="28" y="247"/>
                  </a:lnTo>
                  <a:lnTo>
                    <a:pt x="30" y="247"/>
                  </a:lnTo>
                  <a:lnTo>
                    <a:pt x="31" y="249"/>
                  </a:lnTo>
                  <a:lnTo>
                    <a:pt x="36" y="249"/>
                  </a:lnTo>
                  <a:lnTo>
                    <a:pt x="39" y="250"/>
                  </a:lnTo>
                  <a:lnTo>
                    <a:pt x="45" y="250"/>
                  </a:lnTo>
                  <a:lnTo>
                    <a:pt x="54" y="246"/>
                  </a:lnTo>
                  <a:lnTo>
                    <a:pt x="55" y="244"/>
                  </a:lnTo>
                  <a:lnTo>
                    <a:pt x="57" y="244"/>
                  </a:lnTo>
                  <a:lnTo>
                    <a:pt x="60" y="246"/>
                  </a:lnTo>
                  <a:lnTo>
                    <a:pt x="72" y="246"/>
                  </a:lnTo>
                  <a:lnTo>
                    <a:pt x="75" y="244"/>
                  </a:lnTo>
                  <a:lnTo>
                    <a:pt x="78" y="244"/>
                  </a:lnTo>
                  <a:lnTo>
                    <a:pt x="79" y="243"/>
                  </a:lnTo>
                  <a:lnTo>
                    <a:pt x="81" y="243"/>
                  </a:lnTo>
                  <a:lnTo>
                    <a:pt x="90" y="244"/>
                  </a:lnTo>
                  <a:lnTo>
                    <a:pt x="91" y="243"/>
                  </a:lnTo>
                  <a:lnTo>
                    <a:pt x="95" y="241"/>
                  </a:lnTo>
                  <a:lnTo>
                    <a:pt x="96" y="240"/>
                  </a:lnTo>
                  <a:lnTo>
                    <a:pt x="99" y="240"/>
                  </a:lnTo>
                  <a:lnTo>
                    <a:pt x="102" y="241"/>
                  </a:lnTo>
                  <a:lnTo>
                    <a:pt x="107" y="244"/>
                  </a:lnTo>
                  <a:lnTo>
                    <a:pt x="113" y="258"/>
                  </a:lnTo>
                  <a:lnTo>
                    <a:pt x="116" y="259"/>
                  </a:lnTo>
                  <a:lnTo>
                    <a:pt x="117" y="261"/>
                  </a:lnTo>
                  <a:lnTo>
                    <a:pt x="122" y="263"/>
                  </a:lnTo>
                  <a:lnTo>
                    <a:pt x="126" y="263"/>
                  </a:lnTo>
                  <a:lnTo>
                    <a:pt x="135" y="266"/>
                  </a:lnTo>
                  <a:lnTo>
                    <a:pt x="141" y="275"/>
                  </a:lnTo>
                  <a:lnTo>
                    <a:pt x="144" y="278"/>
                  </a:lnTo>
                  <a:lnTo>
                    <a:pt x="149" y="278"/>
                  </a:lnTo>
                  <a:lnTo>
                    <a:pt x="153" y="276"/>
                  </a:lnTo>
                  <a:lnTo>
                    <a:pt x="152" y="275"/>
                  </a:lnTo>
                  <a:lnTo>
                    <a:pt x="152" y="272"/>
                  </a:lnTo>
                  <a:lnTo>
                    <a:pt x="155" y="269"/>
                  </a:lnTo>
                  <a:lnTo>
                    <a:pt x="158" y="269"/>
                  </a:lnTo>
                  <a:lnTo>
                    <a:pt x="161" y="270"/>
                  </a:lnTo>
                  <a:lnTo>
                    <a:pt x="162" y="272"/>
                  </a:lnTo>
                  <a:lnTo>
                    <a:pt x="168" y="269"/>
                  </a:lnTo>
                  <a:lnTo>
                    <a:pt x="168" y="270"/>
                  </a:lnTo>
                  <a:lnTo>
                    <a:pt x="170" y="272"/>
                  </a:lnTo>
                  <a:lnTo>
                    <a:pt x="177" y="272"/>
                  </a:lnTo>
                  <a:lnTo>
                    <a:pt x="180" y="269"/>
                  </a:lnTo>
                  <a:lnTo>
                    <a:pt x="183" y="267"/>
                  </a:lnTo>
                  <a:lnTo>
                    <a:pt x="185" y="267"/>
                  </a:lnTo>
                  <a:lnTo>
                    <a:pt x="185" y="270"/>
                  </a:lnTo>
                  <a:lnTo>
                    <a:pt x="186" y="272"/>
                  </a:lnTo>
                  <a:lnTo>
                    <a:pt x="191" y="272"/>
                  </a:lnTo>
                  <a:lnTo>
                    <a:pt x="192" y="270"/>
                  </a:lnTo>
                  <a:lnTo>
                    <a:pt x="195" y="269"/>
                  </a:lnTo>
                  <a:lnTo>
                    <a:pt x="195" y="263"/>
                  </a:lnTo>
                  <a:lnTo>
                    <a:pt x="194" y="261"/>
                  </a:lnTo>
                  <a:lnTo>
                    <a:pt x="192" y="258"/>
                  </a:lnTo>
                  <a:lnTo>
                    <a:pt x="186" y="246"/>
                  </a:lnTo>
                  <a:lnTo>
                    <a:pt x="186" y="240"/>
                  </a:lnTo>
                  <a:lnTo>
                    <a:pt x="180" y="240"/>
                  </a:lnTo>
                  <a:lnTo>
                    <a:pt x="177" y="237"/>
                  </a:lnTo>
                  <a:lnTo>
                    <a:pt x="176" y="234"/>
                  </a:lnTo>
                  <a:lnTo>
                    <a:pt x="173" y="232"/>
                  </a:lnTo>
                  <a:lnTo>
                    <a:pt x="176" y="225"/>
                  </a:lnTo>
                  <a:lnTo>
                    <a:pt x="176" y="219"/>
                  </a:lnTo>
                  <a:lnTo>
                    <a:pt x="167" y="222"/>
                  </a:lnTo>
                  <a:lnTo>
                    <a:pt x="165" y="222"/>
                  </a:lnTo>
                  <a:lnTo>
                    <a:pt x="162" y="219"/>
                  </a:lnTo>
                  <a:lnTo>
                    <a:pt x="161" y="217"/>
                  </a:lnTo>
                  <a:lnTo>
                    <a:pt x="161" y="211"/>
                  </a:lnTo>
                  <a:lnTo>
                    <a:pt x="162" y="208"/>
                  </a:lnTo>
                  <a:lnTo>
                    <a:pt x="165" y="205"/>
                  </a:lnTo>
                  <a:lnTo>
                    <a:pt x="167" y="202"/>
                  </a:lnTo>
                  <a:lnTo>
                    <a:pt x="168" y="201"/>
                  </a:lnTo>
                  <a:lnTo>
                    <a:pt x="170" y="198"/>
                  </a:lnTo>
                  <a:lnTo>
                    <a:pt x="170" y="196"/>
                  </a:lnTo>
                  <a:lnTo>
                    <a:pt x="173" y="193"/>
                  </a:lnTo>
                  <a:lnTo>
                    <a:pt x="177" y="192"/>
                  </a:lnTo>
                  <a:lnTo>
                    <a:pt x="179" y="192"/>
                  </a:lnTo>
                  <a:lnTo>
                    <a:pt x="180" y="193"/>
                  </a:lnTo>
                  <a:lnTo>
                    <a:pt x="180" y="196"/>
                  </a:lnTo>
                  <a:lnTo>
                    <a:pt x="182" y="198"/>
                  </a:lnTo>
                  <a:lnTo>
                    <a:pt x="183" y="198"/>
                  </a:lnTo>
                  <a:lnTo>
                    <a:pt x="189" y="195"/>
                  </a:lnTo>
                  <a:lnTo>
                    <a:pt x="191" y="193"/>
                  </a:lnTo>
                  <a:lnTo>
                    <a:pt x="192" y="195"/>
                  </a:lnTo>
                  <a:lnTo>
                    <a:pt x="197" y="195"/>
                  </a:lnTo>
                  <a:lnTo>
                    <a:pt x="198" y="193"/>
                  </a:lnTo>
                  <a:lnTo>
                    <a:pt x="200" y="190"/>
                  </a:lnTo>
                  <a:lnTo>
                    <a:pt x="201" y="189"/>
                  </a:lnTo>
                  <a:lnTo>
                    <a:pt x="201" y="187"/>
                  </a:lnTo>
                  <a:lnTo>
                    <a:pt x="206" y="183"/>
                  </a:lnTo>
                  <a:lnTo>
                    <a:pt x="206" y="178"/>
                  </a:lnTo>
                  <a:lnTo>
                    <a:pt x="207" y="177"/>
                  </a:lnTo>
                  <a:lnTo>
                    <a:pt x="207" y="175"/>
                  </a:lnTo>
                  <a:lnTo>
                    <a:pt x="210" y="174"/>
                  </a:lnTo>
                  <a:lnTo>
                    <a:pt x="217" y="171"/>
                  </a:lnTo>
                  <a:lnTo>
                    <a:pt x="220" y="168"/>
                  </a:lnTo>
                  <a:lnTo>
                    <a:pt x="221" y="163"/>
                  </a:lnTo>
                  <a:lnTo>
                    <a:pt x="221" y="160"/>
                  </a:lnTo>
                  <a:lnTo>
                    <a:pt x="223" y="156"/>
                  </a:lnTo>
                  <a:lnTo>
                    <a:pt x="223" y="153"/>
                  </a:lnTo>
                  <a:lnTo>
                    <a:pt x="224" y="151"/>
                  </a:lnTo>
                  <a:lnTo>
                    <a:pt x="227" y="150"/>
                  </a:lnTo>
                  <a:lnTo>
                    <a:pt x="229" y="146"/>
                  </a:lnTo>
                  <a:lnTo>
                    <a:pt x="232" y="146"/>
                  </a:lnTo>
                  <a:lnTo>
                    <a:pt x="227" y="140"/>
                  </a:lnTo>
                  <a:lnTo>
                    <a:pt x="233" y="131"/>
                  </a:lnTo>
                  <a:lnTo>
                    <a:pt x="241" y="127"/>
                  </a:lnTo>
                  <a:lnTo>
                    <a:pt x="241" y="125"/>
                  </a:lnTo>
                  <a:lnTo>
                    <a:pt x="238" y="122"/>
                  </a:lnTo>
                  <a:lnTo>
                    <a:pt x="236" y="119"/>
                  </a:lnTo>
                  <a:lnTo>
                    <a:pt x="236" y="109"/>
                  </a:lnTo>
                  <a:lnTo>
                    <a:pt x="238" y="107"/>
                  </a:lnTo>
                  <a:lnTo>
                    <a:pt x="241" y="107"/>
                  </a:lnTo>
                  <a:lnTo>
                    <a:pt x="248" y="104"/>
                  </a:lnTo>
                  <a:lnTo>
                    <a:pt x="250" y="103"/>
                  </a:lnTo>
                  <a:lnTo>
                    <a:pt x="250" y="101"/>
                  </a:lnTo>
                  <a:lnTo>
                    <a:pt x="248" y="100"/>
                  </a:lnTo>
                  <a:lnTo>
                    <a:pt x="245" y="98"/>
                  </a:lnTo>
                  <a:lnTo>
                    <a:pt x="235" y="98"/>
                  </a:lnTo>
                  <a:lnTo>
                    <a:pt x="233" y="89"/>
                  </a:lnTo>
                  <a:lnTo>
                    <a:pt x="229" y="89"/>
                  </a:lnTo>
                  <a:lnTo>
                    <a:pt x="226" y="85"/>
                  </a:lnTo>
                  <a:lnTo>
                    <a:pt x="221" y="85"/>
                  </a:lnTo>
                  <a:lnTo>
                    <a:pt x="221" y="82"/>
                  </a:lnTo>
                  <a:lnTo>
                    <a:pt x="223" y="79"/>
                  </a:lnTo>
                  <a:lnTo>
                    <a:pt x="223" y="77"/>
                  </a:lnTo>
                  <a:lnTo>
                    <a:pt x="221" y="77"/>
                  </a:lnTo>
                  <a:lnTo>
                    <a:pt x="218" y="73"/>
                  </a:lnTo>
                  <a:lnTo>
                    <a:pt x="218" y="71"/>
                  </a:lnTo>
                  <a:lnTo>
                    <a:pt x="220" y="70"/>
                  </a:lnTo>
                  <a:lnTo>
                    <a:pt x="221" y="67"/>
                  </a:lnTo>
                  <a:lnTo>
                    <a:pt x="223" y="65"/>
                  </a:lnTo>
                  <a:lnTo>
                    <a:pt x="215" y="64"/>
                  </a:lnTo>
                  <a:lnTo>
                    <a:pt x="217" y="61"/>
                  </a:lnTo>
                  <a:lnTo>
                    <a:pt x="210" y="56"/>
                  </a:lnTo>
                  <a:lnTo>
                    <a:pt x="210" y="55"/>
                  </a:lnTo>
                  <a:lnTo>
                    <a:pt x="212" y="52"/>
                  </a:lnTo>
                  <a:lnTo>
                    <a:pt x="218" y="49"/>
                  </a:lnTo>
                  <a:lnTo>
                    <a:pt x="229" y="49"/>
                  </a:lnTo>
                  <a:lnTo>
                    <a:pt x="233" y="50"/>
                  </a:lnTo>
                  <a:lnTo>
                    <a:pt x="238" y="50"/>
                  </a:lnTo>
                  <a:lnTo>
                    <a:pt x="239" y="52"/>
                  </a:lnTo>
                  <a:lnTo>
                    <a:pt x="239" y="55"/>
                  </a:lnTo>
                  <a:lnTo>
                    <a:pt x="242" y="55"/>
                  </a:lnTo>
                  <a:lnTo>
                    <a:pt x="247" y="53"/>
                  </a:lnTo>
                  <a:lnTo>
                    <a:pt x="248" y="52"/>
                  </a:lnTo>
                  <a:lnTo>
                    <a:pt x="251" y="50"/>
                  </a:lnTo>
                  <a:lnTo>
                    <a:pt x="253" y="49"/>
                  </a:lnTo>
                  <a:lnTo>
                    <a:pt x="254" y="50"/>
                  </a:lnTo>
                  <a:lnTo>
                    <a:pt x="256" y="49"/>
                  </a:lnTo>
                  <a:lnTo>
                    <a:pt x="262" y="49"/>
                  </a:lnTo>
                  <a:lnTo>
                    <a:pt x="262" y="44"/>
                  </a:lnTo>
                  <a:lnTo>
                    <a:pt x="268" y="43"/>
                  </a:lnTo>
                  <a:lnTo>
                    <a:pt x="274" y="32"/>
                  </a:lnTo>
                  <a:lnTo>
                    <a:pt x="263" y="32"/>
                  </a:lnTo>
                  <a:lnTo>
                    <a:pt x="263" y="32"/>
                  </a:lnTo>
                  <a:lnTo>
                    <a:pt x="263" y="32"/>
                  </a:lnTo>
                  <a:close/>
                </a:path>
              </a:pathLst>
            </a:custGeom>
            <a:grp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327" name="Freeform 150"/>
            <p:cNvSpPr>
              <a:spLocks noEditPoints="1"/>
            </p:cNvSpPr>
            <p:nvPr/>
          </p:nvSpPr>
          <p:spPr bwMode="auto">
            <a:xfrm>
              <a:off x="9470480" y="3656840"/>
              <a:ext cx="36423" cy="26321"/>
            </a:xfrm>
            <a:custGeom>
              <a:avLst/>
              <a:gdLst>
                <a:gd name="T0" fmla="*/ 3 w 22"/>
                <a:gd name="T1" fmla="*/ 10 h 16"/>
                <a:gd name="T2" fmla="*/ 1 w 22"/>
                <a:gd name="T3" fmla="*/ 10 h 16"/>
                <a:gd name="T4" fmla="*/ 0 w 22"/>
                <a:gd name="T5" fmla="*/ 12 h 16"/>
                <a:gd name="T6" fmla="*/ 0 w 22"/>
                <a:gd name="T7" fmla="*/ 15 h 16"/>
                <a:gd name="T8" fmla="*/ 1 w 22"/>
                <a:gd name="T9" fmla="*/ 16 h 16"/>
                <a:gd name="T10" fmla="*/ 3 w 22"/>
                <a:gd name="T11" fmla="*/ 16 h 16"/>
                <a:gd name="T12" fmla="*/ 6 w 22"/>
                <a:gd name="T13" fmla="*/ 13 h 16"/>
                <a:gd name="T14" fmla="*/ 6 w 22"/>
                <a:gd name="T15" fmla="*/ 10 h 16"/>
                <a:gd name="T16" fmla="*/ 3 w 22"/>
                <a:gd name="T17" fmla="*/ 10 h 16"/>
                <a:gd name="T18" fmla="*/ 3 w 22"/>
                <a:gd name="T19" fmla="*/ 10 h 16"/>
                <a:gd name="T20" fmla="*/ 3 w 22"/>
                <a:gd name="T21" fmla="*/ 10 h 16"/>
                <a:gd name="T22" fmla="*/ 9 w 22"/>
                <a:gd name="T23" fmla="*/ 0 h 16"/>
                <a:gd name="T24" fmla="*/ 9 w 22"/>
                <a:gd name="T25" fmla="*/ 4 h 16"/>
                <a:gd name="T26" fmla="*/ 12 w 22"/>
                <a:gd name="T27" fmla="*/ 7 h 16"/>
                <a:gd name="T28" fmla="*/ 13 w 22"/>
                <a:gd name="T29" fmla="*/ 7 h 16"/>
                <a:gd name="T30" fmla="*/ 16 w 22"/>
                <a:gd name="T31" fmla="*/ 6 h 16"/>
                <a:gd name="T32" fmla="*/ 10 w 22"/>
                <a:gd name="T33" fmla="*/ 0 h 16"/>
                <a:gd name="T34" fmla="*/ 9 w 22"/>
                <a:gd name="T35" fmla="*/ 0 h 16"/>
                <a:gd name="T36" fmla="*/ 9 w 22"/>
                <a:gd name="T37" fmla="*/ 0 h 16"/>
                <a:gd name="T38" fmla="*/ 9 w 22"/>
                <a:gd name="T39" fmla="*/ 0 h 16"/>
                <a:gd name="T40" fmla="*/ 22 w 22"/>
                <a:gd name="T41" fmla="*/ 9 h 16"/>
                <a:gd name="T42" fmla="*/ 18 w 22"/>
                <a:gd name="T43" fmla="*/ 9 h 16"/>
                <a:gd name="T44" fmla="*/ 16 w 22"/>
                <a:gd name="T45" fmla="*/ 10 h 16"/>
                <a:gd name="T46" fmla="*/ 16 w 22"/>
                <a:gd name="T47" fmla="*/ 13 h 16"/>
                <a:gd name="T48" fmla="*/ 19 w 22"/>
                <a:gd name="T49" fmla="*/ 15 h 16"/>
                <a:gd name="T50" fmla="*/ 22 w 22"/>
                <a:gd name="T51" fmla="*/ 12 h 16"/>
                <a:gd name="T52" fmla="*/ 22 w 22"/>
                <a:gd name="T53" fmla="*/ 9 h 16"/>
                <a:gd name="T54" fmla="*/ 22 w 22"/>
                <a:gd name="T55" fmla="*/ 9 h 16"/>
                <a:gd name="T56" fmla="*/ 22 w 22"/>
                <a:gd name="T57" fmla="*/ 9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 h="16">
                  <a:moveTo>
                    <a:pt x="3" y="10"/>
                  </a:moveTo>
                  <a:lnTo>
                    <a:pt x="1" y="10"/>
                  </a:lnTo>
                  <a:lnTo>
                    <a:pt x="0" y="12"/>
                  </a:lnTo>
                  <a:lnTo>
                    <a:pt x="0" y="15"/>
                  </a:lnTo>
                  <a:lnTo>
                    <a:pt x="1" y="16"/>
                  </a:lnTo>
                  <a:lnTo>
                    <a:pt x="3" y="16"/>
                  </a:lnTo>
                  <a:lnTo>
                    <a:pt x="6" y="13"/>
                  </a:lnTo>
                  <a:lnTo>
                    <a:pt x="6" y="10"/>
                  </a:lnTo>
                  <a:lnTo>
                    <a:pt x="3" y="10"/>
                  </a:lnTo>
                  <a:lnTo>
                    <a:pt x="3" y="10"/>
                  </a:lnTo>
                  <a:lnTo>
                    <a:pt x="3" y="10"/>
                  </a:lnTo>
                  <a:close/>
                  <a:moveTo>
                    <a:pt x="9" y="0"/>
                  </a:moveTo>
                  <a:lnTo>
                    <a:pt x="9" y="4"/>
                  </a:lnTo>
                  <a:lnTo>
                    <a:pt x="12" y="7"/>
                  </a:lnTo>
                  <a:lnTo>
                    <a:pt x="13" y="7"/>
                  </a:lnTo>
                  <a:lnTo>
                    <a:pt x="16" y="6"/>
                  </a:lnTo>
                  <a:lnTo>
                    <a:pt x="10" y="0"/>
                  </a:lnTo>
                  <a:lnTo>
                    <a:pt x="9" y="0"/>
                  </a:lnTo>
                  <a:lnTo>
                    <a:pt x="9" y="0"/>
                  </a:lnTo>
                  <a:lnTo>
                    <a:pt x="9" y="0"/>
                  </a:lnTo>
                  <a:close/>
                  <a:moveTo>
                    <a:pt x="22" y="9"/>
                  </a:moveTo>
                  <a:lnTo>
                    <a:pt x="18" y="9"/>
                  </a:lnTo>
                  <a:lnTo>
                    <a:pt x="16" y="10"/>
                  </a:lnTo>
                  <a:lnTo>
                    <a:pt x="16" y="13"/>
                  </a:lnTo>
                  <a:lnTo>
                    <a:pt x="19" y="15"/>
                  </a:lnTo>
                  <a:lnTo>
                    <a:pt x="22" y="12"/>
                  </a:lnTo>
                  <a:lnTo>
                    <a:pt x="22" y="9"/>
                  </a:lnTo>
                  <a:lnTo>
                    <a:pt x="22" y="9"/>
                  </a:lnTo>
                  <a:lnTo>
                    <a:pt x="22" y="9"/>
                  </a:lnTo>
                  <a:close/>
                </a:path>
              </a:pathLst>
            </a:custGeom>
            <a:grp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328" name="Freeform 151"/>
            <p:cNvSpPr/>
            <p:nvPr/>
          </p:nvSpPr>
          <p:spPr bwMode="auto">
            <a:xfrm>
              <a:off x="8465568" y="3199511"/>
              <a:ext cx="253297" cy="139831"/>
            </a:xfrm>
            <a:custGeom>
              <a:avLst/>
              <a:gdLst>
                <a:gd name="T0" fmla="*/ 79 w 153"/>
                <a:gd name="T1" fmla="*/ 64 h 85"/>
                <a:gd name="T2" fmla="*/ 87 w 153"/>
                <a:gd name="T3" fmla="*/ 65 h 85"/>
                <a:gd name="T4" fmla="*/ 105 w 153"/>
                <a:gd name="T5" fmla="*/ 76 h 85"/>
                <a:gd name="T6" fmla="*/ 114 w 153"/>
                <a:gd name="T7" fmla="*/ 79 h 85"/>
                <a:gd name="T8" fmla="*/ 125 w 153"/>
                <a:gd name="T9" fmla="*/ 80 h 85"/>
                <a:gd name="T10" fmla="*/ 129 w 153"/>
                <a:gd name="T11" fmla="*/ 85 h 85"/>
                <a:gd name="T12" fmla="*/ 134 w 153"/>
                <a:gd name="T13" fmla="*/ 80 h 85"/>
                <a:gd name="T14" fmla="*/ 137 w 153"/>
                <a:gd name="T15" fmla="*/ 82 h 85"/>
                <a:gd name="T16" fmla="*/ 153 w 153"/>
                <a:gd name="T17" fmla="*/ 85 h 85"/>
                <a:gd name="T18" fmla="*/ 150 w 153"/>
                <a:gd name="T19" fmla="*/ 70 h 85"/>
                <a:gd name="T20" fmla="*/ 147 w 153"/>
                <a:gd name="T21" fmla="*/ 53 h 85"/>
                <a:gd name="T22" fmla="*/ 137 w 153"/>
                <a:gd name="T23" fmla="*/ 56 h 85"/>
                <a:gd name="T24" fmla="*/ 126 w 153"/>
                <a:gd name="T25" fmla="*/ 52 h 85"/>
                <a:gd name="T26" fmla="*/ 120 w 153"/>
                <a:gd name="T27" fmla="*/ 49 h 85"/>
                <a:gd name="T28" fmla="*/ 119 w 153"/>
                <a:gd name="T29" fmla="*/ 52 h 85"/>
                <a:gd name="T30" fmla="*/ 113 w 153"/>
                <a:gd name="T31" fmla="*/ 50 h 85"/>
                <a:gd name="T32" fmla="*/ 113 w 153"/>
                <a:gd name="T33" fmla="*/ 49 h 85"/>
                <a:gd name="T34" fmla="*/ 106 w 153"/>
                <a:gd name="T35" fmla="*/ 52 h 85"/>
                <a:gd name="T36" fmla="*/ 105 w 153"/>
                <a:gd name="T37" fmla="*/ 46 h 85"/>
                <a:gd name="T38" fmla="*/ 102 w 153"/>
                <a:gd name="T39" fmla="*/ 47 h 85"/>
                <a:gd name="T40" fmla="*/ 94 w 153"/>
                <a:gd name="T41" fmla="*/ 46 h 85"/>
                <a:gd name="T42" fmla="*/ 91 w 153"/>
                <a:gd name="T43" fmla="*/ 44 h 85"/>
                <a:gd name="T44" fmla="*/ 93 w 153"/>
                <a:gd name="T45" fmla="*/ 40 h 85"/>
                <a:gd name="T46" fmla="*/ 91 w 153"/>
                <a:gd name="T47" fmla="*/ 37 h 85"/>
                <a:gd name="T48" fmla="*/ 87 w 153"/>
                <a:gd name="T49" fmla="*/ 38 h 85"/>
                <a:gd name="T50" fmla="*/ 81 w 153"/>
                <a:gd name="T51" fmla="*/ 38 h 85"/>
                <a:gd name="T52" fmla="*/ 73 w 153"/>
                <a:gd name="T53" fmla="*/ 26 h 85"/>
                <a:gd name="T54" fmla="*/ 70 w 153"/>
                <a:gd name="T55" fmla="*/ 22 h 85"/>
                <a:gd name="T56" fmla="*/ 66 w 153"/>
                <a:gd name="T57" fmla="*/ 25 h 85"/>
                <a:gd name="T58" fmla="*/ 64 w 153"/>
                <a:gd name="T59" fmla="*/ 28 h 85"/>
                <a:gd name="T60" fmla="*/ 61 w 153"/>
                <a:gd name="T61" fmla="*/ 25 h 85"/>
                <a:gd name="T62" fmla="*/ 58 w 153"/>
                <a:gd name="T63" fmla="*/ 20 h 85"/>
                <a:gd name="T64" fmla="*/ 55 w 153"/>
                <a:gd name="T65" fmla="*/ 16 h 85"/>
                <a:gd name="T66" fmla="*/ 39 w 153"/>
                <a:gd name="T67" fmla="*/ 10 h 85"/>
                <a:gd name="T68" fmla="*/ 34 w 153"/>
                <a:gd name="T69" fmla="*/ 5 h 85"/>
                <a:gd name="T70" fmla="*/ 28 w 153"/>
                <a:gd name="T71" fmla="*/ 0 h 85"/>
                <a:gd name="T72" fmla="*/ 22 w 153"/>
                <a:gd name="T73" fmla="*/ 2 h 85"/>
                <a:gd name="T74" fmla="*/ 15 w 153"/>
                <a:gd name="T75" fmla="*/ 8 h 85"/>
                <a:gd name="T76" fmla="*/ 9 w 153"/>
                <a:gd name="T77" fmla="*/ 10 h 85"/>
                <a:gd name="T78" fmla="*/ 3 w 153"/>
                <a:gd name="T79" fmla="*/ 19 h 85"/>
                <a:gd name="T80" fmla="*/ 1 w 153"/>
                <a:gd name="T81" fmla="*/ 22 h 85"/>
                <a:gd name="T82" fmla="*/ 3 w 153"/>
                <a:gd name="T83" fmla="*/ 25 h 85"/>
                <a:gd name="T84" fmla="*/ 0 w 153"/>
                <a:gd name="T85" fmla="*/ 31 h 85"/>
                <a:gd name="T86" fmla="*/ 12 w 153"/>
                <a:gd name="T87" fmla="*/ 37 h 85"/>
                <a:gd name="T88" fmla="*/ 22 w 153"/>
                <a:gd name="T89" fmla="*/ 44 h 85"/>
                <a:gd name="T90" fmla="*/ 36 w 153"/>
                <a:gd name="T91" fmla="*/ 53 h 85"/>
                <a:gd name="T92" fmla="*/ 40 w 153"/>
                <a:gd name="T93" fmla="*/ 55 h 85"/>
                <a:gd name="T94" fmla="*/ 43 w 153"/>
                <a:gd name="T95" fmla="*/ 59 h 85"/>
                <a:gd name="T96" fmla="*/ 51 w 153"/>
                <a:gd name="T97" fmla="*/ 58 h 85"/>
                <a:gd name="T98" fmla="*/ 54 w 153"/>
                <a:gd name="T99" fmla="*/ 61 h 85"/>
                <a:gd name="T100" fmla="*/ 61 w 153"/>
                <a:gd name="T101" fmla="*/ 62 h 85"/>
                <a:gd name="T102" fmla="*/ 64 w 153"/>
                <a:gd name="T103" fmla="*/ 67 h 85"/>
                <a:gd name="T104" fmla="*/ 72 w 153"/>
                <a:gd name="T105" fmla="*/ 64 h 85"/>
                <a:gd name="T106" fmla="*/ 73 w 153"/>
                <a:gd name="T107" fmla="*/ 67 h 85"/>
                <a:gd name="T108" fmla="*/ 75 w 153"/>
                <a:gd name="T109" fmla="*/ 61 h 85"/>
                <a:gd name="T110" fmla="*/ 76 w 153"/>
                <a:gd name="T111" fmla="*/ 6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3" h="85">
                  <a:moveTo>
                    <a:pt x="76" y="61"/>
                  </a:moveTo>
                  <a:lnTo>
                    <a:pt x="79" y="64"/>
                  </a:lnTo>
                  <a:lnTo>
                    <a:pt x="79" y="65"/>
                  </a:lnTo>
                  <a:lnTo>
                    <a:pt x="87" y="65"/>
                  </a:lnTo>
                  <a:lnTo>
                    <a:pt x="100" y="79"/>
                  </a:lnTo>
                  <a:lnTo>
                    <a:pt x="105" y="76"/>
                  </a:lnTo>
                  <a:lnTo>
                    <a:pt x="113" y="80"/>
                  </a:lnTo>
                  <a:lnTo>
                    <a:pt x="114" y="79"/>
                  </a:lnTo>
                  <a:lnTo>
                    <a:pt x="119" y="79"/>
                  </a:lnTo>
                  <a:lnTo>
                    <a:pt x="125" y="80"/>
                  </a:lnTo>
                  <a:lnTo>
                    <a:pt x="128" y="82"/>
                  </a:lnTo>
                  <a:lnTo>
                    <a:pt x="129" y="85"/>
                  </a:lnTo>
                  <a:lnTo>
                    <a:pt x="131" y="82"/>
                  </a:lnTo>
                  <a:lnTo>
                    <a:pt x="134" y="80"/>
                  </a:lnTo>
                  <a:lnTo>
                    <a:pt x="135" y="80"/>
                  </a:lnTo>
                  <a:lnTo>
                    <a:pt x="137" y="82"/>
                  </a:lnTo>
                  <a:lnTo>
                    <a:pt x="137" y="85"/>
                  </a:lnTo>
                  <a:lnTo>
                    <a:pt x="153" y="85"/>
                  </a:lnTo>
                  <a:lnTo>
                    <a:pt x="153" y="76"/>
                  </a:lnTo>
                  <a:lnTo>
                    <a:pt x="150" y="70"/>
                  </a:lnTo>
                  <a:lnTo>
                    <a:pt x="150" y="58"/>
                  </a:lnTo>
                  <a:lnTo>
                    <a:pt x="147" y="53"/>
                  </a:lnTo>
                  <a:lnTo>
                    <a:pt x="141" y="56"/>
                  </a:lnTo>
                  <a:lnTo>
                    <a:pt x="137" y="56"/>
                  </a:lnTo>
                  <a:lnTo>
                    <a:pt x="131" y="53"/>
                  </a:lnTo>
                  <a:lnTo>
                    <a:pt x="126" y="52"/>
                  </a:lnTo>
                  <a:lnTo>
                    <a:pt x="125" y="50"/>
                  </a:lnTo>
                  <a:lnTo>
                    <a:pt x="120" y="49"/>
                  </a:lnTo>
                  <a:lnTo>
                    <a:pt x="120" y="50"/>
                  </a:lnTo>
                  <a:lnTo>
                    <a:pt x="119" y="52"/>
                  </a:lnTo>
                  <a:lnTo>
                    <a:pt x="114" y="52"/>
                  </a:lnTo>
                  <a:lnTo>
                    <a:pt x="113" y="50"/>
                  </a:lnTo>
                  <a:lnTo>
                    <a:pt x="113" y="47"/>
                  </a:lnTo>
                  <a:lnTo>
                    <a:pt x="113" y="49"/>
                  </a:lnTo>
                  <a:lnTo>
                    <a:pt x="110" y="52"/>
                  </a:lnTo>
                  <a:lnTo>
                    <a:pt x="106" y="52"/>
                  </a:lnTo>
                  <a:lnTo>
                    <a:pt x="105" y="50"/>
                  </a:lnTo>
                  <a:lnTo>
                    <a:pt x="105" y="46"/>
                  </a:lnTo>
                  <a:lnTo>
                    <a:pt x="103" y="46"/>
                  </a:lnTo>
                  <a:lnTo>
                    <a:pt x="102" y="47"/>
                  </a:lnTo>
                  <a:lnTo>
                    <a:pt x="99" y="47"/>
                  </a:lnTo>
                  <a:lnTo>
                    <a:pt x="94" y="46"/>
                  </a:lnTo>
                  <a:lnTo>
                    <a:pt x="93" y="44"/>
                  </a:lnTo>
                  <a:lnTo>
                    <a:pt x="91" y="44"/>
                  </a:lnTo>
                  <a:lnTo>
                    <a:pt x="91" y="41"/>
                  </a:lnTo>
                  <a:lnTo>
                    <a:pt x="93" y="40"/>
                  </a:lnTo>
                  <a:lnTo>
                    <a:pt x="93" y="38"/>
                  </a:lnTo>
                  <a:lnTo>
                    <a:pt x="91" y="37"/>
                  </a:lnTo>
                  <a:lnTo>
                    <a:pt x="90" y="37"/>
                  </a:lnTo>
                  <a:lnTo>
                    <a:pt x="87" y="38"/>
                  </a:lnTo>
                  <a:lnTo>
                    <a:pt x="85" y="40"/>
                  </a:lnTo>
                  <a:lnTo>
                    <a:pt x="81" y="38"/>
                  </a:lnTo>
                  <a:lnTo>
                    <a:pt x="73" y="31"/>
                  </a:lnTo>
                  <a:lnTo>
                    <a:pt x="73" y="26"/>
                  </a:lnTo>
                  <a:lnTo>
                    <a:pt x="72" y="23"/>
                  </a:lnTo>
                  <a:lnTo>
                    <a:pt x="70" y="22"/>
                  </a:lnTo>
                  <a:lnTo>
                    <a:pt x="67" y="22"/>
                  </a:lnTo>
                  <a:lnTo>
                    <a:pt x="66" y="25"/>
                  </a:lnTo>
                  <a:lnTo>
                    <a:pt x="64" y="26"/>
                  </a:lnTo>
                  <a:lnTo>
                    <a:pt x="64" y="28"/>
                  </a:lnTo>
                  <a:lnTo>
                    <a:pt x="61" y="28"/>
                  </a:lnTo>
                  <a:lnTo>
                    <a:pt x="61" y="25"/>
                  </a:lnTo>
                  <a:lnTo>
                    <a:pt x="60" y="23"/>
                  </a:lnTo>
                  <a:lnTo>
                    <a:pt x="58" y="20"/>
                  </a:lnTo>
                  <a:lnTo>
                    <a:pt x="57" y="19"/>
                  </a:lnTo>
                  <a:lnTo>
                    <a:pt x="55" y="16"/>
                  </a:lnTo>
                  <a:lnTo>
                    <a:pt x="43" y="14"/>
                  </a:lnTo>
                  <a:lnTo>
                    <a:pt x="39" y="10"/>
                  </a:lnTo>
                  <a:lnTo>
                    <a:pt x="36" y="8"/>
                  </a:lnTo>
                  <a:lnTo>
                    <a:pt x="34" y="5"/>
                  </a:lnTo>
                  <a:lnTo>
                    <a:pt x="31" y="2"/>
                  </a:lnTo>
                  <a:lnTo>
                    <a:pt x="28" y="0"/>
                  </a:lnTo>
                  <a:lnTo>
                    <a:pt x="25" y="0"/>
                  </a:lnTo>
                  <a:lnTo>
                    <a:pt x="22" y="2"/>
                  </a:lnTo>
                  <a:lnTo>
                    <a:pt x="21" y="3"/>
                  </a:lnTo>
                  <a:lnTo>
                    <a:pt x="15" y="8"/>
                  </a:lnTo>
                  <a:lnTo>
                    <a:pt x="10" y="3"/>
                  </a:lnTo>
                  <a:lnTo>
                    <a:pt x="9" y="10"/>
                  </a:lnTo>
                  <a:lnTo>
                    <a:pt x="1" y="16"/>
                  </a:lnTo>
                  <a:lnTo>
                    <a:pt x="3" y="19"/>
                  </a:lnTo>
                  <a:lnTo>
                    <a:pt x="1" y="20"/>
                  </a:lnTo>
                  <a:lnTo>
                    <a:pt x="1" y="22"/>
                  </a:lnTo>
                  <a:lnTo>
                    <a:pt x="4" y="25"/>
                  </a:lnTo>
                  <a:lnTo>
                    <a:pt x="3" y="25"/>
                  </a:lnTo>
                  <a:lnTo>
                    <a:pt x="0" y="28"/>
                  </a:lnTo>
                  <a:lnTo>
                    <a:pt x="0" y="31"/>
                  </a:lnTo>
                  <a:lnTo>
                    <a:pt x="9" y="38"/>
                  </a:lnTo>
                  <a:lnTo>
                    <a:pt x="12" y="37"/>
                  </a:lnTo>
                  <a:lnTo>
                    <a:pt x="16" y="44"/>
                  </a:lnTo>
                  <a:lnTo>
                    <a:pt x="22" y="44"/>
                  </a:lnTo>
                  <a:lnTo>
                    <a:pt x="25" y="49"/>
                  </a:lnTo>
                  <a:lnTo>
                    <a:pt x="36" y="53"/>
                  </a:lnTo>
                  <a:lnTo>
                    <a:pt x="39" y="53"/>
                  </a:lnTo>
                  <a:lnTo>
                    <a:pt x="40" y="55"/>
                  </a:lnTo>
                  <a:lnTo>
                    <a:pt x="42" y="58"/>
                  </a:lnTo>
                  <a:lnTo>
                    <a:pt x="43" y="59"/>
                  </a:lnTo>
                  <a:lnTo>
                    <a:pt x="49" y="59"/>
                  </a:lnTo>
                  <a:lnTo>
                    <a:pt x="51" y="58"/>
                  </a:lnTo>
                  <a:lnTo>
                    <a:pt x="54" y="58"/>
                  </a:lnTo>
                  <a:lnTo>
                    <a:pt x="54" y="61"/>
                  </a:lnTo>
                  <a:lnTo>
                    <a:pt x="55" y="62"/>
                  </a:lnTo>
                  <a:lnTo>
                    <a:pt x="61" y="62"/>
                  </a:lnTo>
                  <a:lnTo>
                    <a:pt x="63" y="64"/>
                  </a:lnTo>
                  <a:lnTo>
                    <a:pt x="64" y="67"/>
                  </a:lnTo>
                  <a:lnTo>
                    <a:pt x="67" y="64"/>
                  </a:lnTo>
                  <a:lnTo>
                    <a:pt x="72" y="64"/>
                  </a:lnTo>
                  <a:lnTo>
                    <a:pt x="73" y="65"/>
                  </a:lnTo>
                  <a:lnTo>
                    <a:pt x="73" y="67"/>
                  </a:lnTo>
                  <a:lnTo>
                    <a:pt x="73" y="62"/>
                  </a:lnTo>
                  <a:lnTo>
                    <a:pt x="75" y="61"/>
                  </a:lnTo>
                  <a:lnTo>
                    <a:pt x="76" y="61"/>
                  </a:lnTo>
                  <a:lnTo>
                    <a:pt x="76" y="61"/>
                  </a:lnTo>
                  <a:lnTo>
                    <a:pt x="76" y="61"/>
                  </a:lnTo>
                  <a:close/>
                </a:path>
              </a:pathLst>
            </a:custGeom>
            <a:grp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329" name="Freeform 152"/>
            <p:cNvSpPr/>
            <p:nvPr/>
          </p:nvSpPr>
          <p:spPr bwMode="auto">
            <a:xfrm>
              <a:off x="8866210" y="3266958"/>
              <a:ext cx="274819" cy="644868"/>
            </a:xfrm>
            <a:custGeom>
              <a:avLst/>
              <a:gdLst>
                <a:gd name="T0" fmla="*/ 6 w 166"/>
                <a:gd name="T1" fmla="*/ 166 h 392"/>
                <a:gd name="T2" fmla="*/ 23 w 166"/>
                <a:gd name="T3" fmla="*/ 181 h 392"/>
                <a:gd name="T4" fmla="*/ 29 w 166"/>
                <a:gd name="T5" fmla="*/ 195 h 392"/>
                <a:gd name="T6" fmla="*/ 45 w 166"/>
                <a:gd name="T7" fmla="*/ 204 h 392"/>
                <a:gd name="T8" fmla="*/ 51 w 166"/>
                <a:gd name="T9" fmla="*/ 219 h 392"/>
                <a:gd name="T10" fmla="*/ 56 w 166"/>
                <a:gd name="T11" fmla="*/ 255 h 392"/>
                <a:gd name="T12" fmla="*/ 63 w 166"/>
                <a:gd name="T13" fmla="*/ 265 h 392"/>
                <a:gd name="T14" fmla="*/ 74 w 166"/>
                <a:gd name="T15" fmla="*/ 265 h 392"/>
                <a:gd name="T16" fmla="*/ 84 w 166"/>
                <a:gd name="T17" fmla="*/ 255 h 392"/>
                <a:gd name="T18" fmla="*/ 98 w 166"/>
                <a:gd name="T19" fmla="*/ 234 h 392"/>
                <a:gd name="T20" fmla="*/ 112 w 166"/>
                <a:gd name="T21" fmla="*/ 253 h 392"/>
                <a:gd name="T22" fmla="*/ 119 w 166"/>
                <a:gd name="T23" fmla="*/ 285 h 392"/>
                <a:gd name="T24" fmla="*/ 127 w 166"/>
                <a:gd name="T25" fmla="*/ 309 h 392"/>
                <a:gd name="T26" fmla="*/ 134 w 166"/>
                <a:gd name="T27" fmla="*/ 353 h 392"/>
                <a:gd name="T28" fmla="*/ 140 w 166"/>
                <a:gd name="T29" fmla="*/ 374 h 392"/>
                <a:gd name="T30" fmla="*/ 143 w 166"/>
                <a:gd name="T31" fmla="*/ 392 h 392"/>
                <a:gd name="T32" fmla="*/ 146 w 166"/>
                <a:gd name="T33" fmla="*/ 380 h 392"/>
                <a:gd name="T34" fmla="*/ 157 w 166"/>
                <a:gd name="T35" fmla="*/ 354 h 392"/>
                <a:gd name="T36" fmla="*/ 149 w 166"/>
                <a:gd name="T37" fmla="*/ 324 h 392"/>
                <a:gd name="T38" fmla="*/ 133 w 166"/>
                <a:gd name="T39" fmla="*/ 294 h 392"/>
                <a:gd name="T40" fmla="*/ 127 w 166"/>
                <a:gd name="T41" fmla="*/ 285 h 392"/>
                <a:gd name="T42" fmla="*/ 133 w 166"/>
                <a:gd name="T43" fmla="*/ 262 h 392"/>
                <a:gd name="T44" fmla="*/ 134 w 166"/>
                <a:gd name="T45" fmla="*/ 255 h 392"/>
                <a:gd name="T46" fmla="*/ 131 w 166"/>
                <a:gd name="T47" fmla="*/ 246 h 392"/>
                <a:gd name="T48" fmla="*/ 121 w 166"/>
                <a:gd name="T49" fmla="*/ 237 h 392"/>
                <a:gd name="T50" fmla="*/ 115 w 166"/>
                <a:gd name="T51" fmla="*/ 222 h 392"/>
                <a:gd name="T52" fmla="*/ 112 w 166"/>
                <a:gd name="T53" fmla="*/ 207 h 392"/>
                <a:gd name="T54" fmla="*/ 112 w 166"/>
                <a:gd name="T55" fmla="*/ 198 h 392"/>
                <a:gd name="T56" fmla="*/ 127 w 166"/>
                <a:gd name="T57" fmla="*/ 185 h 392"/>
                <a:gd name="T58" fmla="*/ 137 w 166"/>
                <a:gd name="T59" fmla="*/ 172 h 392"/>
                <a:gd name="T60" fmla="*/ 152 w 166"/>
                <a:gd name="T61" fmla="*/ 163 h 392"/>
                <a:gd name="T62" fmla="*/ 157 w 166"/>
                <a:gd name="T63" fmla="*/ 154 h 392"/>
                <a:gd name="T64" fmla="*/ 157 w 166"/>
                <a:gd name="T65" fmla="*/ 148 h 392"/>
                <a:gd name="T66" fmla="*/ 139 w 166"/>
                <a:gd name="T67" fmla="*/ 136 h 392"/>
                <a:gd name="T68" fmla="*/ 128 w 166"/>
                <a:gd name="T69" fmla="*/ 125 h 392"/>
                <a:gd name="T70" fmla="*/ 131 w 166"/>
                <a:gd name="T71" fmla="*/ 118 h 392"/>
                <a:gd name="T72" fmla="*/ 110 w 166"/>
                <a:gd name="T73" fmla="*/ 98 h 392"/>
                <a:gd name="T74" fmla="*/ 95 w 166"/>
                <a:gd name="T75" fmla="*/ 95 h 392"/>
                <a:gd name="T76" fmla="*/ 89 w 166"/>
                <a:gd name="T77" fmla="*/ 80 h 392"/>
                <a:gd name="T78" fmla="*/ 95 w 166"/>
                <a:gd name="T79" fmla="*/ 60 h 392"/>
                <a:gd name="T80" fmla="*/ 102 w 166"/>
                <a:gd name="T81" fmla="*/ 56 h 392"/>
                <a:gd name="T82" fmla="*/ 102 w 166"/>
                <a:gd name="T83" fmla="*/ 35 h 392"/>
                <a:gd name="T84" fmla="*/ 89 w 166"/>
                <a:gd name="T85" fmla="*/ 17 h 392"/>
                <a:gd name="T86" fmla="*/ 77 w 166"/>
                <a:gd name="T87" fmla="*/ 0 h 392"/>
                <a:gd name="T88" fmla="*/ 71 w 166"/>
                <a:gd name="T89" fmla="*/ 14 h 392"/>
                <a:gd name="T90" fmla="*/ 71 w 166"/>
                <a:gd name="T91" fmla="*/ 24 h 392"/>
                <a:gd name="T92" fmla="*/ 56 w 166"/>
                <a:gd name="T93" fmla="*/ 26 h 392"/>
                <a:gd name="T94" fmla="*/ 45 w 166"/>
                <a:gd name="T95" fmla="*/ 38 h 392"/>
                <a:gd name="T96" fmla="*/ 41 w 166"/>
                <a:gd name="T97" fmla="*/ 47 h 392"/>
                <a:gd name="T98" fmla="*/ 36 w 166"/>
                <a:gd name="T99" fmla="*/ 62 h 392"/>
                <a:gd name="T100" fmla="*/ 30 w 166"/>
                <a:gd name="T101" fmla="*/ 88 h 392"/>
                <a:gd name="T102" fmla="*/ 12 w 166"/>
                <a:gd name="T103" fmla="*/ 95 h 392"/>
                <a:gd name="T104" fmla="*/ 14 w 166"/>
                <a:gd name="T105" fmla="*/ 121 h 392"/>
                <a:gd name="T106" fmla="*/ 14 w 166"/>
                <a:gd name="T107" fmla="*/ 133 h 392"/>
                <a:gd name="T108" fmla="*/ 2 w 166"/>
                <a:gd name="T109" fmla="*/ 149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6" h="392">
                  <a:moveTo>
                    <a:pt x="0" y="154"/>
                  </a:moveTo>
                  <a:lnTo>
                    <a:pt x="5" y="154"/>
                  </a:lnTo>
                  <a:lnTo>
                    <a:pt x="3" y="164"/>
                  </a:lnTo>
                  <a:lnTo>
                    <a:pt x="5" y="164"/>
                  </a:lnTo>
                  <a:lnTo>
                    <a:pt x="6" y="166"/>
                  </a:lnTo>
                  <a:lnTo>
                    <a:pt x="11" y="167"/>
                  </a:lnTo>
                  <a:lnTo>
                    <a:pt x="14" y="169"/>
                  </a:lnTo>
                  <a:lnTo>
                    <a:pt x="18" y="173"/>
                  </a:lnTo>
                  <a:lnTo>
                    <a:pt x="21" y="179"/>
                  </a:lnTo>
                  <a:lnTo>
                    <a:pt x="23" y="181"/>
                  </a:lnTo>
                  <a:lnTo>
                    <a:pt x="23" y="184"/>
                  </a:lnTo>
                  <a:lnTo>
                    <a:pt x="32" y="181"/>
                  </a:lnTo>
                  <a:lnTo>
                    <a:pt x="26" y="193"/>
                  </a:lnTo>
                  <a:lnTo>
                    <a:pt x="27" y="193"/>
                  </a:lnTo>
                  <a:lnTo>
                    <a:pt x="29" y="195"/>
                  </a:lnTo>
                  <a:lnTo>
                    <a:pt x="32" y="195"/>
                  </a:lnTo>
                  <a:lnTo>
                    <a:pt x="38" y="196"/>
                  </a:lnTo>
                  <a:lnTo>
                    <a:pt x="41" y="199"/>
                  </a:lnTo>
                  <a:lnTo>
                    <a:pt x="44" y="201"/>
                  </a:lnTo>
                  <a:lnTo>
                    <a:pt x="45" y="204"/>
                  </a:lnTo>
                  <a:lnTo>
                    <a:pt x="48" y="207"/>
                  </a:lnTo>
                  <a:lnTo>
                    <a:pt x="50" y="210"/>
                  </a:lnTo>
                  <a:lnTo>
                    <a:pt x="50" y="214"/>
                  </a:lnTo>
                  <a:lnTo>
                    <a:pt x="51" y="217"/>
                  </a:lnTo>
                  <a:lnTo>
                    <a:pt x="51" y="219"/>
                  </a:lnTo>
                  <a:lnTo>
                    <a:pt x="53" y="222"/>
                  </a:lnTo>
                  <a:lnTo>
                    <a:pt x="54" y="225"/>
                  </a:lnTo>
                  <a:lnTo>
                    <a:pt x="57" y="228"/>
                  </a:lnTo>
                  <a:lnTo>
                    <a:pt x="54" y="232"/>
                  </a:lnTo>
                  <a:lnTo>
                    <a:pt x="56" y="255"/>
                  </a:lnTo>
                  <a:lnTo>
                    <a:pt x="53" y="258"/>
                  </a:lnTo>
                  <a:lnTo>
                    <a:pt x="53" y="262"/>
                  </a:lnTo>
                  <a:lnTo>
                    <a:pt x="57" y="267"/>
                  </a:lnTo>
                  <a:lnTo>
                    <a:pt x="60" y="267"/>
                  </a:lnTo>
                  <a:lnTo>
                    <a:pt x="63" y="265"/>
                  </a:lnTo>
                  <a:lnTo>
                    <a:pt x="65" y="264"/>
                  </a:lnTo>
                  <a:lnTo>
                    <a:pt x="66" y="265"/>
                  </a:lnTo>
                  <a:lnTo>
                    <a:pt x="66" y="267"/>
                  </a:lnTo>
                  <a:lnTo>
                    <a:pt x="72" y="267"/>
                  </a:lnTo>
                  <a:lnTo>
                    <a:pt x="74" y="265"/>
                  </a:lnTo>
                  <a:lnTo>
                    <a:pt x="77" y="264"/>
                  </a:lnTo>
                  <a:lnTo>
                    <a:pt x="78" y="261"/>
                  </a:lnTo>
                  <a:lnTo>
                    <a:pt x="80" y="258"/>
                  </a:lnTo>
                  <a:lnTo>
                    <a:pt x="81" y="255"/>
                  </a:lnTo>
                  <a:lnTo>
                    <a:pt x="84" y="255"/>
                  </a:lnTo>
                  <a:lnTo>
                    <a:pt x="93" y="250"/>
                  </a:lnTo>
                  <a:lnTo>
                    <a:pt x="95" y="249"/>
                  </a:lnTo>
                  <a:lnTo>
                    <a:pt x="95" y="235"/>
                  </a:lnTo>
                  <a:lnTo>
                    <a:pt x="96" y="234"/>
                  </a:lnTo>
                  <a:lnTo>
                    <a:pt x="98" y="234"/>
                  </a:lnTo>
                  <a:lnTo>
                    <a:pt x="102" y="238"/>
                  </a:lnTo>
                  <a:lnTo>
                    <a:pt x="104" y="241"/>
                  </a:lnTo>
                  <a:lnTo>
                    <a:pt x="104" y="249"/>
                  </a:lnTo>
                  <a:lnTo>
                    <a:pt x="107" y="249"/>
                  </a:lnTo>
                  <a:lnTo>
                    <a:pt x="112" y="253"/>
                  </a:lnTo>
                  <a:lnTo>
                    <a:pt x="113" y="256"/>
                  </a:lnTo>
                  <a:lnTo>
                    <a:pt x="116" y="265"/>
                  </a:lnTo>
                  <a:lnTo>
                    <a:pt x="118" y="274"/>
                  </a:lnTo>
                  <a:lnTo>
                    <a:pt x="118" y="280"/>
                  </a:lnTo>
                  <a:lnTo>
                    <a:pt x="119" y="285"/>
                  </a:lnTo>
                  <a:lnTo>
                    <a:pt x="119" y="294"/>
                  </a:lnTo>
                  <a:lnTo>
                    <a:pt x="121" y="295"/>
                  </a:lnTo>
                  <a:lnTo>
                    <a:pt x="125" y="306"/>
                  </a:lnTo>
                  <a:lnTo>
                    <a:pt x="127" y="308"/>
                  </a:lnTo>
                  <a:lnTo>
                    <a:pt x="127" y="309"/>
                  </a:lnTo>
                  <a:lnTo>
                    <a:pt x="137" y="332"/>
                  </a:lnTo>
                  <a:lnTo>
                    <a:pt x="140" y="345"/>
                  </a:lnTo>
                  <a:lnTo>
                    <a:pt x="136" y="345"/>
                  </a:lnTo>
                  <a:lnTo>
                    <a:pt x="134" y="347"/>
                  </a:lnTo>
                  <a:lnTo>
                    <a:pt x="134" y="353"/>
                  </a:lnTo>
                  <a:lnTo>
                    <a:pt x="133" y="356"/>
                  </a:lnTo>
                  <a:lnTo>
                    <a:pt x="133" y="359"/>
                  </a:lnTo>
                  <a:lnTo>
                    <a:pt x="145" y="356"/>
                  </a:lnTo>
                  <a:lnTo>
                    <a:pt x="140" y="369"/>
                  </a:lnTo>
                  <a:lnTo>
                    <a:pt x="140" y="374"/>
                  </a:lnTo>
                  <a:lnTo>
                    <a:pt x="139" y="377"/>
                  </a:lnTo>
                  <a:lnTo>
                    <a:pt x="139" y="383"/>
                  </a:lnTo>
                  <a:lnTo>
                    <a:pt x="140" y="387"/>
                  </a:lnTo>
                  <a:lnTo>
                    <a:pt x="140" y="389"/>
                  </a:lnTo>
                  <a:lnTo>
                    <a:pt x="143" y="392"/>
                  </a:lnTo>
                  <a:lnTo>
                    <a:pt x="145" y="389"/>
                  </a:lnTo>
                  <a:lnTo>
                    <a:pt x="146" y="387"/>
                  </a:lnTo>
                  <a:lnTo>
                    <a:pt x="148" y="384"/>
                  </a:lnTo>
                  <a:lnTo>
                    <a:pt x="148" y="381"/>
                  </a:lnTo>
                  <a:lnTo>
                    <a:pt x="146" y="380"/>
                  </a:lnTo>
                  <a:lnTo>
                    <a:pt x="146" y="377"/>
                  </a:lnTo>
                  <a:lnTo>
                    <a:pt x="151" y="371"/>
                  </a:lnTo>
                  <a:lnTo>
                    <a:pt x="155" y="362"/>
                  </a:lnTo>
                  <a:lnTo>
                    <a:pt x="155" y="357"/>
                  </a:lnTo>
                  <a:lnTo>
                    <a:pt x="157" y="354"/>
                  </a:lnTo>
                  <a:lnTo>
                    <a:pt x="157" y="347"/>
                  </a:lnTo>
                  <a:lnTo>
                    <a:pt x="155" y="344"/>
                  </a:lnTo>
                  <a:lnTo>
                    <a:pt x="155" y="338"/>
                  </a:lnTo>
                  <a:lnTo>
                    <a:pt x="149" y="330"/>
                  </a:lnTo>
                  <a:lnTo>
                    <a:pt x="149" y="324"/>
                  </a:lnTo>
                  <a:lnTo>
                    <a:pt x="148" y="320"/>
                  </a:lnTo>
                  <a:lnTo>
                    <a:pt x="148" y="312"/>
                  </a:lnTo>
                  <a:lnTo>
                    <a:pt x="146" y="309"/>
                  </a:lnTo>
                  <a:lnTo>
                    <a:pt x="134" y="298"/>
                  </a:lnTo>
                  <a:lnTo>
                    <a:pt x="133" y="294"/>
                  </a:lnTo>
                  <a:lnTo>
                    <a:pt x="131" y="292"/>
                  </a:lnTo>
                  <a:lnTo>
                    <a:pt x="130" y="289"/>
                  </a:lnTo>
                  <a:lnTo>
                    <a:pt x="128" y="288"/>
                  </a:lnTo>
                  <a:lnTo>
                    <a:pt x="128" y="286"/>
                  </a:lnTo>
                  <a:lnTo>
                    <a:pt x="127" y="285"/>
                  </a:lnTo>
                  <a:lnTo>
                    <a:pt x="131" y="276"/>
                  </a:lnTo>
                  <a:lnTo>
                    <a:pt x="133" y="274"/>
                  </a:lnTo>
                  <a:lnTo>
                    <a:pt x="134" y="271"/>
                  </a:lnTo>
                  <a:lnTo>
                    <a:pt x="134" y="265"/>
                  </a:lnTo>
                  <a:lnTo>
                    <a:pt x="133" y="262"/>
                  </a:lnTo>
                  <a:lnTo>
                    <a:pt x="136" y="262"/>
                  </a:lnTo>
                  <a:lnTo>
                    <a:pt x="137" y="261"/>
                  </a:lnTo>
                  <a:lnTo>
                    <a:pt x="137" y="255"/>
                  </a:lnTo>
                  <a:lnTo>
                    <a:pt x="136" y="253"/>
                  </a:lnTo>
                  <a:lnTo>
                    <a:pt x="134" y="255"/>
                  </a:lnTo>
                  <a:lnTo>
                    <a:pt x="133" y="255"/>
                  </a:lnTo>
                  <a:lnTo>
                    <a:pt x="131" y="253"/>
                  </a:lnTo>
                  <a:lnTo>
                    <a:pt x="130" y="250"/>
                  </a:lnTo>
                  <a:lnTo>
                    <a:pt x="130" y="246"/>
                  </a:lnTo>
                  <a:lnTo>
                    <a:pt x="131" y="246"/>
                  </a:lnTo>
                  <a:lnTo>
                    <a:pt x="131" y="244"/>
                  </a:lnTo>
                  <a:lnTo>
                    <a:pt x="130" y="243"/>
                  </a:lnTo>
                  <a:lnTo>
                    <a:pt x="127" y="241"/>
                  </a:lnTo>
                  <a:lnTo>
                    <a:pt x="124" y="238"/>
                  </a:lnTo>
                  <a:lnTo>
                    <a:pt x="121" y="237"/>
                  </a:lnTo>
                  <a:lnTo>
                    <a:pt x="116" y="232"/>
                  </a:lnTo>
                  <a:lnTo>
                    <a:pt x="115" y="229"/>
                  </a:lnTo>
                  <a:lnTo>
                    <a:pt x="115" y="228"/>
                  </a:lnTo>
                  <a:lnTo>
                    <a:pt x="113" y="228"/>
                  </a:lnTo>
                  <a:lnTo>
                    <a:pt x="115" y="222"/>
                  </a:lnTo>
                  <a:lnTo>
                    <a:pt x="112" y="219"/>
                  </a:lnTo>
                  <a:lnTo>
                    <a:pt x="104" y="213"/>
                  </a:lnTo>
                  <a:lnTo>
                    <a:pt x="104" y="211"/>
                  </a:lnTo>
                  <a:lnTo>
                    <a:pt x="112" y="211"/>
                  </a:lnTo>
                  <a:lnTo>
                    <a:pt x="112" y="207"/>
                  </a:lnTo>
                  <a:lnTo>
                    <a:pt x="107" y="202"/>
                  </a:lnTo>
                  <a:lnTo>
                    <a:pt x="107" y="201"/>
                  </a:lnTo>
                  <a:lnTo>
                    <a:pt x="109" y="199"/>
                  </a:lnTo>
                  <a:lnTo>
                    <a:pt x="110" y="199"/>
                  </a:lnTo>
                  <a:lnTo>
                    <a:pt x="112" y="198"/>
                  </a:lnTo>
                  <a:lnTo>
                    <a:pt x="112" y="185"/>
                  </a:lnTo>
                  <a:lnTo>
                    <a:pt x="119" y="185"/>
                  </a:lnTo>
                  <a:lnTo>
                    <a:pt x="122" y="187"/>
                  </a:lnTo>
                  <a:lnTo>
                    <a:pt x="125" y="187"/>
                  </a:lnTo>
                  <a:lnTo>
                    <a:pt x="127" y="185"/>
                  </a:lnTo>
                  <a:lnTo>
                    <a:pt x="128" y="181"/>
                  </a:lnTo>
                  <a:lnTo>
                    <a:pt x="130" y="179"/>
                  </a:lnTo>
                  <a:lnTo>
                    <a:pt x="130" y="178"/>
                  </a:lnTo>
                  <a:lnTo>
                    <a:pt x="136" y="178"/>
                  </a:lnTo>
                  <a:lnTo>
                    <a:pt x="137" y="172"/>
                  </a:lnTo>
                  <a:lnTo>
                    <a:pt x="139" y="172"/>
                  </a:lnTo>
                  <a:lnTo>
                    <a:pt x="140" y="170"/>
                  </a:lnTo>
                  <a:lnTo>
                    <a:pt x="148" y="170"/>
                  </a:lnTo>
                  <a:lnTo>
                    <a:pt x="148" y="167"/>
                  </a:lnTo>
                  <a:lnTo>
                    <a:pt x="152" y="163"/>
                  </a:lnTo>
                  <a:lnTo>
                    <a:pt x="155" y="163"/>
                  </a:lnTo>
                  <a:lnTo>
                    <a:pt x="157" y="161"/>
                  </a:lnTo>
                  <a:lnTo>
                    <a:pt x="155" y="160"/>
                  </a:lnTo>
                  <a:lnTo>
                    <a:pt x="157" y="157"/>
                  </a:lnTo>
                  <a:lnTo>
                    <a:pt x="157" y="154"/>
                  </a:lnTo>
                  <a:lnTo>
                    <a:pt x="166" y="149"/>
                  </a:lnTo>
                  <a:lnTo>
                    <a:pt x="166" y="143"/>
                  </a:lnTo>
                  <a:lnTo>
                    <a:pt x="164" y="142"/>
                  </a:lnTo>
                  <a:lnTo>
                    <a:pt x="161" y="142"/>
                  </a:lnTo>
                  <a:lnTo>
                    <a:pt x="157" y="148"/>
                  </a:lnTo>
                  <a:lnTo>
                    <a:pt x="157" y="149"/>
                  </a:lnTo>
                  <a:lnTo>
                    <a:pt x="146" y="149"/>
                  </a:lnTo>
                  <a:lnTo>
                    <a:pt x="146" y="143"/>
                  </a:lnTo>
                  <a:lnTo>
                    <a:pt x="143" y="143"/>
                  </a:lnTo>
                  <a:lnTo>
                    <a:pt x="139" y="136"/>
                  </a:lnTo>
                  <a:lnTo>
                    <a:pt x="125" y="134"/>
                  </a:lnTo>
                  <a:lnTo>
                    <a:pt x="127" y="131"/>
                  </a:lnTo>
                  <a:lnTo>
                    <a:pt x="127" y="130"/>
                  </a:lnTo>
                  <a:lnTo>
                    <a:pt x="128" y="128"/>
                  </a:lnTo>
                  <a:lnTo>
                    <a:pt x="128" y="125"/>
                  </a:lnTo>
                  <a:lnTo>
                    <a:pt x="125" y="122"/>
                  </a:lnTo>
                  <a:lnTo>
                    <a:pt x="127" y="121"/>
                  </a:lnTo>
                  <a:lnTo>
                    <a:pt x="130" y="121"/>
                  </a:lnTo>
                  <a:lnTo>
                    <a:pt x="131" y="119"/>
                  </a:lnTo>
                  <a:lnTo>
                    <a:pt x="131" y="118"/>
                  </a:lnTo>
                  <a:lnTo>
                    <a:pt x="130" y="116"/>
                  </a:lnTo>
                  <a:lnTo>
                    <a:pt x="127" y="115"/>
                  </a:lnTo>
                  <a:lnTo>
                    <a:pt x="119" y="115"/>
                  </a:lnTo>
                  <a:lnTo>
                    <a:pt x="116" y="103"/>
                  </a:lnTo>
                  <a:lnTo>
                    <a:pt x="110" y="98"/>
                  </a:lnTo>
                  <a:lnTo>
                    <a:pt x="118" y="92"/>
                  </a:lnTo>
                  <a:lnTo>
                    <a:pt x="101" y="92"/>
                  </a:lnTo>
                  <a:lnTo>
                    <a:pt x="99" y="94"/>
                  </a:lnTo>
                  <a:lnTo>
                    <a:pt x="96" y="94"/>
                  </a:lnTo>
                  <a:lnTo>
                    <a:pt x="95" y="95"/>
                  </a:lnTo>
                  <a:lnTo>
                    <a:pt x="92" y="97"/>
                  </a:lnTo>
                  <a:lnTo>
                    <a:pt x="95" y="92"/>
                  </a:lnTo>
                  <a:lnTo>
                    <a:pt x="93" y="89"/>
                  </a:lnTo>
                  <a:lnTo>
                    <a:pt x="89" y="85"/>
                  </a:lnTo>
                  <a:lnTo>
                    <a:pt x="89" y="80"/>
                  </a:lnTo>
                  <a:lnTo>
                    <a:pt x="92" y="80"/>
                  </a:lnTo>
                  <a:lnTo>
                    <a:pt x="90" y="72"/>
                  </a:lnTo>
                  <a:lnTo>
                    <a:pt x="93" y="72"/>
                  </a:lnTo>
                  <a:lnTo>
                    <a:pt x="95" y="71"/>
                  </a:lnTo>
                  <a:lnTo>
                    <a:pt x="95" y="60"/>
                  </a:lnTo>
                  <a:lnTo>
                    <a:pt x="96" y="62"/>
                  </a:lnTo>
                  <a:lnTo>
                    <a:pt x="99" y="62"/>
                  </a:lnTo>
                  <a:lnTo>
                    <a:pt x="101" y="60"/>
                  </a:lnTo>
                  <a:lnTo>
                    <a:pt x="102" y="57"/>
                  </a:lnTo>
                  <a:lnTo>
                    <a:pt x="102" y="56"/>
                  </a:lnTo>
                  <a:lnTo>
                    <a:pt x="98" y="51"/>
                  </a:lnTo>
                  <a:lnTo>
                    <a:pt x="101" y="51"/>
                  </a:lnTo>
                  <a:lnTo>
                    <a:pt x="102" y="50"/>
                  </a:lnTo>
                  <a:lnTo>
                    <a:pt x="107" y="50"/>
                  </a:lnTo>
                  <a:lnTo>
                    <a:pt x="102" y="35"/>
                  </a:lnTo>
                  <a:lnTo>
                    <a:pt x="99" y="27"/>
                  </a:lnTo>
                  <a:lnTo>
                    <a:pt x="99" y="20"/>
                  </a:lnTo>
                  <a:lnTo>
                    <a:pt x="98" y="18"/>
                  </a:lnTo>
                  <a:lnTo>
                    <a:pt x="89" y="18"/>
                  </a:lnTo>
                  <a:lnTo>
                    <a:pt x="89" y="17"/>
                  </a:lnTo>
                  <a:lnTo>
                    <a:pt x="87" y="15"/>
                  </a:lnTo>
                  <a:lnTo>
                    <a:pt x="83" y="6"/>
                  </a:lnTo>
                  <a:lnTo>
                    <a:pt x="80" y="5"/>
                  </a:lnTo>
                  <a:lnTo>
                    <a:pt x="78" y="2"/>
                  </a:lnTo>
                  <a:lnTo>
                    <a:pt x="77" y="0"/>
                  </a:lnTo>
                  <a:lnTo>
                    <a:pt x="75" y="0"/>
                  </a:lnTo>
                  <a:lnTo>
                    <a:pt x="74" y="5"/>
                  </a:lnTo>
                  <a:lnTo>
                    <a:pt x="74" y="12"/>
                  </a:lnTo>
                  <a:lnTo>
                    <a:pt x="72" y="12"/>
                  </a:lnTo>
                  <a:lnTo>
                    <a:pt x="71" y="14"/>
                  </a:lnTo>
                  <a:lnTo>
                    <a:pt x="66" y="15"/>
                  </a:lnTo>
                  <a:lnTo>
                    <a:pt x="63" y="18"/>
                  </a:lnTo>
                  <a:lnTo>
                    <a:pt x="65" y="21"/>
                  </a:lnTo>
                  <a:lnTo>
                    <a:pt x="66" y="23"/>
                  </a:lnTo>
                  <a:lnTo>
                    <a:pt x="71" y="24"/>
                  </a:lnTo>
                  <a:lnTo>
                    <a:pt x="72" y="26"/>
                  </a:lnTo>
                  <a:lnTo>
                    <a:pt x="72" y="27"/>
                  </a:lnTo>
                  <a:lnTo>
                    <a:pt x="66" y="27"/>
                  </a:lnTo>
                  <a:lnTo>
                    <a:pt x="65" y="26"/>
                  </a:lnTo>
                  <a:lnTo>
                    <a:pt x="56" y="26"/>
                  </a:lnTo>
                  <a:lnTo>
                    <a:pt x="53" y="27"/>
                  </a:lnTo>
                  <a:lnTo>
                    <a:pt x="51" y="27"/>
                  </a:lnTo>
                  <a:lnTo>
                    <a:pt x="51" y="33"/>
                  </a:lnTo>
                  <a:lnTo>
                    <a:pt x="48" y="36"/>
                  </a:lnTo>
                  <a:lnTo>
                    <a:pt x="45" y="38"/>
                  </a:lnTo>
                  <a:lnTo>
                    <a:pt x="42" y="38"/>
                  </a:lnTo>
                  <a:lnTo>
                    <a:pt x="41" y="39"/>
                  </a:lnTo>
                  <a:lnTo>
                    <a:pt x="39" y="39"/>
                  </a:lnTo>
                  <a:lnTo>
                    <a:pt x="39" y="45"/>
                  </a:lnTo>
                  <a:lnTo>
                    <a:pt x="41" y="47"/>
                  </a:lnTo>
                  <a:lnTo>
                    <a:pt x="41" y="48"/>
                  </a:lnTo>
                  <a:lnTo>
                    <a:pt x="42" y="50"/>
                  </a:lnTo>
                  <a:lnTo>
                    <a:pt x="42" y="53"/>
                  </a:lnTo>
                  <a:lnTo>
                    <a:pt x="38" y="60"/>
                  </a:lnTo>
                  <a:lnTo>
                    <a:pt x="36" y="62"/>
                  </a:lnTo>
                  <a:lnTo>
                    <a:pt x="32" y="63"/>
                  </a:lnTo>
                  <a:lnTo>
                    <a:pt x="32" y="68"/>
                  </a:lnTo>
                  <a:lnTo>
                    <a:pt x="35" y="72"/>
                  </a:lnTo>
                  <a:lnTo>
                    <a:pt x="36" y="74"/>
                  </a:lnTo>
                  <a:lnTo>
                    <a:pt x="30" y="88"/>
                  </a:lnTo>
                  <a:lnTo>
                    <a:pt x="30" y="97"/>
                  </a:lnTo>
                  <a:lnTo>
                    <a:pt x="27" y="97"/>
                  </a:lnTo>
                  <a:lnTo>
                    <a:pt x="24" y="95"/>
                  </a:lnTo>
                  <a:lnTo>
                    <a:pt x="11" y="95"/>
                  </a:lnTo>
                  <a:lnTo>
                    <a:pt x="12" y="95"/>
                  </a:lnTo>
                  <a:lnTo>
                    <a:pt x="17" y="100"/>
                  </a:lnTo>
                  <a:lnTo>
                    <a:pt x="18" y="113"/>
                  </a:lnTo>
                  <a:lnTo>
                    <a:pt x="17" y="113"/>
                  </a:lnTo>
                  <a:lnTo>
                    <a:pt x="12" y="118"/>
                  </a:lnTo>
                  <a:lnTo>
                    <a:pt x="14" y="121"/>
                  </a:lnTo>
                  <a:lnTo>
                    <a:pt x="14" y="127"/>
                  </a:lnTo>
                  <a:lnTo>
                    <a:pt x="18" y="131"/>
                  </a:lnTo>
                  <a:lnTo>
                    <a:pt x="18" y="134"/>
                  </a:lnTo>
                  <a:lnTo>
                    <a:pt x="15" y="134"/>
                  </a:lnTo>
                  <a:lnTo>
                    <a:pt x="14" y="133"/>
                  </a:lnTo>
                  <a:lnTo>
                    <a:pt x="12" y="133"/>
                  </a:lnTo>
                  <a:lnTo>
                    <a:pt x="12" y="139"/>
                  </a:lnTo>
                  <a:lnTo>
                    <a:pt x="8" y="134"/>
                  </a:lnTo>
                  <a:lnTo>
                    <a:pt x="11" y="151"/>
                  </a:lnTo>
                  <a:lnTo>
                    <a:pt x="2" y="149"/>
                  </a:lnTo>
                  <a:lnTo>
                    <a:pt x="2" y="151"/>
                  </a:lnTo>
                  <a:lnTo>
                    <a:pt x="0" y="154"/>
                  </a:lnTo>
                  <a:lnTo>
                    <a:pt x="0" y="154"/>
                  </a:lnTo>
                  <a:lnTo>
                    <a:pt x="0" y="154"/>
                  </a:lnTo>
                  <a:close/>
                </a:path>
              </a:pathLst>
            </a:custGeom>
            <a:grp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330" name="Freeform 153"/>
            <p:cNvSpPr/>
            <p:nvPr/>
          </p:nvSpPr>
          <p:spPr bwMode="auto">
            <a:xfrm>
              <a:off x="8480466" y="2454294"/>
              <a:ext cx="908890" cy="358625"/>
            </a:xfrm>
            <a:custGeom>
              <a:avLst/>
              <a:gdLst>
                <a:gd name="T0" fmla="*/ 533 w 549"/>
                <a:gd name="T1" fmla="*/ 98 h 218"/>
                <a:gd name="T2" fmla="*/ 516 w 549"/>
                <a:gd name="T3" fmla="*/ 90 h 218"/>
                <a:gd name="T4" fmla="*/ 497 w 549"/>
                <a:gd name="T5" fmla="*/ 93 h 218"/>
                <a:gd name="T6" fmla="*/ 473 w 549"/>
                <a:gd name="T7" fmla="*/ 90 h 218"/>
                <a:gd name="T8" fmla="*/ 465 w 549"/>
                <a:gd name="T9" fmla="*/ 89 h 218"/>
                <a:gd name="T10" fmla="*/ 462 w 549"/>
                <a:gd name="T11" fmla="*/ 71 h 218"/>
                <a:gd name="T12" fmla="*/ 448 w 549"/>
                <a:gd name="T13" fmla="*/ 45 h 218"/>
                <a:gd name="T14" fmla="*/ 421 w 549"/>
                <a:gd name="T15" fmla="*/ 41 h 218"/>
                <a:gd name="T16" fmla="*/ 402 w 549"/>
                <a:gd name="T17" fmla="*/ 54 h 218"/>
                <a:gd name="T18" fmla="*/ 373 w 549"/>
                <a:gd name="T19" fmla="*/ 63 h 218"/>
                <a:gd name="T20" fmla="*/ 361 w 549"/>
                <a:gd name="T21" fmla="*/ 62 h 218"/>
                <a:gd name="T22" fmla="*/ 331 w 549"/>
                <a:gd name="T23" fmla="*/ 59 h 218"/>
                <a:gd name="T24" fmla="*/ 322 w 549"/>
                <a:gd name="T25" fmla="*/ 51 h 218"/>
                <a:gd name="T26" fmla="*/ 295 w 549"/>
                <a:gd name="T27" fmla="*/ 38 h 218"/>
                <a:gd name="T28" fmla="*/ 268 w 549"/>
                <a:gd name="T29" fmla="*/ 35 h 218"/>
                <a:gd name="T30" fmla="*/ 241 w 549"/>
                <a:gd name="T31" fmla="*/ 39 h 218"/>
                <a:gd name="T32" fmla="*/ 220 w 549"/>
                <a:gd name="T33" fmla="*/ 33 h 218"/>
                <a:gd name="T34" fmla="*/ 210 w 549"/>
                <a:gd name="T35" fmla="*/ 18 h 218"/>
                <a:gd name="T36" fmla="*/ 197 w 549"/>
                <a:gd name="T37" fmla="*/ 17 h 218"/>
                <a:gd name="T38" fmla="*/ 170 w 549"/>
                <a:gd name="T39" fmla="*/ 9 h 218"/>
                <a:gd name="T40" fmla="*/ 146 w 549"/>
                <a:gd name="T41" fmla="*/ 10 h 218"/>
                <a:gd name="T42" fmla="*/ 144 w 549"/>
                <a:gd name="T43" fmla="*/ 20 h 218"/>
                <a:gd name="T44" fmla="*/ 158 w 549"/>
                <a:gd name="T45" fmla="*/ 38 h 218"/>
                <a:gd name="T46" fmla="*/ 144 w 549"/>
                <a:gd name="T47" fmla="*/ 51 h 218"/>
                <a:gd name="T48" fmla="*/ 120 w 549"/>
                <a:gd name="T49" fmla="*/ 44 h 218"/>
                <a:gd name="T50" fmla="*/ 108 w 549"/>
                <a:gd name="T51" fmla="*/ 42 h 218"/>
                <a:gd name="T52" fmla="*/ 93 w 549"/>
                <a:gd name="T53" fmla="*/ 35 h 218"/>
                <a:gd name="T54" fmla="*/ 69 w 549"/>
                <a:gd name="T55" fmla="*/ 30 h 218"/>
                <a:gd name="T56" fmla="*/ 49 w 549"/>
                <a:gd name="T57" fmla="*/ 29 h 218"/>
                <a:gd name="T58" fmla="*/ 40 w 549"/>
                <a:gd name="T59" fmla="*/ 35 h 218"/>
                <a:gd name="T60" fmla="*/ 24 w 549"/>
                <a:gd name="T61" fmla="*/ 53 h 218"/>
                <a:gd name="T62" fmla="*/ 0 w 549"/>
                <a:gd name="T63" fmla="*/ 63 h 218"/>
                <a:gd name="T64" fmla="*/ 7 w 549"/>
                <a:gd name="T65" fmla="*/ 74 h 218"/>
                <a:gd name="T66" fmla="*/ 21 w 549"/>
                <a:gd name="T67" fmla="*/ 80 h 218"/>
                <a:gd name="T68" fmla="*/ 46 w 549"/>
                <a:gd name="T69" fmla="*/ 89 h 218"/>
                <a:gd name="T70" fmla="*/ 63 w 549"/>
                <a:gd name="T71" fmla="*/ 104 h 218"/>
                <a:gd name="T72" fmla="*/ 76 w 549"/>
                <a:gd name="T73" fmla="*/ 119 h 218"/>
                <a:gd name="T74" fmla="*/ 76 w 549"/>
                <a:gd name="T75" fmla="*/ 133 h 218"/>
                <a:gd name="T76" fmla="*/ 87 w 549"/>
                <a:gd name="T77" fmla="*/ 143 h 218"/>
                <a:gd name="T78" fmla="*/ 128 w 549"/>
                <a:gd name="T79" fmla="*/ 148 h 218"/>
                <a:gd name="T80" fmla="*/ 138 w 549"/>
                <a:gd name="T81" fmla="*/ 152 h 218"/>
                <a:gd name="T82" fmla="*/ 152 w 549"/>
                <a:gd name="T83" fmla="*/ 160 h 218"/>
                <a:gd name="T84" fmla="*/ 179 w 549"/>
                <a:gd name="T85" fmla="*/ 179 h 218"/>
                <a:gd name="T86" fmla="*/ 197 w 549"/>
                <a:gd name="T87" fmla="*/ 196 h 218"/>
                <a:gd name="T88" fmla="*/ 250 w 549"/>
                <a:gd name="T89" fmla="*/ 196 h 218"/>
                <a:gd name="T90" fmla="*/ 263 w 549"/>
                <a:gd name="T91" fmla="*/ 194 h 218"/>
                <a:gd name="T92" fmla="*/ 290 w 549"/>
                <a:gd name="T93" fmla="*/ 202 h 218"/>
                <a:gd name="T94" fmla="*/ 319 w 549"/>
                <a:gd name="T95" fmla="*/ 211 h 218"/>
                <a:gd name="T96" fmla="*/ 334 w 549"/>
                <a:gd name="T97" fmla="*/ 214 h 218"/>
                <a:gd name="T98" fmla="*/ 345 w 549"/>
                <a:gd name="T99" fmla="*/ 217 h 218"/>
                <a:gd name="T100" fmla="*/ 373 w 549"/>
                <a:gd name="T101" fmla="*/ 203 h 218"/>
                <a:gd name="T102" fmla="*/ 432 w 549"/>
                <a:gd name="T103" fmla="*/ 193 h 218"/>
                <a:gd name="T104" fmla="*/ 442 w 549"/>
                <a:gd name="T105" fmla="*/ 181 h 218"/>
                <a:gd name="T106" fmla="*/ 447 w 549"/>
                <a:gd name="T107" fmla="*/ 170 h 218"/>
                <a:gd name="T108" fmla="*/ 432 w 549"/>
                <a:gd name="T109" fmla="*/ 152 h 218"/>
                <a:gd name="T110" fmla="*/ 444 w 549"/>
                <a:gd name="T111" fmla="*/ 146 h 218"/>
                <a:gd name="T112" fmla="*/ 456 w 549"/>
                <a:gd name="T113" fmla="*/ 152 h 218"/>
                <a:gd name="T114" fmla="*/ 474 w 549"/>
                <a:gd name="T115" fmla="*/ 146 h 218"/>
                <a:gd name="T116" fmla="*/ 498 w 549"/>
                <a:gd name="T117" fmla="*/ 130 h 218"/>
                <a:gd name="T118" fmla="*/ 510 w 549"/>
                <a:gd name="T119" fmla="*/ 114 h 218"/>
                <a:gd name="T120" fmla="*/ 534 w 549"/>
                <a:gd name="T121" fmla="*/ 110 h 218"/>
                <a:gd name="T122" fmla="*/ 549 w 549"/>
                <a:gd name="T123" fmla="*/ 11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9" h="218">
                  <a:moveTo>
                    <a:pt x="546" y="107"/>
                  </a:moveTo>
                  <a:lnTo>
                    <a:pt x="543" y="104"/>
                  </a:lnTo>
                  <a:lnTo>
                    <a:pt x="542" y="101"/>
                  </a:lnTo>
                  <a:lnTo>
                    <a:pt x="539" y="101"/>
                  </a:lnTo>
                  <a:lnTo>
                    <a:pt x="533" y="98"/>
                  </a:lnTo>
                  <a:lnTo>
                    <a:pt x="530" y="95"/>
                  </a:lnTo>
                  <a:lnTo>
                    <a:pt x="527" y="93"/>
                  </a:lnTo>
                  <a:lnTo>
                    <a:pt x="525" y="92"/>
                  </a:lnTo>
                  <a:lnTo>
                    <a:pt x="519" y="92"/>
                  </a:lnTo>
                  <a:lnTo>
                    <a:pt x="516" y="90"/>
                  </a:lnTo>
                  <a:lnTo>
                    <a:pt x="515" y="89"/>
                  </a:lnTo>
                  <a:lnTo>
                    <a:pt x="515" y="84"/>
                  </a:lnTo>
                  <a:lnTo>
                    <a:pt x="498" y="84"/>
                  </a:lnTo>
                  <a:lnTo>
                    <a:pt x="498" y="92"/>
                  </a:lnTo>
                  <a:lnTo>
                    <a:pt x="497" y="93"/>
                  </a:lnTo>
                  <a:lnTo>
                    <a:pt x="495" y="93"/>
                  </a:lnTo>
                  <a:lnTo>
                    <a:pt x="492" y="92"/>
                  </a:lnTo>
                  <a:lnTo>
                    <a:pt x="489" y="89"/>
                  </a:lnTo>
                  <a:lnTo>
                    <a:pt x="474" y="89"/>
                  </a:lnTo>
                  <a:lnTo>
                    <a:pt x="473" y="90"/>
                  </a:lnTo>
                  <a:lnTo>
                    <a:pt x="474" y="90"/>
                  </a:lnTo>
                  <a:lnTo>
                    <a:pt x="474" y="92"/>
                  </a:lnTo>
                  <a:lnTo>
                    <a:pt x="470" y="92"/>
                  </a:lnTo>
                  <a:lnTo>
                    <a:pt x="468" y="90"/>
                  </a:lnTo>
                  <a:lnTo>
                    <a:pt x="465" y="89"/>
                  </a:lnTo>
                  <a:lnTo>
                    <a:pt x="464" y="84"/>
                  </a:lnTo>
                  <a:lnTo>
                    <a:pt x="464" y="80"/>
                  </a:lnTo>
                  <a:lnTo>
                    <a:pt x="465" y="80"/>
                  </a:lnTo>
                  <a:lnTo>
                    <a:pt x="464" y="77"/>
                  </a:lnTo>
                  <a:lnTo>
                    <a:pt x="462" y="71"/>
                  </a:lnTo>
                  <a:lnTo>
                    <a:pt x="461" y="68"/>
                  </a:lnTo>
                  <a:lnTo>
                    <a:pt x="461" y="45"/>
                  </a:lnTo>
                  <a:lnTo>
                    <a:pt x="456" y="45"/>
                  </a:lnTo>
                  <a:lnTo>
                    <a:pt x="450" y="44"/>
                  </a:lnTo>
                  <a:lnTo>
                    <a:pt x="448" y="45"/>
                  </a:lnTo>
                  <a:lnTo>
                    <a:pt x="444" y="48"/>
                  </a:lnTo>
                  <a:lnTo>
                    <a:pt x="438" y="48"/>
                  </a:lnTo>
                  <a:lnTo>
                    <a:pt x="435" y="45"/>
                  </a:lnTo>
                  <a:lnTo>
                    <a:pt x="430" y="41"/>
                  </a:lnTo>
                  <a:lnTo>
                    <a:pt x="421" y="41"/>
                  </a:lnTo>
                  <a:lnTo>
                    <a:pt x="418" y="39"/>
                  </a:lnTo>
                  <a:lnTo>
                    <a:pt x="414" y="39"/>
                  </a:lnTo>
                  <a:lnTo>
                    <a:pt x="405" y="48"/>
                  </a:lnTo>
                  <a:lnTo>
                    <a:pt x="405" y="51"/>
                  </a:lnTo>
                  <a:lnTo>
                    <a:pt x="402" y="54"/>
                  </a:lnTo>
                  <a:lnTo>
                    <a:pt x="393" y="54"/>
                  </a:lnTo>
                  <a:lnTo>
                    <a:pt x="390" y="57"/>
                  </a:lnTo>
                  <a:lnTo>
                    <a:pt x="378" y="57"/>
                  </a:lnTo>
                  <a:lnTo>
                    <a:pt x="378" y="59"/>
                  </a:lnTo>
                  <a:lnTo>
                    <a:pt x="373" y="63"/>
                  </a:lnTo>
                  <a:lnTo>
                    <a:pt x="370" y="63"/>
                  </a:lnTo>
                  <a:lnTo>
                    <a:pt x="370" y="62"/>
                  </a:lnTo>
                  <a:lnTo>
                    <a:pt x="369" y="60"/>
                  </a:lnTo>
                  <a:lnTo>
                    <a:pt x="364" y="60"/>
                  </a:lnTo>
                  <a:lnTo>
                    <a:pt x="361" y="62"/>
                  </a:lnTo>
                  <a:lnTo>
                    <a:pt x="355" y="62"/>
                  </a:lnTo>
                  <a:lnTo>
                    <a:pt x="352" y="60"/>
                  </a:lnTo>
                  <a:lnTo>
                    <a:pt x="351" y="60"/>
                  </a:lnTo>
                  <a:lnTo>
                    <a:pt x="349" y="59"/>
                  </a:lnTo>
                  <a:lnTo>
                    <a:pt x="331" y="59"/>
                  </a:lnTo>
                  <a:lnTo>
                    <a:pt x="329" y="57"/>
                  </a:lnTo>
                  <a:lnTo>
                    <a:pt x="329" y="54"/>
                  </a:lnTo>
                  <a:lnTo>
                    <a:pt x="326" y="53"/>
                  </a:lnTo>
                  <a:lnTo>
                    <a:pt x="322" y="53"/>
                  </a:lnTo>
                  <a:lnTo>
                    <a:pt x="322" y="51"/>
                  </a:lnTo>
                  <a:lnTo>
                    <a:pt x="319" y="48"/>
                  </a:lnTo>
                  <a:lnTo>
                    <a:pt x="319" y="45"/>
                  </a:lnTo>
                  <a:lnTo>
                    <a:pt x="317" y="44"/>
                  </a:lnTo>
                  <a:lnTo>
                    <a:pt x="302" y="44"/>
                  </a:lnTo>
                  <a:lnTo>
                    <a:pt x="295" y="38"/>
                  </a:lnTo>
                  <a:lnTo>
                    <a:pt x="286" y="38"/>
                  </a:lnTo>
                  <a:lnTo>
                    <a:pt x="284" y="36"/>
                  </a:lnTo>
                  <a:lnTo>
                    <a:pt x="283" y="36"/>
                  </a:lnTo>
                  <a:lnTo>
                    <a:pt x="280" y="35"/>
                  </a:lnTo>
                  <a:lnTo>
                    <a:pt x="268" y="35"/>
                  </a:lnTo>
                  <a:lnTo>
                    <a:pt x="253" y="39"/>
                  </a:lnTo>
                  <a:lnTo>
                    <a:pt x="250" y="41"/>
                  </a:lnTo>
                  <a:lnTo>
                    <a:pt x="247" y="41"/>
                  </a:lnTo>
                  <a:lnTo>
                    <a:pt x="244" y="39"/>
                  </a:lnTo>
                  <a:lnTo>
                    <a:pt x="241" y="39"/>
                  </a:lnTo>
                  <a:lnTo>
                    <a:pt x="239" y="38"/>
                  </a:lnTo>
                  <a:lnTo>
                    <a:pt x="232" y="38"/>
                  </a:lnTo>
                  <a:lnTo>
                    <a:pt x="227" y="33"/>
                  </a:lnTo>
                  <a:lnTo>
                    <a:pt x="227" y="32"/>
                  </a:lnTo>
                  <a:lnTo>
                    <a:pt x="220" y="33"/>
                  </a:lnTo>
                  <a:lnTo>
                    <a:pt x="220" y="32"/>
                  </a:lnTo>
                  <a:lnTo>
                    <a:pt x="218" y="30"/>
                  </a:lnTo>
                  <a:lnTo>
                    <a:pt x="215" y="24"/>
                  </a:lnTo>
                  <a:lnTo>
                    <a:pt x="212" y="21"/>
                  </a:lnTo>
                  <a:lnTo>
                    <a:pt x="210" y="18"/>
                  </a:lnTo>
                  <a:lnTo>
                    <a:pt x="209" y="17"/>
                  </a:lnTo>
                  <a:lnTo>
                    <a:pt x="206" y="15"/>
                  </a:lnTo>
                  <a:lnTo>
                    <a:pt x="201" y="15"/>
                  </a:lnTo>
                  <a:lnTo>
                    <a:pt x="198" y="17"/>
                  </a:lnTo>
                  <a:lnTo>
                    <a:pt x="197" y="17"/>
                  </a:lnTo>
                  <a:lnTo>
                    <a:pt x="191" y="14"/>
                  </a:lnTo>
                  <a:lnTo>
                    <a:pt x="189" y="12"/>
                  </a:lnTo>
                  <a:lnTo>
                    <a:pt x="185" y="10"/>
                  </a:lnTo>
                  <a:lnTo>
                    <a:pt x="176" y="10"/>
                  </a:lnTo>
                  <a:lnTo>
                    <a:pt x="170" y="9"/>
                  </a:lnTo>
                  <a:lnTo>
                    <a:pt x="167" y="9"/>
                  </a:lnTo>
                  <a:lnTo>
                    <a:pt x="152" y="0"/>
                  </a:lnTo>
                  <a:lnTo>
                    <a:pt x="152" y="4"/>
                  </a:lnTo>
                  <a:lnTo>
                    <a:pt x="150" y="9"/>
                  </a:lnTo>
                  <a:lnTo>
                    <a:pt x="146" y="10"/>
                  </a:lnTo>
                  <a:lnTo>
                    <a:pt x="144" y="10"/>
                  </a:lnTo>
                  <a:lnTo>
                    <a:pt x="146" y="14"/>
                  </a:lnTo>
                  <a:lnTo>
                    <a:pt x="141" y="14"/>
                  </a:lnTo>
                  <a:lnTo>
                    <a:pt x="141" y="17"/>
                  </a:lnTo>
                  <a:lnTo>
                    <a:pt x="144" y="20"/>
                  </a:lnTo>
                  <a:lnTo>
                    <a:pt x="146" y="24"/>
                  </a:lnTo>
                  <a:lnTo>
                    <a:pt x="153" y="33"/>
                  </a:lnTo>
                  <a:lnTo>
                    <a:pt x="155" y="33"/>
                  </a:lnTo>
                  <a:lnTo>
                    <a:pt x="156" y="35"/>
                  </a:lnTo>
                  <a:lnTo>
                    <a:pt x="158" y="38"/>
                  </a:lnTo>
                  <a:lnTo>
                    <a:pt x="158" y="44"/>
                  </a:lnTo>
                  <a:lnTo>
                    <a:pt x="153" y="44"/>
                  </a:lnTo>
                  <a:lnTo>
                    <a:pt x="153" y="45"/>
                  </a:lnTo>
                  <a:lnTo>
                    <a:pt x="152" y="48"/>
                  </a:lnTo>
                  <a:lnTo>
                    <a:pt x="144" y="51"/>
                  </a:lnTo>
                  <a:lnTo>
                    <a:pt x="143" y="50"/>
                  </a:lnTo>
                  <a:lnTo>
                    <a:pt x="143" y="45"/>
                  </a:lnTo>
                  <a:lnTo>
                    <a:pt x="131" y="48"/>
                  </a:lnTo>
                  <a:lnTo>
                    <a:pt x="131" y="44"/>
                  </a:lnTo>
                  <a:lnTo>
                    <a:pt x="120" y="44"/>
                  </a:lnTo>
                  <a:lnTo>
                    <a:pt x="119" y="45"/>
                  </a:lnTo>
                  <a:lnTo>
                    <a:pt x="119" y="48"/>
                  </a:lnTo>
                  <a:lnTo>
                    <a:pt x="117" y="44"/>
                  </a:lnTo>
                  <a:lnTo>
                    <a:pt x="110" y="45"/>
                  </a:lnTo>
                  <a:lnTo>
                    <a:pt x="108" y="42"/>
                  </a:lnTo>
                  <a:lnTo>
                    <a:pt x="101" y="42"/>
                  </a:lnTo>
                  <a:lnTo>
                    <a:pt x="96" y="41"/>
                  </a:lnTo>
                  <a:lnTo>
                    <a:pt x="94" y="39"/>
                  </a:lnTo>
                  <a:lnTo>
                    <a:pt x="94" y="36"/>
                  </a:lnTo>
                  <a:lnTo>
                    <a:pt x="93" y="35"/>
                  </a:lnTo>
                  <a:lnTo>
                    <a:pt x="93" y="33"/>
                  </a:lnTo>
                  <a:lnTo>
                    <a:pt x="82" y="33"/>
                  </a:lnTo>
                  <a:lnTo>
                    <a:pt x="78" y="35"/>
                  </a:lnTo>
                  <a:lnTo>
                    <a:pt x="70" y="35"/>
                  </a:lnTo>
                  <a:lnTo>
                    <a:pt x="69" y="30"/>
                  </a:lnTo>
                  <a:lnTo>
                    <a:pt x="60" y="30"/>
                  </a:lnTo>
                  <a:lnTo>
                    <a:pt x="60" y="29"/>
                  </a:lnTo>
                  <a:lnTo>
                    <a:pt x="55" y="30"/>
                  </a:lnTo>
                  <a:lnTo>
                    <a:pt x="54" y="29"/>
                  </a:lnTo>
                  <a:lnTo>
                    <a:pt x="49" y="29"/>
                  </a:lnTo>
                  <a:lnTo>
                    <a:pt x="48" y="30"/>
                  </a:lnTo>
                  <a:lnTo>
                    <a:pt x="48" y="32"/>
                  </a:lnTo>
                  <a:lnTo>
                    <a:pt x="46" y="33"/>
                  </a:lnTo>
                  <a:lnTo>
                    <a:pt x="46" y="35"/>
                  </a:lnTo>
                  <a:lnTo>
                    <a:pt x="40" y="35"/>
                  </a:lnTo>
                  <a:lnTo>
                    <a:pt x="36" y="39"/>
                  </a:lnTo>
                  <a:lnTo>
                    <a:pt x="31" y="39"/>
                  </a:lnTo>
                  <a:lnTo>
                    <a:pt x="22" y="50"/>
                  </a:lnTo>
                  <a:lnTo>
                    <a:pt x="22" y="51"/>
                  </a:lnTo>
                  <a:lnTo>
                    <a:pt x="24" y="53"/>
                  </a:lnTo>
                  <a:lnTo>
                    <a:pt x="18" y="53"/>
                  </a:lnTo>
                  <a:lnTo>
                    <a:pt x="19" y="56"/>
                  </a:lnTo>
                  <a:lnTo>
                    <a:pt x="4" y="56"/>
                  </a:lnTo>
                  <a:lnTo>
                    <a:pt x="4" y="60"/>
                  </a:lnTo>
                  <a:lnTo>
                    <a:pt x="0" y="63"/>
                  </a:lnTo>
                  <a:lnTo>
                    <a:pt x="3" y="65"/>
                  </a:lnTo>
                  <a:lnTo>
                    <a:pt x="3" y="68"/>
                  </a:lnTo>
                  <a:lnTo>
                    <a:pt x="0" y="69"/>
                  </a:lnTo>
                  <a:lnTo>
                    <a:pt x="7" y="69"/>
                  </a:lnTo>
                  <a:lnTo>
                    <a:pt x="7" y="74"/>
                  </a:lnTo>
                  <a:lnTo>
                    <a:pt x="10" y="75"/>
                  </a:lnTo>
                  <a:lnTo>
                    <a:pt x="13" y="75"/>
                  </a:lnTo>
                  <a:lnTo>
                    <a:pt x="16" y="77"/>
                  </a:lnTo>
                  <a:lnTo>
                    <a:pt x="19" y="77"/>
                  </a:lnTo>
                  <a:lnTo>
                    <a:pt x="21" y="80"/>
                  </a:lnTo>
                  <a:lnTo>
                    <a:pt x="27" y="86"/>
                  </a:lnTo>
                  <a:lnTo>
                    <a:pt x="36" y="83"/>
                  </a:lnTo>
                  <a:lnTo>
                    <a:pt x="42" y="86"/>
                  </a:lnTo>
                  <a:lnTo>
                    <a:pt x="43" y="89"/>
                  </a:lnTo>
                  <a:lnTo>
                    <a:pt x="46" y="89"/>
                  </a:lnTo>
                  <a:lnTo>
                    <a:pt x="49" y="90"/>
                  </a:lnTo>
                  <a:lnTo>
                    <a:pt x="54" y="92"/>
                  </a:lnTo>
                  <a:lnTo>
                    <a:pt x="58" y="96"/>
                  </a:lnTo>
                  <a:lnTo>
                    <a:pt x="60" y="99"/>
                  </a:lnTo>
                  <a:lnTo>
                    <a:pt x="63" y="104"/>
                  </a:lnTo>
                  <a:lnTo>
                    <a:pt x="69" y="108"/>
                  </a:lnTo>
                  <a:lnTo>
                    <a:pt x="72" y="111"/>
                  </a:lnTo>
                  <a:lnTo>
                    <a:pt x="73" y="114"/>
                  </a:lnTo>
                  <a:lnTo>
                    <a:pt x="73" y="117"/>
                  </a:lnTo>
                  <a:lnTo>
                    <a:pt x="76" y="119"/>
                  </a:lnTo>
                  <a:lnTo>
                    <a:pt x="78" y="122"/>
                  </a:lnTo>
                  <a:lnTo>
                    <a:pt x="79" y="123"/>
                  </a:lnTo>
                  <a:lnTo>
                    <a:pt x="79" y="125"/>
                  </a:lnTo>
                  <a:lnTo>
                    <a:pt x="76" y="130"/>
                  </a:lnTo>
                  <a:lnTo>
                    <a:pt x="76" y="133"/>
                  </a:lnTo>
                  <a:lnTo>
                    <a:pt x="78" y="137"/>
                  </a:lnTo>
                  <a:lnTo>
                    <a:pt x="79" y="140"/>
                  </a:lnTo>
                  <a:lnTo>
                    <a:pt x="81" y="142"/>
                  </a:lnTo>
                  <a:lnTo>
                    <a:pt x="84" y="143"/>
                  </a:lnTo>
                  <a:lnTo>
                    <a:pt x="87" y="143"/>
                  </a:lnTo>
                  <a:lnTo>
                    <a:pt x="90" y="145"/>
                  </a:lnTo>
                  <a:lnTo>
                    <a:pt x="91" y="145"/>
                  </a:lnTo>
                  <a:lnTo>
                    <a:pt x="96" y="146"/>
                  </a:lnTo>
                  <a:lnTo>
                    <a:pt x="102" y="148"/>
                  </a:lnTo>
                  <a:lnTo>
                    <a:pt x="128" y="148"/>
                  </a:lnTo>
                  <a:lnTo>
                    <a:pt x="129" y="149"/>
                  </a:lnTo>
                  <a:lnTo>
                    <a:pt x="131" y="149"/>
                  </a:lnTo>
                  <a:lnTo>
                    <a:pt x="134" y="151"/>
                  </a:lnTo>
                  <a:lnTo>
                    <a:pt x="135" y="151"/>
                  </a:lnTo>
                  <a:lnTo>
                    <a:pt x="138" y="152"/>
                  </a:lnTo>
                  <a:lnTo>
                    <a:pt x="140" y="155"/>
                  </a:lnTo>
                  <a:lnTo>
                    <a:pt x="141" y="155"/>
                  </a:lnTo>
                  <a:lnTo>
                    <a:pt x="143" y="157"/>
                  </a:lnTo>
                  <a:lnTo>
                    <a:pt x="144" y="157"/>
                  </a:lnTo>
                  <a:lnTo>
                    <a:pt x="152" y="160"/>
                  </a:lnTo>
                  <a:lnTo>
                    <a:pt x="155" y="160"/>
                  </a:lnTo>
                  <a:lnTo>
                    <a:pt x="156" y="161"/>
                  </a:lnTo>
                  <a:lnTo>
                    <a:pt x="165" y="161"/>
                  </a:lnTo>
                  <a:lnTo>
                    <a:pt x="168" y="169"/>
                  </a:lnTo>
                  <a:lnTo>
                    <a:pt x="179" y="179"/>
                  </a:lnTo>
                  <a:lnTo>
                    <a:pt x="180" y="182"/>
                  </a:lnTo>
                  <a:lnTo>
                    <a:pt x="189" y="190"/>
                  </a:lnTo>
                  <a:lnTo>
                    <a:pt x="192" y="191"/>
                  </a:lnTo>
                  <a:lnTo>
                    <a:pt x="194" y="194"/>
                  </a:lnTo>
                  <a:lnTo>
                    <a:pt x="197" y="196"/>
                  </a:lnTo>
                  <a:lnTo>
                    <a:pt x="212" y="194"/>
                  </a:lnTo>
                  <a:lnTo>
                    <a:pt x="227" y="196"/>
                  </a:lnTo>
                  <a:lnTo>
                    <a:pt x="239" y="196"/>
                  </a:lnTo>
                  <a:lnTo>
                    <a:pt x="248" y="197"/>
                  </a:lnTo>
                  <a:lnTo>
                    <a:pt x="250" y="196"/>
                  </a:lnTo>
                  <a:lnTo>
                    <a:pt x="253" y="194"/>
                  </a:lnTo>
                  <a:lnTo>
                    <a:pt x="254" y="193"/>
                  </a:lnTo>
                  <a:lnTo>
                    <a:pt x="257" y="193"/>
                  </a:lnTo>
                  <a:lnTo>
                    <a:pt x="262" y="194"/>
                  </a:lnTo>
                  <a:lnTo>
                    <a:pt x="263" y="194"/>
                  </a:lnTo>
                  <a:lnTo>
                    <a:pt x="265" y="196"/>
                  </a:lnTo>
                  <a:lnTo>
                    <a:pt x="278" y="196"/>
                  </a:lnTo>
                  <a:lnTo>
                    <a:pt x="283" y="197"/>
                  </a:lnTo>
                  <a:lnTo>
                    <a:pt x="286" y="197"/>
                  </a:lnTo>
                  <a:lnTo>
                    <a:pt x="290" y="202"/>
                  </a:lnTo>
                  <a:lnTo>
                    <a:pt x="292" y="206"/>
                  </a:lnTo>
                  <a:lnTo>
                    <a:pt x="295" y="208"/>
                  </a:lnTo>
                  <a:lnTo>
                    <a:pt x="302" y="209"/>
                  </a:lnTo>
                  <a:lnTo>
                    <a:pt x="314" y="209"/>
                  </a:lnTo>
                  <a:lnTo>
                    <a:pt x="319" y="211"/>
                  </a:lnTo>
                  <a:lnTo>
                    <a:pt x="325" y="214"/>
                  </a:lnTo>
                  <a:lnTo>
                    <a:pt x="326" y="215"/>
                  </a:lnTo>
                  <a:lnTo>
                    <a:pt x="329" y="215"/>
                  </a:lnTo>
                  <a:lnTo>
                    <a:pt x="331" y="214"/>
                  </a:lnTo>
                  <a:lnTo>
                    <a:pt x="334" y="214"/>
                  </a:lnTo>
                  <a:lnTo>
                    <a:pt x="339" y="212"/>
                  </a:lnTo>
                  <a:lnTo>
                    <a:pt x="342" y="212"/>
                  </a:lnTo>
                  <a:lnTo>
                    <a:pt x="342" y="214"/>
                  </a:lnTo>
                  <a:lnTo>
                    <a:pt x="343" y="217"/>
                  </a:lnTo>
                  <a:lnTo>
                    <a:pt x="345" y="217"/>
                  </a:lnTo>
                  <a:lnTo>
                    <a:pt x="346" y="218"/>
                  </a:lnTo>
                  <a:lnTo>
                    <a:pt x="351" y="218"/>
                  </a:lnTo>
                  <a:lnTo>
                    <a:pt x="352" y="217"/>
                  </a:lnTo>
                  <a:lnTo>
                    <a:pt x="357" y="214"/>
                  </a:lnTo>
                  <a:lnTo>
                    <a:pt x="373" y="203"/>
                  </a:lnTo>
                  <a:lnTo>
                    <a:pt x="378" y="200"/>
                  </a:lnTo>
                  <a:lnTo>
                    <a:pt x="418" y="200"/>
                  </a:lnTo>
                  <a:lnTo>
                    <a:pt x="423" y="194"/>
                  </a:lnTo>
                  <a:lnTo>
                    <a:pt x="429" y="194"/>
                  </a:lnTo>
                  <a:lnTo>
                    <a:pt x="432" y="193"/>
                  </a:lnTo>
                  <a:lnTo>
                    <a:pt x="435" y="187"/>
                  </a:lnTo>
                  <a:lnTo>
                    <a:pt x="435" y="185"/>
                  </a:lnTo>
                  <a:lnTo>
                    <a:pt x="436" y="182"/>
                  </a:lnTo>
                  <a:lnTo>
                    <a:pt x="436" y="181"/>
                  </a:lnTo>
                  <a:lnTo>
                    <a:pt x="442" y="181"/>
                  </a:lnTo>
                  <a:lnTo>
                    <a:pt x="447" y="178"/>
                  </a:lnTo>
                  <a:lnTo>
                    <a:pt x="448" y="175"/>
                  </a:lnTo>
                  <a:lnTo>
                    <a:pt x="450" y="173"/>
                  </a:lnTo>
                  <a:lnTo>
                    <a:pt x="450" y="172"/>
                  </a:lnTo>
                  <a:lnTo>
                    <a:pt x="447" y="170"/>
                  </a:lnTo>
                  <a:lnTo>
                    <a:pt x="441" y="164"/>
                  </a:lnTo>
                  <a:lnTo>
                    <a:pt x="438" y="163"/>
                  </a:lnTo>
                  <a:lnTo>
                    <a:pt x="433" y="158"/>
                  </a:lnTo>
                  <a:lnTo>
                    <a:pt x="432" y="155"/>
                  </a:lnTo>
                  <a:lnTo>
                    <a:pt x="432" y="152"/>
                  </a:lnTo>
                  <a:lnTo>
                    <a:pt x="433" y="149"/>
                  </a:lnTo>
                  <a:lnTo>
                    <a:pt x="433" y="146"/>
                  </a:lnTo>
                  <a:lnTo>
                    <a:pt x="436" y="145"/>
                  </a:lnTo>
                  <a:lnTo>
                    <a:pt x="442" y="145"/>
                  </a:lnTo>
                  <a:lnTo>
                    <a:pt x="444" y="146"/>
                  </a:lnTo>
                  <a:lnTo>
                    <a:pt x="447" y="146"/>
                  </a:lnTo>
                  <a:lnTo>
                    <a:pt x="448" y="148"/>
                  </a:lnTo>
                  <a:lnTo>
                    <a:pt x="451" y="149"/>
                  </a:lnTo>
                  <a:lnTo>
                    <a:pt x="453" y="151"/>
                  </a:lnTo>
                  <a:lnTo>
                    <a:pt x="456" y="152"/>
                  </a:lnTo>
                  <a:lnTo>
                    <a:pt x="462" y="152"/>
                  </a:lnTo>
                  <a:lnTo>
                    <a:pt x="465" y="151"/>
                  </a:lnTo>
                  <a:lnTo>
                    <a:pt x="470" y="151"/>
                  </a:lnTo>
                  <a:lnTo>
                    <a:pt x="473" y="149"/>
                  </a:lnTo>
                  <a:lnTo>
                    <a:pt x="474" y="146"/>
                  </a:lnTo>
                  <a:lnTo>
                    <a:pt x="476" y="145"/>
                  </a:lnTo>
                  <a:lnTo>
                    <a:pt x="476" y="139"/>
                  </a:lnTo>
                  <a:lnTo>
                    <a:pt x="495" y="139"/>
                  </a:lnTo>
                  <a:lnTo>
                    <a:pt x="501" y="133"/>
                  </a:lnTo>
                  <a:lnTo>
                    <a:pt x="498" y="130"/>
                  </a:lnTo>
                  <a:lnTo>
                    <a:pt x="497" y="125"/>
                  </a:lnTo>
                  <a:lnTo>
                    <a:pt x="498" y="123"/>
                  </a:lnTo>
                  <a:lnTo>
                    <a:pt x="507" y="119"/>
                  </a:lnTo>
                  <a:lnTo>
                    <a:pt x="510" y="119"/>
                  </a:lnTo>
                  <a:lnTo>
                    <a:pt x="510" y="114"/>
                  </a:lnTo>
                  <a:lnTo>
                    <a:pt x="518" y="116"/>
                  </a:lnTo>
                  <a:lnTo>
                    <a:pt x="524" y="111"/>
                  </a:lnTo>
                  <a:lnTo>
                    <a:pt x="525" y="111"/>
                  </a:lnTo>
                  <a:lnTo>
                    <a:pt x="527" y="110"/>
                  </a:lnTo>
                  <a:lnTo>
                    <a:pt x="534" y="110"/>
                  </a:lnTo>
                  <a:lnTo>
                    <a:pt x="537" y="111"/>
                  </a:lnTo>
                  <a:lnTo>
                    <a:pt x="539" y="113"/>
                  </a:lnTo>
                  <a:lnTo>
                    <a:pt x="548" y="113"/>
                  </a:lnTo>
                  <a:lnTo>
                    <a:pt x="549" y="111"/>
                  </a:lnTo>
                  <a:lnTo>
                    <a:pt x="549" y="110"/>
                  </a:lnTo>
                  <a:lnTo>
                    <a:pt x="546" y="107"/>
                  </a:lnTo>
                  <a:lnTo>
                    <a:pt x="546" y="107"/>
                  </a:lnTo>
                  <a:lnTo>
                    <a:pt x="546" y="107"/>
                  </a:lnTo>
                  <a:close/>
                </a:path>
              </a:pathLst>
            </a:custGeom>
            <a:grp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331" name="Freeform 154"/>
            <p:cNvSpPr/>
            <p:nvPr/>
          </p:nvSpPr>
          <p:spPr bwMode="auto">
            <a:xfrm>
              <a:off x="9152615" y="4020402"/>
              <a:ext cx="132442" cy="190827"/>
            </a:xfrm>
            <a:custGeom>
              <a:avLst/>
              <a:gdLst>
                <a:gd name="T0" fmla="*/ 2 w 80"/>
                <a:gd name="T1" fmla="*/ 38 h 116"/>
                <a:gd name="T2" fmla="*/ 6 w 80"/>
                <a:gd name="T3" fmla="*/ 36 h 116"/>
                <a:gd name="T4" fmla="*/ 14 w 80"/>
                <a:gd name="T5" fmla="*/ 38 h 116"/>
                <a:gd name="T6" fmla="*/ 12 w 80"/>
                <a:gd name="T7" fmla="*/ 48 h 116"/>
                <a:gd name="T8" fmla="*/ 14 w 80"/>
                <a:gd name="T9" fmla="*/ 57 h 116"/>
                <a:gd name="T10" fmla="*/ 17 w 80"/>
                <a:gd name="T11" fmla="*/ 62 h 116"/>
                <a:gd name="T12" fmla="*/ 23 w 80"/>
                <a:gd name="T13" fmla="*/ 60 h 116"/>
                <a:gd name="T14" fmla="*/ 21 w 80"/>
                <a:gd name="T15" fmla="*/ 66 h 116"/>
                <a:gd name="T16" fmla="*/ 24 w 80"/>
                <a:gd name="T17" fmla="*/ 82 h 116"/>
                <a:gd name="T18" fmla="*/ 29 w 80"/>
                <a:gd name="T19" fmla="*/ 85 h 116"/>
                <a:gd name="T20" fmla="*/ 38 w 80"/>
                <a:gd name="T21" fmla="*/ 89 h 116"/>
                <a:gd name="T22" fmla="*/ 44 w 80"/>
                <a:gd name="T23" fmla="*/ 94 h 116"/>
                <a:gd name="T24" fmla="*/ 45 w 80"/>
                <a:gd name="T25" fmla="*/ 98 h 116"/>
                <a:gd name="T26" fmla="*/ 47 w 80"/>
                <a:gd name="T27" fmla="*/ 103 h 116"/>
                <a:gd name="T28" fmla="*/ 51 w 80"/>
                <a:gd name="T29" fmla="*/ 104 h 116"/>
                <a:gd name="T30" fmla="*/ 56 w 80"/>
                <a:gd name="T31" fmla="*/ 106 h 116"/>
                <a:gd name="T32" fmla="*/ 59 w 80"/>
                <a:gd name="T33" fmla="*/ 107 h 116"/>
                <a:gd name="T34" fmla="*/ 79 w 80"/>
                <a:gd name="T35" fmla="*/ 115 h 116"/>
                <a:gd name="T36" fmla="*/ 80 w 80"/>
                <a:gd name="T37" fmla="*/ 109 h 116"/>
                <a:gd name="T38" fmla="*/ 77 w 80"/>
                <a:gd name="T39" fmla="*/ 94 h 116"/>
                <a:gd name="T40" fmla="*/ 68 w 80"/>
                <a:gd name="T41" fmla="*/ 85 h 116"/>
                <a:gd name="T42" fmla="*/ 67 w 80"/>
                <a:gd name="T43" fmla="*/ 77 h 116"/>
                <a:gd name="T44" fmla="*/ 64 w 80"/>
                <a:gd name="T45" fmla="*/ 73 h 116"/>
                <a:gd name="T46" fmla="*/ 65 w 80"/>
                <a:gd name="T47" fmla="*/ 66 h 116"/>
                <a:gd name="T48" fmla="*/ 64 w 80"/>
                <a:gd name="T49" fmla="*/ 30 h 116"/>
                <a:gd name="T50" fmla="*/ 53 w 80"/>
                <a:gd name="T51" fmla="*/ 23 h 116"/>
                <a:gd name="T52" fmla="*/ 47 w 80"/>
                <a:gd name="T53" fmla="*/ 18 h 116"/>
                <a:gd name="T54" fmla="*/ 39 w 80"/>
                <a:gd name="T55" fmla="*/ 15 h 116"/>
                <a:gd name="T56" fmla="*/ 35 w 80"/>
                <a:gd name="T57" fmla="*/ 20 h 116"/>
                <a:gd name="T58" fmla="*/ 33 w 80"/>
                <a:gd name="T59" fmla="*/ 23 h 116"/>
                <a:gd name="T60" fmla="*/ 27 w 80"/>
                <a:gd name="T61" fmla="*/ 18 h 116"/>
                <a:gd name="T62" fmla="*/ 23 w 80"/>
                <a:gd name="T63" fmla="*/ 20 h 116"/>
                <a:gd name="T64" fmla="*/ 18 w 80"/>
                <a:gd name="T65" fmla="*/ 21 h 116"/>
                <a:gd name="T66" fmla="*/ 17 w 80"/>
                <a:gd name="T67" fmla="*/ 18 h 116"/>
                <a:gd name="T68" fmla="*/ 20 w 80"/>
                <a:gd name="T69" fmla="*/ 12 h 116"/>
                <a:gd name="T70" fmla="*/ 17 w 80"/>
                <a:gd name="T71" fmla="*/ 9 h 116"/>
                <a:gd name="T72" fmla="*/ 12 w 80"/>
                <a:gd name="T73" fmla="*/ 6 h 116"/>
                <a:gd name="T74" fmla="*/ 8 w 80"/>
                <a:gd name="T75" fmla="*/ 5 h 116"/>
                <a:gd name="T76" fmla="*/ 3 w 80"/>
                <a:gd name="T77" fmla="*/ 0 h 116"/>
                <a:gd name="T78" fmla="*/ 2 w 80"/>
                <a:gd name="T79" fmla="*/ 6 h 116"/>
                <a:gd name="T80" fmla="*/ 2 w 80"/>
                <a:gd name="T81" fmla="*/ 11 h 116"/>
                <a:gd name="T82" fmla="*/ 0 w 80"/>
                <a:gd name="T83" fmla="*/ 1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0" h="116">
                  <a:moveTo>
                    <a:pt x="0" y="12"/>
                  </a:moveTo>
                  <a:lnTo>
                    <a:pt x="2" y="38"/>
                  </a:lnTo>
                  <a:lnTo>
                    <a:pt x="5" y="38"/>
                  </a:lnTo>
                  <a:lnTo>
                    <a:pt x="6" y="36"/>
                  </a:lnTo>
                  <a:lnTo>
                    <a:pt x="11" y="36"/>
                  </a:lnTo>
                  <a:lnTo>
                    <a:pt x="14" y="38"/>
                  </a:lnTo>
                  <a:lnTo>
                    <a:pt x="14" y="45"/>
                  </a:lnTo>
                  <a:lnTo>
                    <a:pt x="12" y="48"/>
                  </a:lnTo>
                  <a:lnTo>
                    <a:pt x="12" y="53"/>
                  </a:lnTo>
                  <a:lnTo>
                    <a:pt x="14" y="57"/>
                  </a:lnTo>
                  <a:lnTo>
                    <a:pt x="15" y="60"/>
                  </a:lnTo>
                  <a:lnTo>
                    <a:pt x="17" y="62"/>
                  </a:lnTo>
                  <a:lnTo>
                    <a:pt x="21" y="62"/>
                  </a:lnTo>
                  <a:lnTo>
                    <a:pt x="23" y="60"/>
                  </a:lnTo>
                  <a:lnTo>
                    <a:pt x="23" y="63"/>
                  </a:lnTo>
                  <a:lnTo>
                    <a:pt x="21" y="66"/>
                  </a:lnTo>
                  <a:lnTo>
                    <a:pt x="21" y="76"/>
                  </a:lnTo>
                  <a:lnTo>
                    <a:pt x="24" y="82"/>
                  </a:lnTo>
                  <a:lnTo>
                    <a:pt x="26" y="83"/>
                  </a:lnTo>
                  <a:lnTo>
                    <a:pt x="29" y="85"/>
                  </a:lnTo>
                  <a:lnTo>
                    <a:pt x="33" y="88"/>
                  </a:lnTo>
                  <a:lnTo>
                    <a:pt x="38" y="89"/>
                  </a:lnTo>
                  <a:lnTo>
                    <a:pt x="42" y="94"/>
                  </a:lnTo>
                  <a:lnTo>
                    <a:pt x="44" y="94"/>
                  </a:lnTo>
                  <a:lnTo>
                    <a:pt x="44" y="97"/>
                  </a:lnTo>
                  <a:lnTo>
                    <a:pt x="45" y="98"/>
                  </a:lnTo>
                  <a:lnTo>
                    <a:pt x="45" y="101"/>
                  </a:lnTo>
                  <a:lnTo>
                    <a:pt x="47" y="103"/>
                  </a:lnTo>
                  <a:lnTo>
                    <a:pt x="48" y="103"/>
                  </a:lnTo>
                  <a:lnTo>
                    <a:pt x="51" y="104"/>
                  </a:lnTo>
                  <a:lnTo>
                    <a:pt x="53" y="106"/>
                  </a:lnTo>
                  <a:lnTo>
                    <a:pt x="56" y="106"/>
                  </a:lnTo>
                  <a:lnTo>
                    <a:pt x="58" y="107"/>
                  </a:lnTo>
                  <a:lnTo>
                    <a:pt x="59" y="107"/>
                  </a:lnTo>
                  <a:lnTo>
                    <a:pt x="65" y="116"/>
                  </a:lnTo>
                  <a:lnTo>
                    <a:pt x="79" y="115"/>
                  </a:lnTo>
                  <a:lnTo>
                    <a:pt x="79" y="112"/>
                  </a:lnTo>
                  <a:lnTo>
                    <a:pt x="80" y="109"/>
                  </a:lnTo>
                  <a:lnTo>
                    <a:pt x="80" y="101"/>
                  </a:lnTo>
                  <a:lnTo>
                    <a:pt x="77" y="94"/>
                  </a:lnTo>
                  <a:lnTo>
                    <a:pt x="70" y="88"/>
                  </a:lnTo>
                  <a:lnTo>
                    <a:pt x="68" y="85"/>
                  </a:lnTo>
                  <a:lnTo>
                    <a:pt x="67" y="83"/>
                  </a:lnTo>
                  <a:lnTo>
                    <a:pt x="67" y="77"/>
                  </a:lnTo>
                  <a:lnTo>
                    <a:pt x="65" y="74"/>
                  </a:lnTo>
                  <a:lnTo>
                    <a:pt x="64" y="73"/>
                  </a:lnTo>
                  <a:lnTo>
                    <a:pt x="64" y="69"/>
                  </a:lnTo>
                  <a:lnTo>
                    <a:pt x="65" y="66"/>
                  </a:lnTo>
                  <a:lnTo>
                    <a:pt x="65" y="33"/>
                  </a:lnTo>
                  <a:lnTo>
                    <a:pt x="64" y="30"/>
                  </a:lnTo>
                  <a:lnTo>
                    <a:pt x="58" y="24"/>
                  </a:lnTo>
                  <a:lnTo>
                    <a:pt x="53" y="23"/>
                  </a:lnTo>
                  <a:lnTo>
                    <a:pt x="50" y="20"/>
                  </a:lnTo>
                  <a:lnTo>
                    <a:pt x="47" y="18"/>
                  </a:lnTo>
                  <a:lnTo>
                    <a:pt x="41" y="12"/>
                  </a:lnTo>
                  <a:lnTo>
                    <a:pt x="39" y="15"/>
                  </a:lnTo>
                  <a:lnTo>
                    <a:pt x="38" y="17"/>
                  </a:lnTo>
                  <a:lnTo>
                    <a:pt x="35" y="20"/>
                  </a:lnTo>
                  <a:lnTo>
                    <a:pt x="35" y="21"/>
                  </a:lnTo>
                  <a:lnTo>
                    <a:pt x="33" y="23"/>
                  </a:lnTo>
                  <a:lnTo>
                    <a:pt x="29" y="18"/>
                  </a:lnTo>
                  <a:lnTo>
                    <a:pt x="27" y="18"/>
                  </a:lnTo>
                  <a:lnTo>
                    <a:pt x="26" y="20"/>
                  </a:lnTo>
                  <a:lnTo>
                    <a:pt x="23" y="20"/>
                  </a:lnTo>
                  <a:lnTo>
                    <a:pt x="23" y="21"/>
                  </a:lnTo>
                  <a:lnTo>
                    <a:pt x="18" y="21"/>
                  </a:lnTo>
                  <a:lnTo>
                    <a:pt x="17" y="20"/>
                  </a:lnTo>
                  <a:lnTo>
                    <a:pt x="17" y="18"/>
                  </a:lnTo>
                  <a:lnTo>
                    <a:pt x="20" y="15"/>
                  </a:lnTo>
                  <a:lnTo>
                    <a:pt x="20" y="12"/>
                  </a:lnTo>
                  <a:lnTo>
                    <a:pt x="17" y="12"/>
                  </a:lnTo>
                  <a:lnTo>
                    <a:pt x="17" y="9"/>
                  </a:lnTo>
                  <a:lnTo>
                    <a:pt x="15" y="8"/>
                  </a:lnTo>
                  <a:lnTo>
                    <a:pt x="12" y="6"/>
                  </a:lnTo>
                  <a:lnTo>
                    <a:pt x="8" y="6"/>
                  </a:lnTo>
                  <a:lnTo>
                    <a:pt x="8" y="5"/>
                  </a:lnTo>
                  <a:lnTo>
                    <a:pt x="6" y="0"/>
                  </a:lnTo>
                  <a:lnTo>
                    <a:pt x="3" y="0"/>
                  </a:lnTo>
                  <a:lnTo>
                    <a:pt x="2" y="2"/>
                  </a:lnTo>
                  <a:lnTo>
                    <a:pt x="2" y="6"/>
                  </a:lnTo>
                  <a:lnTo>
                    <a:pt x="3" y="8"/>
                  </a:lnTo>
                  <a:lnTo>
                    <a:pt x="2" y="11"/>
                  </a:lnTo>
                  <a:lnTo>
                    <a:pt x="0" y="12"/>
                  </a:lnTo>
                  <a:lnTo>
                    <a:pt x="0" y="12"/>
                  </a:lnTo>
                  <a:lnTo>
                    <a:pt x="0" y="12"/>
                  </a:lnTo>
                  <a:close/>
                </a:path>
              </a:pathLst>
            </a:custGeom>
            <a:grp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332" name="Freeform 155"/>
            <p:cNvSpPr/>
            <p:nvPr/>
          </p:nvSpPr>
          <p:spPr bwMode="auto">
            <a:xfrm>
              <a:off x="9462203" y="3994079"/>
              <a:ext cx="299652" cy="225376"/>
            </a:xfrm>
            <a:custGeom>
              <a:avLst/>
              <a:gdLst>
                <a:gd name="T0" fmla="*/ 6 w 181"/>
                <a:gd name="T1" fmla="*/ 133 h 137"/>
                <a:gd name="T2" fmla="*/ 14 w 181"/>
                <a:gd name="T3" fmla="*/ 137 h 137"/>
                <a:gd name="T4" fmla="*/ 21 w 181"/>
                <a:gd name="T5" fmla="*/ 133 h 137"/>
                <a:gd name="T6" fmla="*/ 32 w 181"/>
                <a:gd name="T7" fmla="*/ 134 h 137"/>
                <a:gd name="T8" fmla="*/ 45 w 181"/>
                <a:gd name="T9" fmla="*/ 127 h 137"/>
                <a:gd name="T10" fmla="*/ 59 w 181"/>
                <a:gd name="T11" fmla="*/ 124 h 137"/>
                <a:gd name="T12" fmla="*/ 68 w 181"/>
                <a:gd name="T13" fmla="*/ 130 h 137"/>
                <a:gd name="T14" fmla="*/ 71 w 181"/>
                <a:gd name="T15" fmla="*/ 131 h 137"/>
                <a:gd name="T16" fmla="*/ 77 w 181"/>
                <a:gd name="T17" fmla="*/ 127 h 137"/>
                <a:gd name="T18" fmla="*/ 84 w 181"/>
                <a:gd name="T19" fmla="*/ 125 h 137"/>
                <a:gd name="T20" fmla="*/ 92 w 181"/>
                <a:gd name="T21" fmla="*/ 113 h 137"/>
                <a:gd name="T22" fmla="*/ 99 w 181"/>
                <a:gd name="T23" fmla="*/ 101 h 137"/>
                <a:gd name="T24" fmla="*/ 98 w 181"/>
                <a:gd name="T25" fmla="*/ 94 h 137"/>
                <a:gd name="T26" fmla="*/ 104 w 181"/>
                <a:gd name="T27" fmla="*/ 92 h 137"/>
                <a:gd name="T28" fmla="*/ 106 w 181"/>
                <a:gd name="T29" fmla="*/ 88 h 137"/>
                <a:gd name="T30" fmla="*/ 107 w 181"/>
                <a:gd name="T31" fmla="*/ 68 h 137"/>
                <a:gd name="T32" fmla="*/ 110 w 181"/>
                <a:gd name="T33" fmla="*/ 63 h 137"/>
                <a:gd name="T34" fmla="*/ 142 w 181"/>
                <a:gd name="T35" fmla="*/ 69 h 137"/>
                <a:gd name="T36" fmla="*/ 146 w 181"/>
                <a:gd name="T37" fmla="*/ 74 h 137"/>
                <a:gd name="T38" fmla="*/ 148 w 181"/>
                <a:gd name="T39" fmla="*/ 56 h 137"/>
                <a:gd name="T40" fmla="*/ 152 w 181"/>
                <a:gd name="T41" fmla="*/ 60 h 137"/>
                <a:gd name="T42" fmla="*/ 167 w 181"/>
                <a:gd name="T43" fmla="*/ 62 h 137"/>
                <a:gd name="T44" fmla="*/ 164 w 181"/>
                <a:gd name="T45" fmla="*/ 57 h 137"/>
                <a:gd name="T46" fmla="*/ 160 w 181"/>
                <a:gd name="T47" fmla="*/ 50 h 137"/>
                <a:gd name="T48" fmla="*/ 161 w 181"/>
                <a:gd name="T49" fmla="*/ 47 h 137"/>
                <a:gd name="T50" fmla="*/ 169 w 181"/>
                <a:gd name="T51" fmla="*/ 48 h 137"/>
                <a:gd name="T52" fmla="*/ 173 w 181"/>
                <a:gd name="T53" fmla="*/ 50 h 137"/>
                <a:gd name="T54" fmla="*/ 181 w 181"/>
                <a:gd name="T55" fmla="*/ 42 h 137"/>
                <a:gd name="T56" fmla="*/ 173 w 181"/>
                <a:gd name="T57" fmla="*/ 38 h 137"/>
                <a:gd name="T58" fmla="*/ 166 w 181"/>
                <a:gd name="T59" fmla="*/ 30 h 137"/>
                <a:gd name="T60" fmla="*/ 158 w 181"/>
                <a:gd name="T61" fmla="*/ 29 h 137"/>
                <a:gd name="T62" fmla="*/ 154 w 181"/>
                <a:gd name="T63" fmla="*/ 27 h 137"/>
                <a:gd name="T64" fmla="*/ 152 w 181"/>
                <a:gd name="T65" fmla="*/ 23 h 137"/>
                <a:gd name="T66" fmla="*/ 148 w 181"/>
                <a:gd name="T67" fmla="*/ 17 h 137"/>
                <a:gd name="T68" fmla="*/ 140 w 181"/>
                <a:gd name="T69" fmla="*/ 15 h 137"/>
                <a:gd name="T70" fmla="*/ 134 w 181"/>
                <a:gd name="T71" fmla="*/ 0 h 137"/>
                <a:gd name="T72" fmla="*/ 130 w 181"/>
                <a:gd name="T73" fmla="*/ 0 h 137"/>
                <a:gd name="T74" fmla="*/ 124 w 181"/>
                <a:gd name="T75" fmla="*/ 17 h 137"/>
                <a:gd name="T76" fmla="*/ 118 w 181"/>
                <a:gd name="T77" fmla="*/ 18 h 137"/>
                <a:gd name="T78" fmla="*/ 115 w 181"/>
                <a:gd name="T79" fmla="*/ 29 h 137"/>
                <a:gd name="T80" fmla="*/ 110 w 181"/>
                <a:gd name="T81" fmla="*/ 42 h 137"/>
                <a:gd name="T82" fmla="*/ 102 w 181"/>
                <a:gd name="T83" fmla="*/ 41 h 137"/>
                <a:gd name="T84" fmla="*/ 95 w 181"/>
                <a:gd name="T85" fmla="*/ 39 h 137"/>
                <a:gd name="T86" fmla="*/ 90 w 181"/>
                <a:gd name="T87" fmla="*/ 41 h 137"/>
                <a:gd name="T88" fmla="*/ 89 w 181"/>
                <a:gd name="T89" fmla="*/ 47 h 137"/>
                <a:gd name="T90" fmla="*/ 77 w 181"/>
                <a:gd name="T91" fmla="*/ 63 h 137"/>
                <a:gd name="T92" fmla="*/ 74 w 181"/>
                <a:gd name="T93" fmla="*/ 77 h 137"/>
                <a:gd name="T94" fmla="*/ 69 w 181"/>
                <a:gd name="T95" fmla="*/ 83 h 137"/>
                <a:gd name="T96" fmla="*/ 48 w 181"/>
                <a:gd name="T97" fmla="*/ 89 h 137"/>
                <a:gd name="T98" fmla="*/ 41 w 181"/>
                <a:gd name="T99" fmla="*/ 92 h 137"/>
                <a:gd name="T100" fmla="*/ 30 w 181"/>
                <a:gd name="T101" fmla="*/ 100 h 137"/>
                <a:gd name="T102" fmla="*/ 23 w 181"/>
                <a:gd name="T103" fmla="*/ 110 h 137"/>
                <a:gd name="T104" fmla="*/ 27 w 181"/>
                <a:gd name="T105" fmla="*/ 121 h 137"/>
                <a:gd name="T106" fmla="*/ 23 w 181"/>
                <a:gd name="T107" fmla="*/ 125 h 137"/>
                <a:gd name="T108" fmla="*/ 12 w 181"/>
                <a:gd name="T109" fmla="*/ 122 h 137"/>
                <a:gd name="T110" fmla="*/ 8 w 181"/>
                <a:gd name="T111" fmla="*/ 119 h 137"/>
                <a:gd name="T112" fmla="*/ 3 w 181"/>
                <a:gd name="T113" fmla="*/ 121 h 137"/>
                <a:gd name="T114" fmla="*/ 0 w 181"/>
                <a:gd name="T115" fmla="*/ 128 h 137"/>
                <a:gd name="T116" fmla="*/ 3 w 181"/>
                <a:gd name="T117" fmla="*/ 13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1" h="137">
                  <a:moveTo>
                    <a:pt x="3" y="131"/>
                  </a:moveTo>
                  <a:lnTo>
                    <a:pt x="6" y="133"/>
                  </a:lnTo>
                  <a:lnTo>
                    <a:pt x="8" y="134"/>
                  </a:lnTo>
                  <a:lnTo>
                    <a:pt x="14" y="137"/>
                  </a:lnTo>
                  <a:lnTo>
                    <a:pt x="15" y="137"/>
                  </a:lnTo>
                  <a:lnTo>
                    <a:pt x="21" y="133"/>
                  </a:lnTo>
                  <a:lnTo>
                    <a:pt x="27" y="133"/>
                  </a:lnTo>
                  <a:lnTo>
                    <a:pt x="32" y="134"/>
                  </a:lnTo>
                  <a:lnTo>
                    <a:pt x="38" y="134"/>
                  </a:lnTo>
                  <a:lnTo>
                    <a:pt x="45" y="127"/>
                  </a:lnTo>
                  <a:lnTo>
                    <a:pt x="47" y="124"/>
                  </a:lnTo>
                  <a:lnTo>
                    <a:pt x="59" y="124"/>
                  </a:lnTo>
                  <a:lnTo>
                    <a:pt x="62" y="127"/>
                  </a:lnTo>
                  <a:lnTo>
                    <a:pt x="68" y="130"/>
                  </a:lnTo>
                  <a:lnTo>
                    <a:pt x="69" y="131"/>
                  </a:lnTo>
                  <a:lnTo>
                    <a:pt x="71" y="131"/>
                  </a:lnTo>
                  <a:lnTo>
                    <a:pt x="74" y="128"/>
                  </a:lnTo>
                  <a:lnTo>
                    <a:pt x="77" y="127"/>
                  </a:lnTo>
                  <a:lnTo>
                    <a:pt x="78" y="125"/>
                  </a:lnTo>
                  <a:lnTo>
                    <a:pt x="84" y="125"/>
                  </a:lnTo>
                  <a:lnTo>
                    <a:pt x="93" y="116"/>
                  </a:lnTo>
                  <a:lnTo>
                    <a:pt x="92" y="113"/>
                  </a:lnTo>
                  <a:lnTo>
                    <a:pt x="101" y="104"/>
                  </a:lnTo>
                  <a:lnTo>
                    <a:pt x="99" y="101"/>
                  </a:lnTo>
                  <a:lnTo>
                    <a:pt x="98" y="100"/>
                  </a:lnTo>
                  <a:lnTo>
                    <a:pt x="98" y="94"/>
                  </a:lnTo>
                  <a:lnTo>
                    <a:pt x="99" y="92"/>
                  </a:lnTo>
                  <a:lnTo>
                    <a:pt x="104" y="92"/>
                  </a:lnTo>
                  <a:lnTo>
                    <a:pt x="106" y="89"/>
                  </a:lnTo>
                  <a:lnTo>
                    <a:pt x="106" y="88"/>
                  </a:lnTo>
                  <a:lnTo>
                    <a:pt x="107" y="83"/>
                  </a:lnTo>
                  <a:lnTo>
                    <a:pt x="107" y="68"/>
                  </a:lnTo>
                  <a:lnTo>
                    <a:pt x="109" y="65"/>
                  </a:lnTo>
                  <a:lnTo>
                    <a:pt x="110" y="63"/>
                  </a:lnTo>
                  <a:lnTo>
                    <a:pt x="136" y="63"/>
                  </a:lnTo>
                  <a:lnTo>
                    <a:pt x="142" y="69"/>
                  </a:lnTo>
                  <a:lnTo>
                    <a:pt x="145" y="72"/>
                  </a:lnTo>
                  <a:lnTo>
                    <a:pt x="146" y="74"/>
                  </a:lnTo>
                  <a:lnTo>
                    <a:pt x="151" y="72"/>
                  </a:lnTo>
                  <a:lnTo>
                    <a:pt x="148" y="56"/>
                  </a:lnTo>
                  <a:lnTo>
                    <a:pt x="151" y="57"/>
                  </a:lnTo>
                  <a:lnTo>
                    <a:pt x="152" y="60"/>
                  </a:lnTo>
                  <a:lnTo>
                    <a:pt x="155" y="62"/>
                  </a:lnTo>
                  <a:lnTo>
                    <a:pt x="167" y="62"/>
                  </a:lnTo>
                  <a:lnTo>
                    <a:pt x="166" y="60"/>
                  </a:lnTo>
                  <a:lnTo>
                    <a:pt x="164" y="57"/>
                  </a:lnTo>
                  <a:lnTo>
                    <a:pt x="163" y="56"/>
                  </a:lnTo>
                  <a:lnTo>
                    <a:pt x="160" y="50"/>
                  </a:lnTo>
                  <a:lnTo>
                    <a:pt x="160" y="48"/>
                  </a:lnTo>
                  <a:lnTo>
                    <a:pt x="161" y="47"/>
                  </a:lnTo>
                  <a:lnTo>
                    <a:pt x="164" y="47"/>
                  </a:lnTo>
                  <a:lnTo>
                    <a:pt x="169" y="48"/>
                  </a:lnTo>
                  <a:lnTo>
                    <a:pt x="172" y="48"/>
                  </a:lnTo>
                  <a:lnTo>
                    <a:pt x="173" y="50"/>
                  </a:lnTo>
                  <a:lnTo>
                    <a:pt x="175" y="50"/>
                  </a:lnTo>
                  <a:lnTo>
                    <a:pt x="181" y="42"/>
                  </a:lnTo>
                  <a:lnTo>
                    <a:pt x="175" y="41"/>
                  </a:lnTo>
                  <a:lnTo>
                    <a:pt x="173" y="38"/>
                  </a:lnTo>
                  <a:lnTo>
                    <a:pt x="169" y="33"/>
                  </a:lnTo>
                  <a:lnTo>
                    <a:pt x="166" y="30"/>
                  </a:lnTo>
                  <a:lnTo>
                    <a:pt x="161" y="30"/>
                  </a:lnTo>
                  <a:lnTo>
                    <a:pt x="158" y="29"/>
                  </a:lnTo>
                  <a:lnTo>
                    <a:pt x="154" y="29"/>
                  </a:lnTo>
                  <a:lnTo>
                    <a:pt x="154" y="27"/>
                  </a:lnTo>
                  <a:lnTo>
                    <a:pt x="152" y="26"/>
                  </a:lnTo>
                  <a:lnTo>
                    <a:pt x="152" y="23"/>
                  </a:lnTo>
                  <a:lnTo>
                    <a:pt x="151" y="20"/>
                  </a:lnTo>
                  <a:lnTo>
                    <a:pt x="148" y="17"/>
                  </a:lnTo>
                  <a:lnTo>
                    <a:pt x="142" y="14"/>
                  </a:lnTo>
                  <a:lnTo>
                    <a:pt x="140" y="15"/>
                  </a:lnTo>
                  <a:lnTo>
                    <a:pt x="139" y="15"/>
                  </a:lnTo>
                  <a:lnTo>
                    <a:pt x="134" y="0"/>
                  </a:lnTo>
                  <a:lnTo>
                    <a:pt x="133" y="5"/>
                  </a:lnTo>
                  <a:lnTo>
                    <a:pt x="130" y="0"/>
                  </a:lnTo>
                  <a:lnTo>
                    <a:pt x="127" y="15"/>
                  </a:lnTo>
                  <a:lnTo>
                    <a:pt x="124" y="17"/>
                  </a:lnTo>
                  <a:lnTo>
                    <a:pt x="121" y="17"/>
                  </a:lnTo>
                  <a:lnTo>
                    <a:pt x="118" y="18"/>
                  </a:lnTo>
                  <a:lnTo>
                    <a:pt x="115" y="24"/>
                  </a:lnTo>
                  <a:lnTo>
                    <a:pt x="115" y="29"/>
                  </a:lnTo>
                  <a:lnTo>
                    <a:pt x="107" y="33"/>
                  </a:lnTo>
                  <a:lnTo>
                    <a:pt x="110" y="42"/>
                  </a:lnTo>
                  <a:lnTo>
                    <a:pt x="107" y="42"/>
                  </a:lnTo>
                  <a:lnTo>
                    <a:pt x="102" y="41"/>
                  </a:lnTo>
                  <a:lnTo>
                    <a:pt x="99" y="41"/>
                  </a:lnTo>
                  <a:lnTo>
                    <a:pt x="95" y="39"/>
                  </a:lnTo>
                  <a:lnTo>
                    <a:pt x="93" y="39"/>
                  </a:lnTo>
                  <a:lnTo>
                    <a:pt x="90" y="41"/>
                  </a:lnTo>
                  <a:lnTo>
                    <a:pt x="90" y="44"/>
                  </a:lnTo>
                  <a:lnTo>
                    <a:pt x="89" y="47"/>
                  </a:lnTo>
                  <a:lnTo>
                    <a:pt x="89" y="53"/>
                  </a:lnTo>
                  <a:lnTo>
                    <a:pt x="77" y="63"/>
                  </a:lnTo>
                  <a:lnTo>
                    <a:pt x="77" y="66"/>
                  </a:lnTo>
                  <a:lnTo>
                    <a:pt x="74" y="77"/>
                  </a:lnTo>
                  <a:lnTo>
                    <a:pt x="72" y="80"/>
                  </a:lnTo>
                  <a:lnTo>
                    <a:pt x="69" y="83"/>
                  </a:lnTo>
                  <a:lnTo>
                    <a:pt x="60" y="88"/>
                  </a:lnTo>
                  <a:lnTo>
                    <a:pt x="48" y="89"/>
                  </a:lnTo>
                  <a:lnTo>
                    <a:pt x="42" y="91"/>
                  </a:lnTo>
                  <a:lnTo>
                    <a:pt x="41" y="92"/>
                  </a:lnTo>
                  <a:lnTo>
                    <a:pt x="35" y="95"/>
                  </a:lnTo>
                  <a:lnTo>
                    <a:pt x="30" y="100"/>
                  </a:lnTo>
                  <a:lnTo>
                    <a:pt x="27" y="101"/>
                  </a:lnTo>
                  <a:lnTo>
                    <a:pt x="23" y="110"/>
                  </a:lnTo>
                  <a:lnTo>
                    <a:pt x="27" y="116"/>
                  </a:lnTo>
                  <a:lnTo>
                    <a:pt x="27" y="121"/>
                  </a:lnTo>
                  <a:lnTo>
                    <a:pt x="26" y="124"/>
                  </a:lnTo>
                  <a:lnTo>
                    <a:pt x="23" y="125"/>
                  </a:lnTo>
                  <a:lnTo>
                    <a:pt x="20" y="125"/>
                  </a:lnTo>
                  <a:lnTo>
                    <a:pt x="12" y="122"/>
                  </a:lnTo>
                  <a:lnTo>
                    <a:pt x="11" y="121"/>
                  </a:lnTo>
                  <a:lnTo>
                    <a:pt x="8" y="119"/>
                  </a:lnTo>
                  <a:lnTo>
                    <a:pt x="6" y="119"/>
                  </a:lnTo>
                  <a:lnTo>
                    <a:pt x="3" y="121"/>
                  </a:lnTo>
                  <a:lnTo>
                    <a:pt x="0" y="124"/>
                  </a:lnTo>
                  <a:lnTo>
                    <a:pt x="0" y="128"/>
                  </a:lnTo>
                  <a:lnTo>
                    <a:pt x="3" y="131"/>
                  </a:lnTo>
                  <a:lnTo>
                    <a:pt x="3" y="131"/>
                  </a:lnTo>
                  <a:lnTo>
                    <a:pt x="3" y="131"/>
                  </a:lnTo>
                  <a:close/>
                </a:path>
              </a:pathLst>
            </a:custGeom>
            <a:grp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333" name="Freeform 156"/>
            <p:cNvSpPr/>
            <p:nvPr/>
          </p:nvSpPr>
          <p:spPr bwMode="auto">
            <a:xfrm>
              <a:off x="7108030" y="3054744"/>
              <a:ext cx="48010" cy="65802"/>
            </a:xfrm>
            <a:custGeom>
              <a:avLst/>
              <a:gdLst>
                <a:gd name="T0" fmla="*/ 20 w 29"/>
                <a:gd name="T1" fmla="*/ 25 h 40"/>
                <a:gd name="T2" fmla="*/ 20 w 29"/>
                <a:gd name="T3" fmla="*/ 19 h 40"/>
                <a:gd name="T4" fmla="*/ 21 w 29"/>
                <a:gd name="T5" fmla="*/ 18 h 40"/>
                <a:gd name="T6" fmla="*/ 23 w 29"/>
                <a:gd name="T7" fmla="*/ 18 h 40"/>
                <a:gd name="T8" fmla="*/ 26 w 29"/>
                <a:gd name="T9" fmla="*/ 16 h 40"/>
                <a:gd name="T10" fmla="*/ 27 w 29"/>
                <a:gd name="T11" fmla="*/ 16 h 40"/>
                <a:gd name="T12" fmla="*/ 29 w 29"/>
                <a:gd name="T13" fmla="*/ 13 h 40"/>
                <a:gd name="T14" fmla="*/ 29 w 29"/>
                <a:gd name="T15" fmla="*/ 9 h 40"/>
                <a:gd name="T16" fmla="*/ 27 w 29"/>
                <a:gd name="T17" fmla="*/ 4 h 40"/>
                <a:gd name="T18" fmla="*/ 26 w 29"/>
                <a:gd name="T19" fmla="*/ 3 h 40"/>
                <a:gd name="T20" fmla="*/ 27 w 29"/>
                <a:gd name="T21" fmla="*/ 0 h 40"/>
                <a:gd name="T22" fmla="*/ 15 w 29"/>
                <a:gd name="T23" fmla="*/ 0 h 40"/>
                <a:gd name="T24" fmla="*/ 17 w 29"/>
                <a:gd name="T25" fmla="*/ 0 h 40"/>
                <a:gd name="T26" fmla="*/ 17 w 29"/>
                <a:gd name="T27" fmla="*/ 1 h 40"/>
                <a:gd name="T28" fmla="*/ 15 w 29"/>
                <a:gd name="T29" fmla="*/ 1 h 40"/>
                <a:gd name="T30" fmla="*/ 14 w 29"/>
                <a:gd name="T31" fmla="*/ 4 h 40"/>
                <a:gd name="T32" fmla="*/ 11 w 29"/>
                <a:gd name="T33" fmla="*/ 7 h 40"/>
                <a:gd name="T34" fmla="*/ 9 w 29"/>
                <a:gd name="T35" fmla="*/ 9 h 40"/>
                <a:gd name="T36" fmla="*/ 5 w 29"/>
                <a:gd name="T37" fmla="*/ 18 h 40"/>
                <a:gd name="T38" fmla="*/ 3 w 29"/>
                <a:gd name="T39" fmla="*/ 21 h 40"/>
                <a:gd name="T40" fmla="*/ 3 w 29"/>
                <a:gd name="T41" fmla="*/ 24 h 40"/>
                <a:gd name="T42" fmla="*/ 0 w 29"/>
                <a:gd name="T43" fmla="*/ 30 h 40"/>
                <a:gd name="T44" fmla="*/ 0 w 29"/>
                <a:gd name="T45" fmla="*/ 40 h 40"/>
                <a:gd name="T46" fmla="*/ 3 w 29"/>
                <a:gd name="T47" fmla="*/ 39 h 40"/>
                <a:gd name="T48" fmla="*/ 6 w 29"/>
                <a:gd name="T49" fmla="*/ 33 h 40"/>
                <a:gd name="T50" fmla="*/ 9 w 29"/>
                <a:gd name="T51" fmla="*/ 34 h 40"/>
                <a:gd name="T52" fmla="*/ 11 w 29"/>
                <a:gd name="T53" fmla="*/ 34 h 40"/>
                <a:gd name="T54" fmla="*/ 12 w 29"/>
                <a:gd name="T55" fmla="*/ 33 h 40"/>
                <a:gd name="T56" fmla="*/ 14 w 29"/>
                <a:gd name="T57" fmla="*/ 30 h 40"/>
                <a:gd name="T58" fmla="*/ 14 w 29"/>
                <a:gd name="T59" fmla="*/ 27 h 40"/>
                <a:gd name="T60" fmla="*/ 20 w 29"/>
                <a:gd name="T61" fmla="*/ 25 h 40"/>
                <a:gd name="T62" fmla="*/ 20 w 29"/>
                <a:gd name="T63" fmla="*/ 25 h 40"/>
                <a:gd name="T64" fmla="*/ 20 w 29"/>
                <a:gd name="T65"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 h="40">
                  <a:moveTo>
                    <a:pt x="20" y="25"/>
                  </a:moveTo>
                  <a:lnTo>
                    <a:pt x="20" y="19"/>
                  </a:lnTo>
                  <a:lnTo>
                    <a:pt x="21" y="18"/>
                  </a:lnTo>
                  <a:lnTo>
                    <a:pt x="23" y="18"/>
                  </a:lnTo>
                  <a:lnTo>
                    <a:pt x="26" y="16"/>
                  </a:lnTo>
                  <a:lnTo>
                    <a:pt x="27" y="16"/>
                  </a:lnTo>
                  <a:lnTo>
                    <a:pt x="29" y="13"/>
                  </a:lnTo>
                  <a:lnTo>
                    <a:pt x="29" y="9"/>
                  </a:lnTo>
                  <a:lnTo>
                    <a:pt x="27" y="4"/>
                  </a:lnTo>
                  <a:lnTo>
                    <a:pt x="26" y="3"/>
                  </a:lnTo>
                  <a:lnTo>
                    <a:pt x="27" y="0"/>
                  </a:lnTo>
                  <a:lnTo>
                    <a:pt x="15" y="0"/>
                  </a:lnTo>
                  <a:lnTo>
                    <a:pt x="17" y="0"/>
                  </a:lnTo>
                  <a:lnTo>
                    <a:pt x="17" y="1"/>
                  </a:lnTo>
                  <a:lnTo>
                    <a:pt x="15" y="1"/>
                  </a:lnTo>
                  <a:lnTo>
                    <a:pt x="14" y="4"/>
                  </a:lnTo>
                  <a:lnTo>
                    <a:pt x="11" y="7"/>
                  </a:lnTo>
                  <a:lnTo>
                    <a:pt x="9" y="9"/>
                  </a:lnTo>
                  <a:lnTo>
                    <a:pt x="5" y="18"/>
                  </a:lnTo>
                  <a:lnTo>
                    <a:pt x="3" y="21"/>
                  </a:lnTo>
                  <a:lnTo>
                    <a:pt x="3" y="24"/>
                  </a:lnTo>
                  <a:lnTo>
                    <a:pt x="0" y="30"/>
                  </a:lnTo>
                  <a:lnTo>
                    <a:pt x="0" y="40"/>
                  </a:lnTo>
                  <a:lnTo>
                    <a:pt x="3" y="39"/>
                  </a:lnTo>
                  <a:lnTo>
                    <a:pt x="6" y="33"/>
                  </a:lnTo>
                  <a:lnTo>
                    <a:pt x="9" y="34"/>
                  </a:lnTo>
                  <a:lnTo>
                    <a:pt x="11" y="34"/>
                  </a:lnTo>
                  <a:lnTo>
                    <a:pt x="12" y="33"/>
                  </a:lnTo>
                  <a:lnTo>
                    <a:pt x="14" y="30"/>
                  </a:lnTo>
                  <a:lnTo>
                    <a:pt x="14" y="27"/>
                  </a:lnTo>
                  <a:lnTo>
                    <a:pt x="20" y="25"/>
                  </a:lnTo>
                  <a:lnTo>
                    <a:pt x="20" y="25"/>
                  </a:lnTo>
                  <a:lnTo>
                    <a:pt x="20" y="25"/>
                  </a:lnTo>
                  <a:close/>
                </a:path>
              </a:pathLst>
            </a:custGeom>
            <a:grp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334" name="Freeform 157"/>
            <p:cNvSpPr/>
            <p:nvPr/>
          </p:nvSpPr>
          <p:spPr bwMode="auto">
            <a:xfrm>
              <a:off x="9107918" y="3475882"/>
              <a:ext cx="261575" cy="299402"/>
            </a:xfrm>
            <a:custGeom>
              <a:avLst/>
              <a:gdLst>
                <a:gd name="T0" fmla="*/ 11 w 158"/>
                <a:gd name="T1" fmla="*/ 48 h 182"/>
                <a:gd name="T2" fmla="*/ 9 w 158"/>
                <a:gd name="T3" fmla="*/ 60 h 182"/>
                <a:gd name="T4" fmla="*/ 18 w 158"/>
                <a:gd name="T5" fmla="*/ 64 h 182"/>
                <a:gd name="T6" fmla="*/ 23 w 158"/>
                <a:gd name="T7" fmla="*/ 60 h 182"/>
                <a:gd name="T8" fmla="*/ 27 w 158"/>
                <a:gd name="T9" fmla="*/ 69 h 182"/>
                <a:gd name="T10" fmla="*/ 29 w 158"/>
                <a:gd name="T11" fmla="*/ 75 h 182"/>
                <a:gd name="T12" fmla="*/ 24 w 158"/>
                <a:gd name="T13" fmla="*/ 84 h 182"/>
                <a:gd name="T14" fmla="*/ 29 w 158"/>
                <a:gd name="T15" fmla="*/ 90 h 182"/>
                <a:gd name="T16" fmla="*/ 27 w 158"/>
                <a:gd name="T17" fmla="*/ 105 h 182"/>
                <a:gd name="T18" fmla="*/ 35 w 158"/>
                <a:gd name="T19" fmla="*/ 99 h 182"/>
                <a:gd name="T20" fmla="*/ 41 w 158"/>
                <a:gd name="T21" fmla="*/ 92 h 182"/>
                <a:gd name="T22" fmla="*/ 53 w 158"/>
                <a:gd name="T23" fmla="*/ 96 h 182"/>
                <a:gd name="T24" fmla="*/ 62 w 158"/>
                <a:gd name="T25" fmla="*/ 89 h 182"/>
                <a:gd name="T26" fmla="*/ 69 w 158"/>
                <a:gd name="T27" fmla="*/ 89 h 182"/>
                <a:gd name="T28" fmla="*/ 80 w 158"/>
                <a:gd name="T29" fmla="*/ 92 h 182"/>
                <a:gd name="T30" fmla="*/ 89 w 158"/>
                <a:gd name="T31" fmla="*/ 101 h 182"/>
                <a:gd name="T32" fmla="*/ 98 w 158"/>
                <a:gd name="T33" fmla="*/ 117 h 182"/>
                <a:gd name="T34" fmla="*/ 110 w 158"/>
                <a:gd name="T35" fmla="*/ 137 h 182"/>
                <a:gd name="T36" fmla="*/ 112 w 158"/>
                <a:gd name="T37" fmla="*/ 143 h 182"/>
                <a:gd name="T38" fmla="*/ 116 w 158"/>
                <a:gd name="T39" fmla="*/ 146 h 182"/>
                <a:gd name="T40" fmla="*/ 112 w 158"/>
                <a:gd name="T41" fmla="*/ 155 h 182"/>
                <a:gd name="T42" fmla="*/ 121 w 158"/>
                <a:gd name="T43" fmla="*/ 162 h 182"/>
                <a:gd name="T44" fmla="*/ 116 w 158"/>
                <a:gd name="T45" fmla="*/ 170 h 182"/>
                <a:gd name="T46" fmla="*/ 112 w 158"/>
                <a:gd name="T47" fmla="*/ 176 h 182"/>
                <a:gd name="T48" fmla="*/ 122 w 158"/>
                <a:gd name="T49" fmla="*/ 177 h 182"/>
                <a:gd name="T50" fmla="*/ 128 w 158"/>
                <a:gd name="T51" fmla="*/ 182 h 182"/>
                <a:gd name="T52" fmla="*/ 127 w 158"/>
                <a:gd name="T53" fmla="*/ 174 h 182"/>
                <a:gd name="T54" fmla="*/ 143 w 158"/>
                <a:gd name="T55" fmla="*/ 171 h 182"/>
                <a:gd name="T56" fmla="*/ 154 w 158"/>
                <a:gd name="T57" fmla="*/ 170 h 182"/>
                <a:gd name="T58" fmla="*/ 154 w 158"/>
                <a:gd name="T59" fmla="*/ 162 h 182"/>
                <a:gd name="T60" fmla="*/ 157 w 158"/>
                <a:gd name="T61" fmla="*/ 152 h 182"/>
                <a:gd name="T62" fmla="*/ 142 w 158"/>
                <a:gd name="T63" fmla="*/ 141 h 182"/>
                <a:gd name="T64" fmla="*/ 146 w 158"/>
                <a:gd name="T65" fmla="*/ 140 h 182"/>
                <a:gd name="T66" fmla="*/ 146 w 158"/>
                <a:gd name="T67" fmla="*/ 134 h 182"/>
                <a:gd name="T68" fmla="*/ 139 w 158"/>
                <a:gd name="T69" fmla="*/ 131 h 182"/>
                <a:gd name="T70" fmla="*/ 131 w 158"/>
                <a:gd name="T71" fmla="*/ 119 h 182"/>
                <a:gd name="T72" fmla="*/ 125 w 158"/>
                <a:gd name="T73" fmla="*/ 113 h 182"/>
                <a:gd name="T74" fmla="*/ 112 w 158"/>
                <a:gd name="T75" fmla="*/ 99 h 182"/>
                <a:gd name="T76" fmla="*/ 109 w 158"/>
                <a:gd name="T77" fmla="*/ 92 h 182"/>
                <a:gd name="T78" fmla="*/ 101 w 158"/>
                <a:gd name="T79" fmla="*/ 89 h 182"/>
                <a:gd name="T80" fmla="*/ 97 w 158"/>
                <a:gd name="T81" fmla="*/ 78 h 182"/>
                <a:gd name="T82" fmla="*/ 80 w 158"/>
                <a:gd name="T83" fmla="*/ 69 h 182"/>
                <a:gd name="T84" fmla="*/ 75 w 158"/>
                <a:gd name="T85" fmla="*/ 61 h 182"/>
                <a:gd name="T86" fmla="*/ 82 w 158"/>
                <a:gd name="T87" fmla="*/ 61 h 182"/>
                <a:gd name="T88" fmla="*/ 91 w 158"/>
                <a:gd name="T89" fmla="*/ 57 h 182"/>
                <a:gd name="T90" fmla="*/ 95 w 158"/>
                <a:gd name="T91" fmla="*/ 48 h 182"/>
                <a:gd name="T92" fmla="*/ 80 w 158"/>
                <a:gd name="T93" fmla="*/ 42 h 182"/>
                <a:gd name="T94" fmla="*/ 83 w 158"/>
                <a:gd name="T95" fmla="*/ 39 h 182"/>
                <a:gd name="T96" fmla="*/ 71 w 158"/>
                <a:gd name="T97" fmla="*/ 31 h 182"/>
                <a:gd name="T98" fmla="*/ 68 w 158"/>
                <a:gd name="T99" fmla="*/ 39 h 182"/>
                <a:gd name="T100" fmla="*/ 63 w 158"/>
                <a:gd name="T101" fmla="*/ 36 h 182"/>
                <a:gd name="T102" fmla="*/ 53 w 158"/>
                <a:gd name="T103" fmla="*/ 28 h 182"/>
                <a:gd name="T104" fmla="*/ 47 w 158"/>
                <a:gd name="T105" fmla="*/ 15 h 182"/>
                <a:gd name="T106" fmla="*/ 41 w 158"/>
                <a:gd name="T107" fmla="*/ 10 h 182"/>
                <a:gd name="T108" fmla="*/ 36 w 158"/>
                <a:gd name="T109" fmla="*/ 3 h 182"/>
                <a:gd name="T110" fmla="*/ 24 w 158"/>
                <a:gd name="T111" fmla="*/ 1 h 182"/>
                <a:gd name="T112" fmla="*/ 30 w 158"/>
                <a:gd name="T113" fmla="*/ 28 h 182"/>
                <a:gd name="T114" fmla="*/ 9 w 158"/>
                <a:gd name="T115" fmla="*/ 27 h 182"/>
                <a:gd name="T116" fmla="*/ 9 w 158"/>
                <a:gd name="T117" fmla="*/ 34 h 182"/>
                <a:gd name="T118" fmla="*/ 0 w 158"/>
                <a:gd name="T119" fmla="*/ 40 h 182"/>
                <a:gd name="T120" fmla="*/ 3 w 158"/>
                <a:gd name="T121" fmla="*/ 45 h 182"/>
                <a:gd name="T122" fmla="*/ 6 w 158"/>
                <a:gd name="T123" fmla="*/ 4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8" h="182">
                  <a:moveTo>
                    <a:pt x="6" y="46"/>
                  </a:moveTo>
                  <a:lnTo>
                    <a:pt x="9" y="46"/>
                  </a:lnTo>
                  <a:lnTo>
                    <a:pt x="11" y="48"/>
                  </a:lnTo>
                  <a:lnTo>
                    <a:pt x="11" y="52"/>
                  </a:lnTo>
                  <a:lnTo>
                    <a:pt x="9" y="54"/>
                  </a:lnTo>
                  <a:lnTo>
                    <a:pt x="9" y="60"/>
                  </a:lnTo>
                  <a:lnTo>
                    <a:pt x="11" y="63"/>
                  </a:lnTo>
                  <a:lnTo>
                    <a:pt x="12" y="64"/>
                  </a:lnTo>
                  <a:lnTo>
                    <a:pt x="18" y="64"/>
                  </a:lnTo>
                  <a:lnTo>
                    <a:pt x="18" y="61"/>
                  </a:lnTo>
                  <a:lnTo>
                    <a:pt x="21" y="61"/>
                  </a:lnTo>
                  <a:lnTo>
                    <a:pt x="23" y="60"/>
                  </a:lnTo>
                  <a:lnTo>
                    <a:pt x="24" y="60"/>
                  </a:lnTo>
                  <a:lnTo>
                    <a:pt x="27" y="61"/>
                  </a:lnTo>
                  <a:lnTo>
                    <a:pt x="27" y="69"/>
                  </a:lnTo>
                  <a:lnTo>
                    <a:pt x="26" y="71"/>
                  </a:lnTo>
                  <a:lnTo>
                    <a:pt x="27" y="72"/>
                  </a:lnTo>
                  <a:lnTo>
                    <a:pt x="29" y="75"/>
                  </a:lnTo>
                  <a:lnTo>
                    <a:pt x="29" y="78"/>
                  </a:lnTo>
                  <a:lnTo>
                    <a:pt x="27" y="81"/>
                  </a:lnTo>
                  <a:lnTo>
                    <a:pt x="24" y="84"/>
                  </a:lnTo>
                  <a:lnTo>
                    <a:pt x="27" y="84"/>
                  </a:lnTo>
                  <a:lnTo>
                    <a:pt x="29" y="87"/>
                  </a:lnTo>
                  <a:lnTo>
                    <a:pt x="29" y="90"/>
                  </a:lnTo>
                  <a:lnTo>
                    <a:pt x="23" y="102"/>
                  </a:lnTo>
                  <a:lnTo>
                    <a:pt x="23" y="105"/>
                  </a:lnTo>
                  <a:lnTo>
                    <a:pt x="27" y="105"/>
                  </a:lnTo>
                  <a:lnTo>
                    <a:pt x="33" y="102"/>
                  </a:lnTo>
                  <a:lnTo>
                    <a:pt x="35" y="101"/>
                  </a:lnTo>
                  <a:lnTo>
                    <a:pt x="35" y="99"/>
                  </a:lnTo>
                  <a:lnTo>
                    <a:pt x="38" y="96"/>
                  </a:lnTo>
                  <a:lnTo>
                    <a:pt x="39" y="93"/>
                  </a:lnTo>
                  <a:lnTo>
                    <a:pt x="41" y="92"/>
                  </a:lnTo>
                  <a:lnTo>
                    <a:pt x="44" y="92"/>
                  </a:lnTo>
                  <a:lnTo>
                    <a:pt x="45" y="93"/>
                  </a:lnTo>
                  <a:lnTo>
                    <a:pt x="53" y="96"/>
                  </a:lnTo>
                  <a:lnTo>
                    <a:pt x="57" y="96"/>
                  </a:lnTo>
                  <a:lnTo>
                    <a:pt x="62" y="92"/>
                  </a:lnTo>
                  <a:lnTo>
                    <a:pt x="62" y="89"/>
                  </a:lnTo>
                  <a:lnTo>
                    <a:pt x="63" y="87"/>
                  </a:lnTo>
                  <a:lnTo>
                    <a:pt x="68" y="87"/>
                  </a:lnTo>
                  <a:lnTo>
                    <a:pt x="69" y="89"/>
                  </a:lnTo>
                  <a:lnTo>
                    <a:pt x="72" y="90"/>
                  </a:lnTo>
                  <a:lnTo>
                    <a:pt x="78" y="90"/>
                  </a:lnTo>
                  <a:lnTo>
                    <a:pt x="80" y="92"/>
                  </a:lnTo>
                  <a:lnTo>
                    <a:pt x="80" y="95"/>
                  </a:lnTo>
                  <a:lnTo>
                    <a:pt x="83" y="98"/>
                  </a:lnTo>
                  <a:lnTo>
                    <a:pt x="89" y="101"/>
                  </a:lnTo>
                  <a:lnTo>
                    <a:pt x="92" y="102"/>
                  </a:lnTo>
                  <a:lnTo>
                    <a:pt x="97" y="107"/>
                  </a:lnTo>
                  <a:lnTo>
                    <a:pt x="98" y="117"/>
                  </a:lnTo>
                  <a:lnTo>
                    <a:pt x="98" y="120"/>
                  </a:lnTo>
                  <a:lnTo>
                    <a:pt x="101" y="128"/>
                  </a:lnTo>
                  <a:lnTo>
                    <a:pt x="110" y="137"/>
                  </a:lnTo>
                  <a:lnTo>
                    <a:pt x="110" y="138"/>
                  </a:lnTo>
                  <a:lnTo>
                    <a:pt x="112" y="140"/>
                  </a:lnTo>
                  <a:lnTo>
                    <a:pt x="112" y="143"/>
                  </a:lnTo>
                  <a:lnTo>
                    <a:pt x="113" y="141"/>
                  </a:lnTo>
                  <a:lnTo>
                    <a:pt x="113" y="143"/>
                  </a:lnTo>
                  <a:lnTo>
                    <a:pt x="116" y="146"/>
                  </a:lnTo>
                  <a:lnTo>
                    <a:pt x="113" y="152"/>
                  </a:lnTo>
                  <a:lnTo>
                    <a:pt x="112" y="153"/>
                  </a:lnTo>
                  <a:lnTo>
                    <a:pt x="112" y="155"/>
                  </a:lnTo>
                  <a:lnTo>
                    <a:pt x="115" y="159"/>
                  </a:lnTo>
                  <a:lnTo>
                    <a:pt x="118" y="161"/>
                  </a:lnTo>
                  <a:lnTo>
                    <a:pt x="121" y="162"/>
                  </a:lnTo>
                  <a:lnTo>
                    <a:pt x="121" y="165"/>
                  </a:lnTo>
                  <a:lnTo>
                    <a:pt x="118" y="167"/>
                  </a:lnTo>
                  <a:lnTo>
                    <a:pt x="116" y="170"/>
                  </a:lnTo>
                  <a:lnTo>
                    <a:pt x="113" y="171"/>
                  </a:lnTo>
                  <a:lnTo>
                    <a:pt x="112" y="173"/>
                  </a:lnTo>
                  <a:lnTo>
                    <a:pt x="112" y="176"/>
                  </a:lnTo>
                  <a:lnTo>
                    <a:pt x="118" y="176"/>
                  </a:lnTo>
                  <a:lnTo>
                    <a:pt x="121" y="177"/>
                  </a:lnTo>
                  <a:lnTo>
                    <a:pt x="122" y="177"/>
                  </a:lnTo>
                  <a:lnTo>
                    <a:pt x="122" y="179"/>
                  </a:lnTo>
                  <a:lnTo>
                    <a:pt x="125" y="182"/>
                  </a:lnTo>
                  <a:lnTo>
                    <a:pt x="128" y="182"/>
                  </a:lnTo>
                  <a:lnTo>
                    <a:pt x="130" y="181"/>
                  </a:lnTo>
                  <a:lnTo>
                    <a:pt x="130" y="177"/>
                  </a:lnTo>
                  <a:lnTo>
                    <a:pt x="127" y="174"/>
                  </a:lnTo>
                  <a:lnTo>
                    <a:pt x="131" y="171"/>
                  </a:lnTo>
                  <a:lnTo>
                    <a:pt x="134" y="168"/>
                  </a:lnTo>
                  <a:lnTo>
                    <a:pt x="143" y="171"/>
                  </a:lnTo>
                  <a:lnTo>
                    <a:pt x="146" y="168"/>
                  </a:lnTo>
                  <a:lnTo>
                    <a:pt x="152" y="170"/>
                  </a:lnTo>
                  <a:lnTo>
                    <a:pt x="154" y="170"/>
                  </a:lnTo>
                  <a:lnTo>
                    <a:pt x="158" y="167"/>
                  </a:lnTo>
                  <a:lnTo>
                    <a:pt x="158" y="165"/>
                  </a:lnTo>
                  <a:lnTo>
                    <a:pt x="154" y="162"/>
                  </a:lnTo>
                  <a:lnTo>
                    <a:pt x="152" y="162"/>
                  </a:lnTo>
                  <a:lnTo>
                    <a:pt x="158" y="152"/>
                  </a:lnTo>
                  <a:lnTo>
                    <a:pt x="157" y="152"/>
                  </a:lnTo>
                  <a:lnTo>
                    <a:pt x="154" y="150"/>
                  </a:lnTo>
                  <a:lnTo>
                    <a:pt x="148" y="147"/>
                  </a:lnTo>
                  <a:lnTo>
                    <a:pt x="142" y="141"/>
                  </a:lnTo>
                  <a:lnTo>
                    <a:pt x="143" y="141"/>
                  </a:lnTo>
                  <a:lnTo>
                    <a:pt x="145" y="140"/>
                  </a:lnTo>
                  <a:lnTo>
                    <a:pt x="146" y="140"/>
                  </a:lnTo>
                  <a:lnTo>
                    <a:pt x="148" y="138"/>
                  </a:lnTo>
                  <a:lnTo>
                    <a:pt x="148" y="135"/>
                  </a:lnTo>
                  <a:lnTo>
                    <a:pt x="146" y="134"/>
                  </a:lnTo>
                  <a:lnTo>
                    <a:pt x="143" y="132"/>
                  </a:lnTo>
                  <a:lnTo>
                    <a:pt x="142" y="131"/>
                  </a:lnTo>
                  <a:lnTo>
                    <a:pt x="139" y="131"/>
                  </a:lnTo>
                  <a:lnTo>
                    <a:pt x="136" y="128"/>
                  </a:lnTo>
                  <a:lnTo>
                    <a:pt x="133" y="120"/>
                  </a:lnTo>
                  <a:lnTo>
                    <a:pt x="131" y="119"/>
                  </a:lnTo>
                  <a:lnTo>
                    <a:pt x="131" y="117"/>
                  </a:lnTo>
                  <a:lnTo>
                    <a:pt x="127" y="117"/>
                  </a:lnTo>
                  <a:lnTo>
                    <a:pt x="125" y="113"/>
                  </a:lnTo>
                  <a:lnTo>
                    <a:pt x="121" y="108"/>
                  </a:lnTo>
                  <a:lnTo>
                    <a:pt x="115" y="105"/>
                  </a:lnTo>
                  <a:lnTo>
                    <a:pt x="112" y="99"/>
                  </a:lnTo>
                  <a:lnTo>
                    <a:pt x="112" y="93"/>
                  </a:lnTo>
                  <a:lnTo>
                    <a:pt x="110" y="93"/>
                  </a:lnTo>
                  <a:lnTo>
                    <a:pt x="109" y="92"/>
                  </a:lnTo>
                  <a:lnTo>
                    <a:pt x="106" y="90"/>
                  </a:lnTo>
                  <a:lnTo>
                    <a:pt x="103" y="90"/>
                  </a:lnTo>
                  <a:lnTo>
                    <a:pt x="101" y="89"/>
                  </a:lnTo>
                  <a:lnTo>
                    <a:pt x="101" y="80"/>
                  </a:lnTo>
                  <a:lnTo>
                    <a:pt x="98" y="80"/>
                  </a:lnTo>
                  <a:lnTo>
                    <a:pt x="97" y="78"/>
                  </a:lnTo>
                  <a:lnTo>
                    <a:pt x="94" y="77"/>
                  </a:lnTo>
                  <a:lnTo>
                    <a:pt x="91" y="74"/>
                  </a:lnTo>
                  <a:lnTo>
                    <a:pt x="80" y="69"/>
                  </a:lnTo>
                  <a:lnTo>
                    <a:pt x="78" y="68"/>
                  </a:lnTo>
                  <a:lnTo>
                    <a:pt x="75" y="66"/>
                  </a:lnTo>
                  <a:lnTo>
                    <a:pt x="75" y="61"/>
                  </a:lnTo>
                  <a:lnTo>
                    <a:pt x="74" y="60"/>
                  </a:lnTo>
                  <a:lnTo>
                    <a:pt x="80" y="60"/>
                  </a:lnTo>
                  <a:lnTo>
                    <a:pt x="82" y="61"/>
                  </a:lnTo>
                  <a:lnTo>
                    <a:pt x="88" y="61"/>
                  </a:lnTo>
                  <a:lnTo>
                    <a:pt x="89" y="60"/>
                  </a:lnTo>
                  <a:lnTo>
                    <a:pt x="91" y="57"/>
                  </a:lnTo>
                  <a:lnTo>
                    <a:pt x="94" y="55"/>
                  </a:lnTo>
                  <a:lnTo>
                    <a:pt x="95" y="52"/>
                  </a:lnTo>
                  <a:lnTo>
                    <a:pt x="95" y="48"/>
                  </a:lnTo>
                  <a:lnTo>
                    <a:pt x="92" y="46"/>
                  </a:lnTo>
                  <a:lnTo>
                    <a:pt x="88" y="45"/>
                  </a:lnTo>
                  <a:lnTo>
                    <a:pt x="80" y="42"/>
                  </a:lnTo>
                  <a:lnTo>
                    <a:pt x="80" y="40"/>
                  </a:lnTo>
                  <a:lnTo>
                    <a:pt x="82" y="39"/>
                  </a:lnTo>
                  <a:lnTo>
                    <a:pt x="83" y="39"/>
                  </a:lnTo>
                  <a:lnTo>
                    <a:pt x="77" y="33"/>
                  </a:lnTo>
                  <a:lnTo>
                    <a:pt x="74" y="31"/>
                  </a:lnTo>
                  <a:lnTo>
                    <a:pt x="71" y="31"/>
                  </a:lnTo>
                  <a:lnTo>
                    <a:pt x="69" y="34"/>
                  </a:lnTo>
                  <a:lnTo>
                    <a:pt x="69" y="36"/>
                  </a:lnTo>
                  <a:lnTo>
                    <a:pt x="68" y="39"/>
                  </a:lnTo>
                  <a:lnTo>
                    <a:pt x="66" y="40"/>
                  </a:lnTo>
                  <a:lnTo>
                    <a:pt x="63" y="37"/>
                  </a:lnTo>
                  <a:lnTo>
                    <a:pt x="63" y="36"/>
                  </a:lnTo>
                  <a:lnTo>
                    <a:pt x="59" y="36"/>
                  </a:lnTo>
                  <a:lnTo>
                    <a:pt x="57" y="33"/>
                  </a:lnTo>
                  <a:lnTo>
                    <a:pt x="53" y="28"/>
                  </a:lnTo>
                  <a:lnTo>
                    <a:pt x="48" y="22"/>
                  </a:lnTo>
                  <a:lnTo>
                    <a:pt x="48" y="15"/>
                  </a:lnTo>
                  <a:lnTo>
                    <a:pt x="47" y="15"/>
                  </a:lnTo>
                  <a:lnTo>
                    <a:pt x="45" y="16"/>
                  </a:lnTo>
                  <a:lnTo>
                    <a:pt x="44" y="12"/>
                  </a:lnTo>
                  <a:lnTo>
                    <a:pt x="41" y="10"/>
                  </a:lnTo>
                  <a:lnTo>
                    <a:pt x="39" y="7"/>
                  </a:lnTo>
                  <a:lnTo>
                    <a:pt x="38" y="6"/>
                  </a:lnTo>
                  <a:lnTo>
                    <a:pt x="36" y="3"/>
                  </a:lnTo>
                  <a:lnTo>
                    <a:pt x="35" y="1"/>
                  </a:lnTo>
                  <a:lnTo>
                    <a:pt x="26" y="0"/>
                  </a:lnTo>
                  <a:lnTo>
                    <a:pt x="24" y="1"/>
                  </a:lnTo>
                  <a:lnTo>
                    <a:pt x="24" y="12"/>
                  </a:lnTo>
                  <a:lnTo>
                    <a:pt x="30" y="19"/>
                  </a:lnTo>
                  <a:lnTo>
                    <a:pt x="30" y="28"/>
                  </a:lnTo>
                  <a:lnTo>
                    <a:pt x="20" y="28"/>
                  </a:lnTo>
                  <a:lnTo>
                    <a:pt x="20" y="22"/>
                  </a:lnTo>
                  <a:lnTo>
                    <a:pt x="9" y="27"/>
                  </a:lnTo>
                  <a:lnTo>
                    <a:pt x="9" y="30"/>
                  </a:lnTo>
                  <a:lnTo>
                    <a:pt x="8" y="33"/>
                  </a:lnTo>
                  <a:lnTo>
                    <a:pt x="9" y="34"/>
                  </a:lnTo>
                  <a:lnTo>
                    <a:pt x="8" y="36"/>
                  </a:lnTo>
                  <a:lnTo>
                    <a:pt x="5" y="36"/>
                  </a:lnTo>
                  <a:lnTo>
                    <a:pt x="0" y="40"/>
                  </a:lnTo>
                  <a:lnTo>
                    <a:pt x="0" y="43"/>
                  </a:lnTo>
                  <a:lnTo>
                    <a:pt x="2" y="43"/>
                  </a:lnTo>
                  <a:lnTo>
                    <a:pt x="3" y="45"/>
                  </a:lnTo>
                  <a:lnTo>
                    <a:pt x="6" y="46"/>
                  </a:lnTo>
                  <a:lnTo>
                    <a:pt x="6" y="46"/>
                  </a:lnTo>
                  <a:lnTo>
                    <a:pt x="6" y="46"/>
                  </a:lnTo>
                  <a:close/>
                </a:path>
              </a:pathLst>
            </a:custGeom>
            <a:grp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335" name="Freeform 158"/>
            <p:cNvSpPr/>
            <p:nvPr/>
          </p:nvSpPr>
          <p:spPr bwMode="auto">
            <a:xfrm>
              <a:off x="8068241" y="2758633"/>
              <a:ext cx="291374" cy="134896"/>
            </a:xfrm>
            <a:custGeom>
              <a:avLst/>
              <a:gdLst>
                <a:gd name="T0" fmla="*/ 21 w 176"/>
                <a:gd name="T1" fmla="*/ 41 h 82"/>
                <a:gd name="T2" fmla="*/ 33 w 176"/>
                <a:gd name="T3" fmla="*/ 38 h 82"/>
                <a:gd name="T4" fmla="*/ 42 w 176"/>
                <a:gd name="T5" fmla="*/ 41 h 82"/>
                <a:gd name="T6" fmla="*/ 51 w 176"/>
                <a:gd name="T7" fmla="*/ 48 h 82"/>
                <a:gd name="T8" fmla="*/ 60 w 176"/>
                <a:gd name="T9" fmla="*/ 47 h 82"/>
                <a:gd name="T10" fmla="*/ 53 w 176"/>
                <a:gd name="T11" fmla="*/ 55 h 82"/>
                <a:gd name="T12" fmla="*/ 45 w 176"/>
                <a:gd name="T13" fmla="*/ 58 h 82"/>
                <a:gd name="T14" fmla="*/ 38 w 176"/>
                <a:gd name="T15" fmla="*/ 62 h 82"/>
                <a:gd name="T16" fmla="*/ 30 w 176"/>
                <a:gd name="T17" fmla="*/ 61 h 82"/>
                <a:gd name="T18" fmla="*/ 26 w 176"/>
                <a:gd name="T19" fmla="*/ 65 h 82"/>
                <a:gd name="T20" fmla="*/ 20 w 176"/>
                <a:gd name="T21" fmla="*/ 65 h 82"/>
                <a:gd name="T22" fmla="*/ 5 w 176"/>
                <a:gd name="T23" fmla="*/ 64 h 82"/>
                <a:gd name="T24" fmla="*/ 0 w 176"/>
                <a:gd name="T25" fmla="*/ 70 h 82"/>
                <a:gd name="T26" fmla="*/ 2 w 176"/>
                <a:gd name="T27" fmla="*/ 76 h 82"/>
                <a:gd name="T28" fmla="*/ 9 w 176"/>
                <a:gd name="T29" fmla="*/ 76 h 82"/>
                <a:gd name="T30" fmla="*/ 20 w 176"/>
                <a:gd name="T31" fmla="*/ 76 h 82"/>
                <a:gd name="T32" fmla="*/ 33 w 176"/>
                <a:gd name="T33" fmla="*/ 79 h 82"/>
                <a:gd name="T34" fmla="*/ 39 w 176"/>
                <a:gd name="T35" fmla="*/ 74 h 82"/>
                <a:gd name="T36" fmla="*/ 51 w 176"/>
                <a:gd name="T37" fmla="*/ 80 h 82"/>
                <a:gd name="T38" fmla="*/ 59 w 176"/>
                <a:gd name="T39" fmla="*/ 80 h 82"/>
                <a:gd name="T40" fmla="*/ 74 w 176"/>
                <a:gd name="T41" fmla="*/ 76 h 82"/>
                <a:gd name="T42" fmla="*/ 83 w 176"/>
                <a:gd name="T43" fmla="*/ 74 h 82"/>
                <a:gd name="T44" fmla="*/ 78 w 176"/>
                <a:gd name="T45" fmla="*/ 68 h 82"/>
                <a:gd name="T46" fmla="*/ 86 w 176"/>
                <a:gd name="T47" fmla="*/ 65 h 82"/>
                <a:gd name="T48" fmla="*/ 90 w 176"/>
                <a:gd name="T49" fmla="*/ 56 h 82"/>
                <a:gd name="T50" fmla="*/ 104 w 176"/>
                <a:gd name="T51" fmla="*/ 53 h 82"/>
                <a:gd name="T52" fmla="*/ 109 w 176"/>
                <a:gd name="T53" fmla="*/ 61 h 82"/>
                <a:gd name="T54" fmla="*/ 121 w 176"/>
                <a:gd name="T55" fmla="*/ 58 h 82"/>
                <a:gd name="T56" fmla="*/ 127 w 176"/>
                <a:gd name="T57" fmla="*/ 44 h 82"/>
                <a:gd name="T58" fmla="*/ 145 w 176"/>
                <a:gd name="T59" fmla="*/ 45 h 82"/>
                <a:gd name="T60" fmla="*/ 148 w 176"/>
                <a:gd name="T61" fmla="*/ 36 h 82"/>
                <a:gd name="T62" fmla="*/ 155 w 176"/>
                <a:gd name="T63" fmla="*/ 30 h 82"/>
                <a:gd name="T64" fmla="*/ 176 w 176"/>
                <a:gd name="T65" fmla="*/ 24 h 82"/>
                <a:gd name="T66" fmla="*/ 169 w 176"/>
                <a:gd name="T67" fmla="*/ 15 h 82"/>
                <a:gd name="T68" fmla="*/ 146 w 176"/>
                <a:gd name="T69" fmla="*/ 8 h 82"/>
                <a:gd name="T70" fmla="*/ 127 w 176"/>
                <a:gd name="T71" fmla="*/ 6 h 82"/>
                <a:gd name="T72" fmla="*/ 87 w 176"/>
                <a:gd name="T73" fmla="*/ 6 h 82"/>
                <a:gd name="T74" fmla="*/ 74 w 176"/>
                <a:gd name="T75" fmla="*/ 5 h 82"/>
                <a:gd name="T76" fmla="*/ 59 w 176"/>
                <a:gd name="T77" fmla="*/ 0 h 82"/>
                <a:gd name="T78" fmla="*/ 59 w 176"/>
                <a:gd name="T79" fmla="*/ 12 h 82"/>
                <a:gd name="T80" fmla="*/ 45 w 176"/>
                <a:gd name="T81" fmla="*/ 14 h 82"/>
                <a:gd name="T82" fmla="*/ 29 w 176"/>
                <a:gd name="T83" fmla="*/ 6 h 82"/>
                <a:gd name="T84" fmla="*/ 14 w 176"/>
                <a:gd name="T85" fmla="*/ 14 h 82"/>
                <a:gd name="T86" fmla="*/ 21 w 176"/>
                <a:gd name="T87" fmla="*/ 21 h 82"/>
                <a:gd name="T88" fmla="*/ 9 w 176"/>
                <a:gd name="T89" fmla="*/ 35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6" h="82">
                  <a:moveTo>
                    <a:pt x="9" y="35"/>
                  </a:moveTo>
                  <a:lnTo>
                    <a:pt x="18" y="38"/>
                  </a:lnTo>
                  <a:lnTo>
                    <a:pt x="21" y="41"/>
                  </a:lnTo>
                  <a:lnTo>
                    <a:pt x="30" y="41"/>
                  </a:lnTo>
                  <a:lnTo>
                    <a:pt x="30" y="38"/>
                  </a:lnTo>
                  <a:lnTo>
                    <a:pt x="33" y="38"/>
                  </a:lnTo>
                  <a:lnTo>
                    <a:pt x="33" y="35"/>
                  </a:lnTo>
                  <a:lnTo>
                    <a:pt x="38" y="41"/>
                  </a:lnTo>
                  <a:lnTo>
                    <a:pt x="42" y="41"/>
                  </a:lnTo>
                  <a:lnTo>
                    <a:pt x="44" y="45"/>
                  </a:lnTo>
                  <a:lnTo>
                    <a:pt x="50" y="45"/>
                  </a:lnTo>
                  <a:lnTo>
                    <a:pt x="51" y="48"/>
                  </a:lnTo>
                  <a:lnTo>
                    <a:pt x="53" y="48"/>
                  </a:lnTo>
                  <a:lnTo>
                    <a:pt x="57" y="47"/>
                  </a:lnTo>
                  <a:lnTo>
                    <a:pt x="60" y="47"/>
                  </a:lnTo>
                  <a:lnTo>
                    <a:pt x="60" y="50"/>
                  </a:lnTo>
                  <a:lnTo>
                    <a:pt x="57" y="53"/>
                  </a:lnTo>
                  <a:lnTo>
                    <a:pt x="53" y="55"/>
                  </a:lnTo>
                  <a:lnTo>
                    <a:pt x="50" y="55"/>
                  </a:lnTo>
                  <a:lnTo>
                    <a:pt x="50" y="56"/>
                  </a:lnTo>
                  <a:lnTo>
                    <a:pt x="45" y="58"/>
                  </a:lnTo>
                  <a:lnTo>
                    <a:pt x="41" y="64"/>
                  </a:lnTo>
                  <a:lnTo>
                    <a:pt x="39" y="64"/>
                  </a:lnTo>
                  <a:lnTo>
                    <a:pt x="38" y="62"/>
                  </a:lnTo>
                  <a:lnTo>
                    <a:pt x="36" y="62"/>
                  </a:lnTo>
                  <a:lnTo>
                    <a:pt x="35" y="61"/>
                  </a:lnTo>
                  <a:lnTo>
                    <a:pt x="30" y="61"/>
                  </a:lnTo>
                  <a:lnTo>
                    <a:pt x="27" y="62"/>
                  </a:lnTo>
                  <a:lnTo>
                    <a:pt x="26" y="62"/>
                  </a:lnTo>
                  <a:lnTo>
                    <a:pt x="26" y="65"/>
                  </a:lnTo>
                  <a:lnTo>
                    <a:pt x="24" y="67"/>
                  </a:lnTo>
                  <a:lnTo>
                    <a:pt x="23" y="67"/>
                  </a:lnTo>
                  <a:lnTo>
                    <a:pt x="20" y="65"/>
                  </a:lnTo>
                  <a:lnTo>
                    <a:pt x="9" y="62"/>
                  </a:lnTo>
                  <a:lnTo>
                    <a:pt x="6" y="62"/>
                  </a:lnTo>
                  <a:lnTo>
                    <a:pt x="5" y="64"/>
                  </a:lnTo>
                  <a:lnTo>
                    <a:pt x="5" y="67"/>
                  </a:lnTo>
                  <a:lnTo>
                    <a:pt x="3" y="68"/>
                  </a:lnTo>
                  <a:lnTo>
                    <a:pt x="0" y="70"/>
                  </a:lnTo>
                  <a:lnTo>
                    <a:pt x="0" y="73"/>
                  </a:lnTo>
                  <a:lnTo>
                    <a:pt x="2" y="74"/>
                  </a:lnTo>
                  <a:lnTo>
                    <a:pt x="2" y="76"/>
                  </a:lnTo>
                  <a:lnTo>
                    <a:pt x="3" y="77"/>
                  </a:lnTo>
                  <a:lnTo>
                    <a:pt x="6" y="76"/>
                  </a:lnTo>
                  <a:lnTo>
                    <a:pt x="9" y="76"/>
                  </a:lnTo>
                  <a:lnTo>
                    <a:pt x="11" y="74"/>
                  </a:lnTo>
                  <a:lnTo>
                    <a:pt x="15" y="74"/>
                  </a:lnTo>
                  <a:lnTo>
                    <a:pt x="20" y="76"/>
                  </a:lnTo>
                  <a:lnTo>
                    <a:pt x="26" y="76"/>
                  </a:lnTo>
                  <a:lnTo>
                    <a:pt x="29" y="79"/>
                  </a:lnTo>
                  <a:lnTo>
                    <a:pt x="33" y="79"/>
                  </a:lnTo>
                  <a:lnTo>
                    <a:pt x="35" y="77"/>
                  </a:lnTo>
                  <a:lnTo>
                    <a:pt x="38" y="76"/>
                  </a:lnTo>
                  <a:lnTo>
                    <a:pt x="39" y="74"/>
                  </a:lnTo>
                  <a:lnTo>
                    <a:pt x="47" y="82"/>
                  </a:lnTo>
                  <a:lnTo>
                    <a:pt x="50" y="80"/>
                  </a:lnTo>
                  <a:lnTo>
                    <a:pt x="51" y="80"/>
                  </a:lnTo>
                  <a:lnTo>
                    <a:pt x="51" y="82"/>
                  </a:lnTo>
                  <a:lnTo>
                    <a:pt x="56" y="82"/>
                  </a:lnTo>
                  <a:lnTo>
                    <a:pt x="59" y="80"/>
                  </a:lnTo>
                  <a:lnTo>
                    <a:pt x="60" y="79"/>
                  </a:lnTo>
                  <a:lnTo>
                    <a:pt x="71" y="79"/>
                  </a:lnTo>
                  <a:lnTo>
                    <a:pt x="74" y="76"/>
                  </a:lnTo>
                  <a:lnTo>
                    <a:pt x="78" y="77"/>
                  </a:lnTo>
                  <a:lnTo>
                    <a:pt x="83" y="77"/>
                  </a:lnTo>
                  <a:lnTo>
                    <a:pt x="83" y="74"/>
                  </a:lnTo>
                  <a:lnTo>
                    <a:pt x="81" y="71"/>
                  </a:lnTo>
                  <a:lnTo>
                    <a:pt x="78" y="70"/>
                  </a:lnTo>
                  <a:lnTo>
                    <a:pt x="78" y="68"/>
                  </a:lnTo>
                  <a:lnTo>
                    <a:pt x="80" y="67"/>
                  </a:lnTo>
                  <a:lnTo>
                    <a:pt x="83" y="65"/>
                  </a:lnTo>
                  <a:lnTo>
                    <a:pt x="86" y="65"/>
                  </a:lnTo>
                  <a:lnTo>
                    <a:pt x="87" y="64"/>
                  </a:lnTo>
                  <a:lnTo>
                    <a:pt x="90" y="62"/>
                  </a:lnTo>
                  <a:lnTo>
                    <a:pt x="90" y="56"/>
                  </a:lnTo>
                  <a:lnTo>
                    <a:pt x="98" y="56"/>
                  </a:lnTo>
                  <a:lnTo>
                    <a:pt x="101" y="53"/>
                  </a:lnTo>
                  <a:lnTo>
                    <a:pt x="104" y="53"/>
                  </a:lnTo>
                  <a:lnTo>
                    <a:pt x="105" y="55"/>
                  </a:lnTo>
                  <a:lnTo>
                    <a:pt x="107" y="58"/>
                  </a:lnTo>
                  <a:lnTo>
                    <a:pt x="109" y="61"/>
                  </a:lnTo>
                  <a:lnTo>
                    <a:pt x="112" y="58"/>
                  </a:lnTo>
                  <a:lnTo>
                    <a:pt x="119" y="61"/>
                  </a:lnTo>
                  <a:lnTo>
                    <a:pt x="121" y="58"/>
                  </a:lnTo>
                  <a:lnTo>
                    <a:pt x="121" y="51"/>
                  </a:lnTo>
                  <a:lnTo>
                    <a:pt x="122" y="48"/>
                  </a:lnTo>
                  <a:lnTo>
                    <a:pt x="127" y="44"/>
                  </a:lnTo>
                  <a:lnTo>
                    <a:pt x="136" y="44"/>
                  </a:lnTo>
                  <a:lnTo>
                    <a:pt x="140" y="45"/>
                  </a:lnTo>
                  <a:lnTo>
                    <a:pt x="145" y="45"/>
                  </a:lnTo>
                  <a:lnTo>
                    <a:pt x="146" y="44"/>
                  </a:lnTo>
                  <a:lnTo>
                    <a:pt x="148" y="41"/>
                  </a:lnTo>
                  <a:lnTo>
                    <a:pt x="148" y="36"/>
                  </a:lnTo>
                  <a:lnTo>
                    <a:pt x="149" y="35"/>
                  </a:lnTo>
                  <a:lnTo>
                    <a:pt x="152" y="33"/>
                  </a:lnTo>
                  <a:lnTo>
                    <a:pt x="155" y="30"/>
                  </a:lnTo>
                  <a:lnTo>
                    <a:pt x="169" y="26"/>
                  </a:lnTo>
                  <a:lnTo>
                    <a:pt x="175" y="26"/>
                  </a:lnTo>
                  <a:lnTo>
                    <a:pt x="176" y="24"/>
                  </a:lnTo>
                  <a:lnTo>
                    <a:pt x="176" y="21"/>
                  </a:lnTo>
                  <a:lnTo>
                    <a:pt x="173" y="17"/>
                  </a:lnTo>
                  <a:lnTo>
                    <a:pt x="169" y="15"/>
                  </a:lnTo>
                  <a:lnTo>
                    <a:pt x="157" y="15"/>
                  </a:lnTo>
                  <a:lnTo>
                    <a:pt x="151" y="8"/>
                  </a:lnTo>
                  <a:lnTo>
                    <a:pt x="146" y="8"/>
                  </a:lnTo>
                  <a:lnTo>
                    <a:pt x="143" y="5"/>
                  </a:lnTo>
                  <a:lnTo>
                    <a:pt x="131" y="6"/>
                  </a:lnTo>
                  <a:lnTo>
                    <a:pt x="127" y="6"/>
                  </a:lnTo>
                  <a:lnTo>
                    <a:pt x="124" y="5"/>
                  </a:lnTo>
                  <a:lnTo>
                    <a:pt x="93" y="5"/>
                  </a:lnTo>
                  <a:lnTo>
                    <a:pt x="87" y="6"/>
                  </a:lnTo>
                  <a:lnTo>
                    <a:pt x="83" y="6"/>
                  </a:lnTo>
                  <a:lnTo>
                    <a:pt x="80" y="5"/>
                  </a:lnTo>
                  <a:lnTo>
                    <a:pt x="74" y="5"/>
                  </a:lnTo>
                  <a:lnTo>
                    <a:pt x="72" y="2"/>
                  </a:lnTo>
                  <a:lnTo>
                    <a:pt x="69" y="0"/>
                  </a:lnTo>
                  <a:lnTo>
                    <a:pt x="59" y="0"/>
                  </a:lnTo>
                  <a:lnTo>
                    <a:pt x="57" y="2"/>
                  </a:lnTo>
                  <a:lnTo>
                    <a:pt x="57" y="9"/>
                  </a:lnTo>
                  <a:lnTo>
                    <a:pt x="59" y="12"/>
                  </a:lnTo>
                  <a:lnTo>
                    <a:pt x="59" y="15"/>
                  </a:lnTo>
                  <a:lnTo>
                    <a:pt x="53" y="14"/>
                  </a:lnTo>
                  <a:lnTo>
                    <a:pt x="45" y="14"/>
                  </a:lnTo>
                  <a:lnTo>
                    <a:pt x="36" y="9"/>
                  </a:lnTo>
                  <a:lnTo>
                    <a:pt x="32" y="8"/>
                  </a:lnTo>
                  <a:lnTo>
                    <a:pt x="29" y="6"/>
                  </a:lnTo>
                  <a:lnTo>
                    <a:pt x="21" y="6"/>
                  </a:lnTo>
                  <a:lnTo>
                    <a:pt x="15" y="11"/>
                  </a:lnTo>
                  <a:lnTo>
                    <a:pt x="14" y="14"/>
                  </a:lnTo>
                  <a:lnTo>
                    <a:pt x="14" y="20"/>
                  </a:lnTo>
                  <a:lnTo>
                    <a:pt x="20" y="20"/>
                  </a:lnTo>
                  <a:lnTo>
                    <a:pt x="21" y="21"/>
                  </a:lnTo>
                  <a:lnTo>
                    <a:pt x="23" y="21"/>
                  </a:lnTo>
                  <a:lnTo>
                    <a:pt x="23" y="23"/>
                  </a:lnTo>
                  <a:lnTo>
                    <a:pt x="9" y="35"/>
                  </a:lnTo>
                  <a:lnTo>
                    <a:pt x="9" y="35"/>
                  </a:lnTo>
                  <a:lnTo>
                    <a:pt x="9" y="35"/>
                  </a:lnTo>
                  <a:close/>
                </a:path>
              </a:pathLst>
            </a:custGeom>
            <a:grp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336" name="Freeform 159"/>
            <p:cNvSpPr/>
            <p:nvPr/>
          </p:nvSpPr>
          <p:spPr bwMode="auto">
            <a:xfrm>
              <a:off x="7470593" y="3215963"/>
              <a:ext cx="56288" cy="50997"/>
            </a:xfrm>
            <a:custGeom>
              <a:avLst/>
              <a:gdLst>
                <a:gd name="T0" fmla="*/ 13 w 34"/>
                <a:gd name="T1" fmla="*/ 0 h 31"/>
                <a:gd name="T2" fmla="*/ 9 w 34"/>
                <a:gd name="T3" fmla="*/ 0 h 31"/>
                <a:gd name="T4" fmla="*/ 7 w 34"/>
                <a:gd name="T5" fmla="*/ 3 h 31"/>
                <a:gd name="T6" fmla="*/ 6 w 34"/>
                <a:gd name="T7" fmla="*/ 4 h 31"/>
                <a:gd name="T8" fmla="*/ 6 w 34"/>
                <a:gd name="T9" fmla="*/ 7 h 31"/>
                <a:gd name="T10" fmla="*/ 1 w 34"/>
                <a:gd name="T11" fmla="*/ 16 h 31"/>
                <a:gd name="T12" fmla="*/ 0 w 34"/>
                <a:gd name="T13" fmla="*/ 18 h 31"/>
                <a:gd name="T14" fmla="*/ 10 w 34"/>
                <a:gd name="T15" fmla="*/ 18 h 31"/>
                <a:gd name="T16" fmla="*/ 15 w 34"/>
                <a:gd name="T17" fmla="*/ 19 h 31"/>
                <a:gd name="T18" fmla="*/ 16 w 34"/>
                <a:gd name="T19" fmla="*/ 19 h 31"/>
                <a:gd name="T20" fmla="*/ 16 w 34"/>
                <a:gd name="T21" fmla="*/ 30 h 31"/>
                <a:gd name="T22" fmla="*/ 18 w 34"/>
                <a:gd name="T23" fmla="*/ 31 h 31"/>
                <a:gd name="T24" fmla="*/ 34 w 34"/>
                <a:gd name="T25" fmla="*/ 31 h 31"/>
                <a:gd name="T26" fmla="*/ 31 w 34"/>
                <a:gd name="T27" fmla="*/ 30 h 31"/>
                <a:gd name="T28" fmla="*/ 28 w 34"/>
                <a:gd name="T29" fmla="*/ 27 h 31"/>
                <a:gd name="T30" fmla="*/ 25 w 34"/>
                <a:gd name="T31" fmla="*/ 19 h 31"/>
                <a:gd name="T32" fmla="*/ 25 w 34"/>
                <a:gd name="T33" fmla="*/ 16 h 31"/>
                <a:gd name="T34" fmla="*/ 22 w 34"/>
                <a:gd name="T35" fmla="*/ 15 h 31"/>
                <a:gd name="T36" fmla="*/ 21 w 34"/>
                <a:gd name="T37" fmla="*/ 9 h 31"/>
                <a:gd name="T38" fmla="*/ 30 w 34"/>
                <a:gd name="T39" fmla="*/ 9 h 31"/>
                <a:gd name="T40" fmla="*/ 30 w 34"/>
                <a:gd name="T41" fmla="*/ 4 h 31"/>
                <a:gd name="T42" fmla="*/ 28 w 34"/>
                <a:gd name="T43" fmla="*/ 3 h 31"/>
                <a:gd name="T44" fmla="*/ 22 w 34"/>
                <a:gd name="T45" fmla="*/ 3 h 31"/>
                <a:gd name="T46" fmla="*/ 22 w 34"/>
                <a:gd name="T47" fmla="*/ 4 h 31"/>
                <a:gd name="T48" fmla="*/ 21 w 34"/>
                <a:gd name="T49" fmla="*/ 0 h 31"/>
                <a:gd name="T50" fmla="*/ 13 w 34"/>
                <a:gd name="T51" fmla="*/ 0 h 31"/>
                <a:gd name="T52" fmla="*/ 13 w 34"/>
                <a:gd name="T53" fmla="*/ 0 h 31"/>
                <a:gd name="T54" fmla="*/ 13 w 34"/>
                <a:gd name="T5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4" h="31">
                  <a:moveTo>
                    <a:pt x="13" y="0"/>
                  </a:moveTo>
                  <a:lnTo>
                    <a:pt x="9" y="0"/>
                  </a:lnTo>
                  <a:lnTo>
                    <a:pt x="7" y="3"/>
                  </a:lnTo>
                  <a:lnTo>
                    <a:pt x="6" y="4"/>
                  </a:lnTo>
                  <a:lnTo>
                    <a:pt x="6" y="7"/>
                  </a:lnTo>
                  <a:lnTo>
                    <a:pt x="1" y="16"/>
                  </a:lnTo>
                  <a:lnTo>
                    <a:pt x="0" y="18"/>
                  </a:lnTo>
                  <a:lnTo>
                    <a:pt x="10" y="18"/>
                  </a:lnTo>
                  <a:lnTo>
                    <a:pt x="15" y="19"/>
                  </a:lnTo>
                  <a:lnTo>
                    <a:pt x="16" y="19"/>
                  </a:lnTo>
                  <a:lnTo>
                    <a:pt x="16" y="30"/>
                  </a:lnTo>
                  <a:lnTo>
                    <a:pt x="18" y="31"/>
                  </a:lnTo>
                  <a:lnTo>
                    <a:pt x="34" y="31"/>
                  </a:lnTo>
                  <a:lnTo>
                    <a:pt x="31" y="30"/>
                  </a:lnTo>
                  <a:lnTo>
                    <a:pt x="28" y="27"/>
                  </a:lnTo>
                  <a:lnTo>
                    <a:pt x="25" y="19"/>
                  </a:lnTo>
                  <a:lnTo>
                    <a:pt x="25" y="16"/>
                  </a:lnTo>
                  <a:lnTo>
                    <a:pt x="22" y="15"/>
                  </a:lnTo>
                  <a:lnTo>
                    <a:pt x="21" y="9"/>
                  </a:lnTo>
                  <a:lnTo>
                    <a:pt x="30" y="9"/>
                  </a:lnTo>
                  <a:lnTo>
                    <a:pt x="30" y="4"/>
                  </a:lnTo>
                  <a:lnTo>
                    <a:pt x="28" y="3"/>
                  </a:lnTo>
                  <a:lnTo>
                    <a:pt x="22" y="3"/>
                  </a:lnTo>
                  <a:lnTo>
                    <a:pt x="22" y="4"/>
                  </a:lnTo>
                  <a:lnTo>
                    <a:pt x="21" y="0"/>
                  </a:lnTo>
                  <a:lnTo>
                    <a:pt x="13" y="0"/>
                  </a:lnTo>
                  <a:lnTo>
                    <a:pt x="13" y="0"/>
                  </a:lnTo>
                  <a:lnTo>
                    <a:pt x="13" y="0"/>
                  </a:lnTo>
                  <a:close/>
                </a:path>
              </a:pathLst>
            </a:custGeom>
            <a:grp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337" name="Freeform 160"/>
            <p:cNvSpPr>
              <a:spLocks noEditPoints="1"/>
            </p:cNvSpPr>
            <p:nvPr/>
          </p:nvSpPr>
          <p:spPr bwMode="auto">
            <a:xfrm>
              <a:off x="9732053" y="2919850"/>
              <a:ext cx="117544" cy="184248"/>
            </a:xfrm>
            <a:custGeom>
              <a:avLst/>
              <a:gdLst>
                <a:gd name="T0" fmla="*/ 33 w 71"/>
                <a:gd name="T1" fmla="*/ 106 h 112"/>
                <a:gd name="T2" fmla="*/ 34 w 71"/>
                <a:gd name="T3" fmla="*/ 112 h 112"/>
                <a:gd name="T4" fmla="*/ 45 w 71"/>
                <a:gd name="T5" fmla="*/ 107 h 112"/>
                <a:gd name="T6" fmla="*/ 43 w 71"/>
                <a:gd name="T7" fmla="*/ 104 h 112"/>
                <a:gd name="T8" fmla="*/ 39 w 71"/>
                <a:gd name="T9" fmla="*/ 104 h 112"/>
                <a:gd name="T10" fmla="*/ 71 w 71"/>
                <a:gd name="T11" fmla="*/ 63 h 112"/>
                <a:gd name="T12" fmla="*/ 68 w 71"/>
                <a:gd name="T13" fmla="*/ 56 h 112"/>
                <a:gd name="T14" fmla="*/ 65 w 71"/>
                <a:gd name="T15" fmla="*/ 48 h 112"/>
                <a:gd name="T16" fmla="*/ 63 w 71"/>
                <a:gd name="T17" fmla="*/ 42 h 112"/>
                <a:gd name="T18" fmla="*/ 54 w 71"/>
                <a:gd name="T19" fmla="*/ 30 h 112"/>
                <a:gd name="T20" fmla="*/ 43 w 71"/>
                <a:gd name="T21" fmla="*/ 18 h 112"/>
                <a:gd name="T22" fmla="*/ 37 w 71"/>
                <a:gd name="T23" fmla="*/ 15 h 112"/>
                <a:gd name="T24" fmla="*/ 33 w 71"/>
                <a:gd name="T25" fmla="*/ 11 h 112"/>
                <a:gd name="T26" fmla="*/ 24 w 71"/>
                <a:gd name="T27" fmla="*/ 0 h 112"/>
                <a:gd name="T28" fmla="*/ 12 w 71"/>
                <a:gd name="T29" fmla="*/ 3 h 112"/>
                <a:gd name="T30" fmla="*/ 4 w 71"/>
                <a:gd name="T31" fmla="*/ 8 h 112"/>
                <a:gd name="T32" fmla="*/ 3 w 71"/>
                <a:gd name="T33" fmla="*/ 9 h 112"/>
                <a:gd name="T34" fmla="*/ 4 w 71"/>
                <a:gd name="T35" fmla="*/ 12 h 112"/>
                <a:gd name="T36" fmla="*/ 0 w 71"/>
                <a:gd name="T37" fmla="*/ 15 h 112"/>
                <a:gd name="T38" fmla="*/ 1 w 71"/>
                <a:gd name="T39" fmla="*/ 18 h 112"/>
                <a:gd name="T40" fmla="*/ 6 w 71"/>
                <a:gd name="T41" fmla="*/ 23 h 112"/>
                <a:gd name="T42" fmla="*/ 10 w 71"/>
                <a:gd name="T43" fmla="*/ 24 h 112"/>
                <a:gd name="T44" fmla="*/ 13 w 71"/>
                <a:gd name="T45" fmla="*/ 33 h 112"/>
                <a:gd name="T46" fmla="*/ 9 w 71"/>
                <a:gd name="T47" fmla="*/ 32 h 112"/>
                <a:gd name="T48" fmla="*/ 1 w 71"/>
                <a:gd name="T49" fmla="*/ 30 h 112"/>
                <a:gd name="T50" fmla="*/ 4 w 71"/>
                <a:gd name="T51" fmla="*/ 33 h 112"/>
                <a:gd name="T52" fmla="*/ 10 w 71"/>
                <a:gd name="T53" fmla="*/ 39 h 112"/>
                <a:gd name="T54" fmla="*/ 22 w 71"/>
                <a:gd name="T55" fmla="*/ 51 h 112"/>
                <a:gd name="T56" fmla="*/ 19 w 71"/>
                <a:gd name="T57" fmla="*/ 62 h 112"/>
                <a:gd name="T58" fmla="*/ 21 w 71"/>
                <a:gd name="T59" fmla="*/ 73 h 112"/>
                <a:gd name="T60" fmla="*/ 27 w 71"/>
                <a:gd name="T61" fmla="*/ 79 h 112"/>
                <a:gd name="T62" fmla="*/ 25 w 71"/>
                <a:gd name="T63" fmla="*/ 82 h 112"/>
                <a:gd name="T64" fmla="*/ 27 w 71"/>
                <a:gd name="T65" fmla="*/ 86 h 112"/>
                <a:gd name="T66" fmla="*/ 37 w 71"/>
                <a:gd name="T67" fmla="*/ 85 h 112"/>
                <a:gd name="T68" fmla="*/ 39 w 71"/>
                <a:gd name="T69" fmla="*/ 82 h 112"/>
                <a:gd name="T70" fmla="*/ 51 w 71"/>
                <a:gd name="T71" fmla="*/ 73 h 112"/>
                <a:gd name="T72" fmla="*/ 60 w 71"/>
                <a:gd name="T73" fmla="*/ 70 h 112"/>
                <a:gd name="T74" fmla="*/ 69 w 71"/>
                <a:gd name="T75" fmla="*/ 68 h 112"/>
                <a:gd name="T76" fmla="*/ 71 w 71"/>
                <a:gd name="T77" fmla="*/ 63 h 112"/>
                <a:gd name="T78" fmla="*/ 71 w 71"/>
                <a:gd name="T79" fmla="*/ 6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 h="112">
                  <a:moveTo>
                    <a:pt x="39" y="104"/>
                  </a:moveTo>
                  <a:lnTo>
                    <a:pt x="33" y="106"/>
                  </a:lnTo>
                  <a:lnTo>
                    <a:pt x="31" y="107"/>
                  </a:lnTo>
                  <a:lnTo>
                    <a:pt x="34" y="112"/>
                  </a:lnTo>
                  <a:lnTo>
                    <a:pt x="42" y="112"/>
                  </a:lnTo>
                  <a:lnTo>
                    <a:pt x="45" y="107"/>
                  </a:lnTo>
                  <a:lnTo>
                    <a:pt x="45" y="106"/>
                  </a:lnTo>
                  <a:lnTo>
                    <a:pt x="43" y="104"/>
                  </a:lnTo>
                  <a:lnTo>
                    <a:pt x="39" y="104"/>
                  </a:lnTo>
                  <a:lnTo>
                    <a:pt x="39" y="104"/>
                  </a:lnTo>
                  <a:lnTo>
                    <a:pt x="39" y="104"/>
                  </a:lnTo>
                  <a:close/>
                  <a:moveTo>
                    <a:pt x="71" y="63"/>
                  </a:moveTo>
                  <a:lnTo>
                    <a:pt x="69" y="59"/>
                  </a:lnTo>
                  <a:lnTo>
                    <a:pt x="68" y="56"/>
                  </a:lnTo>
                  <a:lnTo>
                    <a:pt x="63" y="51"/>
                  </a:lnTo>
                  <a:lnTo>
                    <a:pt x="65" y="48"/>
                  </a:lnTo>
                  <a:lnTo>
                    <a:pt x="65" y="47"/>
                  </a:lnTo>
                  <a:lnTo>
                    <a:pt x="63" y="42"/>
                  </a:lnTo>
                  <a:lnTo>
                    <a:pt x="61" y="39"/>
                  </a:lnTo>
                  <a:lnTo>
                    <a:pt x="54" y="30"/>
                  </a:lnTo>
                  <a:lnTo>
                    <a:pt x="51" y="26"/>
                  </a:lnTo>
                  <a:lnTo>
                    <a:pt x="43" y="18"/>
                  </a:lnTo>
                  <a:lnTo>
                    <a:pt x="37" y="17"/>
                  </a:lnTo>
                  <a:lnTo>
                    <a:pt x="37" y="15"/>
                  </a:lnTo>
                  <a:lnTo>
                    <a:pt x="34" y="14"/>
                  </a:lnTo>
                  <a:lnTo>
                    <a:pt x="33" y="11"/>
                  </a:lnTo>
                  <a:lnTo>
                    <a:pt x="25" y="3"/>
                  </a:lnTo>
                  <a:lnTo>
                    <a:pt x="24" y="0"/>
                  </a:lnTo>
                  <a:lnTo>
                    <a:pt x="19" y="3"/>
                  </a:lnTo>
                  <a:lnTo>
                    <a:pt x="12" y="3"/>
                  </a:lnTo>
                  <a:lnTo>
                    <a:pt x="6" y="6"/>
                  </a:lnTo>
                  <a:lnTo>
                    <a:pt x="4" y="8"/>
                  </a:lnTo>
                  <a:lnTo>
                    <a:pt x="3" y="8"/>
                  </a:lnTo>
                  <a:lnTo>
                    <a:pt x="3" y="9"/>
                  </a:lnTo>
                  <a:lnTo>
                    <a:pt x="4" y="11"/>
                  </a:lnTo>
                  <a:lnTo>
                    <a:pt x="4" y="12"/>
                  </a:lnTo>
                  <a:lnTo>
                    <a:pt x="3" y="14"/>
                  </a:lnTo>
                  <a:lnTo>
                    <a:pt x="0" y="15"/>
                  </a:lnTo>
                  <a:lnTo>
                    <a:pt x="0" y="17"/>
                  </a:lnTo>
                  <a:lnTo>
                    <a:pt x="1" y="18"/>
                  </a:lnTo>
                  <a:lnTo>
                    <a:pt x="3" y="21"/>
                  </a:lnTo>
                  <a:lnTo>
                    <a:pt x="6" y="23"/>
                  </a:lnTo>
                  <a:lnTo>
                    <a:pt x="7" y="23"/>
                  </a:lnTo>
                  <a:lnTo>
                    <a:pt x="10" y="24"/>
                  </a:lnTo>
                  <a:lnTo>
                    <a:pt x="15" y="33"/>
                  </a:lnTo>
                  <a:lnTo>
                    <a:pt x="13" y="33"/>
                  </a:lnTo>
                  <a:lnTo>
                    <a:pt x="12" y="32"/>
                  </a:lnTo>
                  <a:lnTo>
                    <a:pt x="9" y="32"/>
                  </a:lnTo>
                  <a:lnTo>
                    <a:pt x="6" y="30"/>
                  </a:lnTo>
                  <a:lnTo>
                    <a:pt x="1" y="30"/>
                  </a:lnTo>
                  <a:lnTo>
                    <a:pt x="1" y="32"/>
                  </a:lnTo>
                  <a:lnTo>
                    <a:pt x="4" y="33"/>
                  </a:lnTo>
                  <a:lnTo>
                    <a:pt x="7" y="38"/>
                  </a:lnTo>
                  <a:lnTo>
                    <a:pt x="10" y="39"/>
                  </a:lnTo>
                  <a:lnTo>
                    <a:pt x="13" y="50"/>
                  </a:lnTo>
                  <a:lnTo>
                    <a:pt x="22" y="51"/>
                  </a:lnTo>
                  <a:lnTo>
                    <a:pt x="22" y="59"/>
                  </a:lnTo>
                  <a:lnTo>
                    <a:pt x="19" y="62"/>
                  </a:lnTo>
                  <a:lnTo>
                    <a:pt x="19" y="70"/>
                  </a:lnTo>
                  <a:lnTo>
                    <a:pt x="21" y="73"/>
                  </a:lnTo>
                  <a:lnTo>
                    <a:pt x="25" y="79"/>
                  </a:lnTo>
                  <a:lnTo>
                    <a:pt x="27" y="79"/>
                  </a:lnTo>
                  <a:lnTo>
                    <a:pt x="27" y="80"/>
                  </a:lnTo>
                  <a:lnTo>
                    <a:pt x="25" y="82"/>
                  </a:lnTo>
                  <a:lnTo>
                    <a:pt x="25" y="85"/>
                  </a:lnTo>
                  <a:lnTo>
                    <a:pt x="27" y="86"/>
                  </a:lnTo>
                  <a:lnTo>
                    <a:pt x="33" y="86"/>
                  </a:lnTo>
                  <a:lnTo>
                    <a:pt x="37" y="85"/>
                  </a:lnTo>
                  <a:lnTo>
                    <a:pt x="37" y="83"/>
                  </a:lnTo>
                  <a:lnTo>
                    <a:pt x="39" y="82"/>
                  </a:lnTo>
                  <a:lnTo>
                    <a:pt x="39" y="80"/>
                  </a:lnTo>
                  <a:lnTo>
                    <a:pt x="51" y="73"/>
                  </a:lnTo>
                  <a:lnTo>
                    <a:pt x="57" y="76"/>
                  </a:lnTo>
                  <a:lnTo>
                    <a:pt x="60" y="70"/>
                  </a:lnTo>
                  <a:lnTo>
                    <a:pt x="66" y="70"/>
                  </a:lnTo>
                  <a:lnTo>
                    <a:pt x="69" y="68"/>
                  </a:lnTo>
                  <a:lnTo>
                    <a:pt x="71" y="68"/>
                  </a:lnTo>
                  <a:lnTo>
                    <a:pt x="71" y="63"/>
                  </a:lnTo>
                  <a:lnTo>
                    <a:pt x="71" y="63"/>
                  </a:lnTo>
                  <a:lnTo>
                    <a:pt x="71" y="63"/>
                  </a:lnTo>
                  <a:close/>
                </a:path>
              </a:pathLst>
            </a:custGeom>
            <a:grp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338" name="Freeform 161"/>
            <p:cNvSpPr/>
            <p:nvPr/>
          </p:nvSpPr>
          <p:spPr bwMode="auto">
            <a:xfrm>
              <a:off x="9631065" y="2768501"/>
              <a:ext cx="142376" cy="179314"/>
            </a:xfrm>
            <a:custGeom>
              <a:avLst/>
              <a:gdLst>
                <a:gd name="T0" fmla="*/ 64 w 86"/>
                <a:gd name="T1" fmla="*/ 0 h 109"/>
                <a:gd name="T2" fmla="*/ 65 w 86"/>
                <a:gd name="T3" fmla="*/ 3 h 109"/>
                <a:gd name="T4" fmla="*/ 67 w 86"/>
                <a:gd name="T5" fmla="*/ 11 h 109"/>
                <a:gd name="T6" fmla="*/ 62 w 86"/>
                <a:gd name="T7" fmla="*/ 14 h 109"/>
                <a:gd name="T8" fmla="*/ 61 w 86"/>
                <a:gd name="T9" fmla="*/ 18 h 109"/>
                <a:gd name="T10" fmla="*/ 53 w 86"/>
                <a:gd name="T11" fmla="*/ 18 h 109"/>
                <a:gd name="T12" fmla="*/ 46 w 86"/>
                <a:gd name="T13" fmla="*/ 17 h 109"/>
                <a:gd name="T14" fmla="*/ 44 w 86"/>
                <a:gd name="T15" fmla="*/ 21 h 109"/>
                <a:gd name="T16" fmla="*/ 52 w 86"/>
                <a:gd name="T17" fmla="*/ 27 h 109"/>
                <a:gd name="T18" fmla="*/ 40 w 86"/>
                <a:gd name="T19" fmla="*/ 30 h 109"/>
                <a:gd name="T20" fmla="*/ 34 w 86"/>
                <a:gd name="T21" fmla="*/ 29 h 109"/>
                <a:gd name="T22" fmla="*/ 28 w 86"/>
                <a:gd name="T23" fmla="*/ 24 h 109"/>
                <a:gd name="T24" fmla="*/ 25 w 86"/>
                <a:gd name="T25" fmla="*/ 26 h 109"/>
                <a:gd name="T26" fmla="*/ 23 w 86"/>
                <a:gd name="T27" fmla="*/ 35 h 109"/>
                <a:gd name="T28" fmla="*/ 14 w 86"/>
                <a:gd name="T29" fmla="*/ 49 h 109"/>
                <a:gd name="T30" fmla="*/ 4 w 86"/>
                <a:gd name="T31" fmla="*/ 56 h 109"/>
                <a:gd name="T32" fmla="*/ 2 w 86"/>
                <a:gd name="T33" fmla="*/ 61 h 109"/>
                <a:gd name="T34" fmla="*/ 4 w 86"/>
                <a:gd name="T35" fmla="*/ 59 h 109"/>
                <a:gd name="T36" fmla="*/ 10 w 86"/>
                <a:gd name="T37" fmla="*/ 70 h 109"/>
                <a:gd name="T38" fmla="*/ 14 w 86"/>
                <a:gd name="T39" fmla="*/ 67 h 109"/>
                <a:gd name="T40" fmla="*/ 26 w 86"/>
                <a:gd name="T41" fmla="*/ 70 h 109"/>
                <a:gd name="T42" fmla="*/ 28 w 86"/>
                <a:gd name="T43" fmla="*/ 76 h 109"/>
                <a:gd name="T44" fmla="*/ 37 w 86"/>
                <a:gd name="T45" fmla="*/ 86 h 109"/>
                <a:gd name="T46" fmla="*/ 35 w 86"/>
                <a:gd name="T47" fmla="*/ 88 h 109"/>
                <a:gd name="T48" fmla="*/ 28 w 86"/>
                <a:gd name="T49" fmla="*/ 89 h 109"/>
                <a:gd name="T50" fmla="*/ 29 w 86"/>
                <a:gd name="T51" fmla="*/ 98 h 109"/>
                <a:gd name="T52" fmla="*/ 34 w 86"/>
                <a:gd name="T53" fmla="*/ 106 h 109"/>
                <a:gd name="T54" fmla="*/ 43 w 86"/>
                <a:gd name="T55" fmla="*/ 104 h 109"/>
                <a:gd name="T56" fmla="*/ 47 w 86"/>
                <a:gd name="T57" fmla="*/ 107 h 109"/>
                <a:gd name="T58" fmla="*/ 52 w 86"/>
                <a:gd name="T59" fmla="*/ 109 h 109"/>
                <a:gd name="T60" fmla="*/ 61 w 86"/>
                <a:gd name="T61" fmla="*/ 107 h 109"/>
                <a:gd name="T62" fmla="*/ 65 w 86"/>
                <a:gd name="T63" fmla="*/ 104 h 109"/>
                <a:gd name="T64" fmla="*/ 64 w 86"/>
                <a:gd name="T65" fmla="*/ 101 h 109"/>
                <a:gd name="T66" fmla="*/ 65 w 86"/>
                <a:gd name="T67" fmla="*/ 100 h 109"/>
                <a:gd name="T68" fmla="*/ 73 w 86"/>
                <a:gd name="T69" fmla="*/ 95 h 109"/>
                <a:gd name="T70" fmla="*/ 85 w 86"/>
                <a:gd name="T71" fmla="*/ 91 h 109"/>
                <a:gd name="T72" fmla="*/ 82 w 86"/>
                <a:gd name="T73" fmla="*/ 86 h 109"/>
                <a:gd name="T74" fmla="*/ 64 w 86"/>
                <a:gd name="T75" fmla="*/ 80 h 109"/>
                <a:gd name="T76" fmla="*/ 65 w 86"/>
                <a:gd name="T77" fmla="*/ 74 h 109"/>
                <a:gd name="T78" fmla="*/ 65 w 86"/>
                <a:gd name="T79" fmla="*/ 71 h 109"/>
                <a:gd name="T80" fmla="*/ 61 w 86"/>
                <a:gd name="T81" fmla="*/ 68 h 109"/>
                <a:gd name="T82" fmla="*/ 64 w 86"/>
                <a:gd name="T83" fmla="*/ 64 h 109"/>
                <a:gd name="T84" fmla="*/ 68 w 86"/>
                <a:gd name="T85" fmla="*/ 61 h 109"/>
                <a:gd name="T86" fmla="*/ 73 w 86"/>
                <a:gd name="T87" fmla="*/ 59 h 109"/>
                <a:gd name="T88" fmla="*/ 76 w 86"/>
                <a:gd name="T89" fmla="*/ 50 h 109"/>
                <a:gd name="T90" fmla="*/ 79 w 86"/>
                <a:gd name="T91" fmla="*/ 44 h 109"/>
                <a:gd name="T92" fmla="*/ 82 w 86"/>
                <a:gd name="T93" fmla="*/ 33 h 109"/>
                <a:gd name="T94" fmla="*/ 77 w 86"/>
                <a:gd name="T95" fmla="*/ 26 h 109"/>
                <a:gd name="T96" fmla="*/ 80 w 86"/>
                <a:gd name="T97" fmla="*/ 17 h 109"/>
                <a:gd name="T98" fmla="*/ 85 w 86"/>
                <a:gd name="T99" fmla="*/ 14 h 109"/>
                <a:gd name="T100" fmla="*/ 82 w 86"/>
                <a:gd name="T101" fmla="*/ 9 h 109"/>
                <a:gd name="T102" fmla="*/ 71 w 86"/>
                <a:gd name="T103" fmla="*/ 0 h 109"/>
                <a:gd name="T104" fmla="*/ 71 w 86"/>
                <a:gd name="T105"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 h="109">
                  <a:moveTo>
                    <a:pt x="71" y="0"/>
                  </a:moveTo>
                  <a:lnTo>
                    <a:pt x="64" y="0"/>
                  </a:lnTo>
                  <a:lnTo>
                    <a:pt x="64" y="2"/>
                  </a:lnTo>
                  <a:lnTo>
                    <a:pt x="65" y="3"/>
                  </a:lnTo>
                  <a:lnTo>
                    <a:pt x="67" y="6"/>
                  </a:lnTo>
                  <a:lnTo>
                    <a:pt x="67" y="11"/>
                  </a:lnTo>
                  <a:lnTo>
                    <a:pt x="61" y="11"/>
                  </a:lnTo>
                  <a:lnTo>
                    <a:pt x="62" y="14"/>
                  </a:lnTo>
                  <a:lnTo>
                    <a:pt x="62" y="15"/>
                  </a:lnTo>
                  <a:lnTo>
                    <a:pt x="61" y="18"/>
                  </a:lnTo>
                  <a:lnTo>
                    <a:pt x="58" y="20"/>
                  </a:lnTo>
                  <a:lnTo>
                    <a:pt x="53" y="18"/>
                  </a:lnTo>
                  <a:lnTo>
                    <a:pt x="47" y="18"/>
                  </a:lnTo>
                  <a:lnTo>
                    <a:pt x="46" y="17"/>
                  </a:lnTo>
                  <a:lnTo>
                    <a:pt x="44" y="18"/>
                  </a:lnTo>
                  <a:lnTo>
                    <a:pt x="44" y="21"/>
                  </a:lnTo>
                  <a:lnTo>
                    <a:pt x="50" y="27"/>
                  </a:lnTo>
                  <a:lnTo>
                    <a:pt x="52" y="27"/>
                  </a:lnTo>
                  <a:lnTo>
                    <a:pt x="52" y="30"/>
                  </a:lnTo>
                  <a:lnTo>
                    <a:pt x="40" y="30"/>
                  </a:lnTo>
                  <a:lnTo>
                    <a:pt x="37" y="29"/>
                  </a:lnTo>
                  <a:lnTo>
                    <a:pt x="34" y="29"/>
                  </a:lnTo>
                  <a:lnTo>
                    <a:pt x="31" y="26"/>
                  </a:lnTo>
                  <a:lnTo>
                    <a:pt x="28" y="24"/>
                  </a:lnTo>
                  <a:lnTo>
                    <a:pt x="25" y="24"/>
                  </a:lnTo>
                  <a:lnTo>
                    <a:pt x="25" y="26"/>
                  </a:lnTo>
                  <a:lnTo>
                    <a:pt x="23" y="27"/>
                  </a:lnTo>
                  <a:lnTo>
                    <a:pt x="23" y="35"/>
                  </a:lnTo>
                  <a:lnTo>
                    <a:pt x="17" y="44"/>
                  </a:lnTo>
                  <a:lnTo>
                    <a:pt x="14" y="49"/>
                  </a:lnTo>
                  <a:lnTo>
                    <a:pt x="5" y="53"/>
                  </a:lnTo>
                  <a:lnTo>
                    <a:pt x="4" y="56"/>
                  </a:lnTo>
                  <a:lnTo>
                    <a:pt x="2" y="58"/>
                  </a:lnTo>
                  <a:lnTo>
                    <a:pt x="2" y="61"/>
                  </a:lnTo>
                  <a:lnTo>
                    <a:pt x="0" y="64"/>
                  </a:lnTo>
                  <a:lnTo>
                    <a:pt x="4" y="59"/>
                  </a:lnTo>
                  <a:lnTo>
                    <a:pt x="5" y="64"/>
                  </a:lnTo>
                  <a:lnTo>
                    <a:pt x="10" y="70"/>
                  </a:lnTo>
                  <a:lnTo>
                    <a:pt x="13" y="65"/>
                  </a:lnTo>
                  <a:lnTo>
                    <a:pt x="14" y="67"/>
                  </a:lnTo>
                  <a:lnTo>
                    <a:pt x="16" y="70"/>
                  </a:lnTo>
                  <a:lnTo>
                    <a:pt x="26" y="70"/>
                  </a:lnTo>
                  <a:lnTo>
                    <a:pt x="26" y="73"/>
                  </a:lnTo>
                  <a:lnTo>
                    <a:pt x="28" y="76"/>
                  </a:lnTo>
                  <a:lnTo>
                    <a:pt x="28" y="86"/>
                  </a:lnTo>
                  <a:lnTo>
                    <a:pt x="37" y="86"/>
                  </a:lnTo>
                  <a:lnTo>
                    <a:pt x="38" y="89"/>
                  </a:lnTo>
                  <a:lnTo>
                    <a:pt x="35" y="88"/>
                  </a:lnTo>
                  <a:lnTo>
                    <a:pt x="29" y="88"/>
                  </a:lnTo>
                  <a:lnTo>
                    <a:pt x="28" y="89"/>
                  </a:lnTo>
                  <a:lnTo>
                    <a:pt x="28" y="94"/>
                  </a:lnTo>
                  <a:lnTo>
                    <a:pt x="29" y="98"/>
                  </a:lnTo>
                  <a:lnTo>
                    <a:pt x="31" y="100"/>
                  </a:lnTo>
                  <a:lnTo>
                    <a:pt x="34" y="106"/>
                  </a:lnTo>
                  <a:lnTo>
                    <a:pt x="41" y="103"/>
                  </a:lnTo>
                  <a:lnTo>
                    <a:pt x="43" y="104"/>
                  </a:lnTo>
                  <a:lnTo>
                    <a:pt x="46" y="106"/>
                  </a:lnTo>
                  <a:lnTo>
                    <a:pt x="47" y="107"/>
                  </a:lnTo>
                  <a:lnTo>
                    <a:pt x="50" y="109"/>
                  </a:lnTo>
                  <a:lnTo>
                    <a:pt x="52" y="109"/>
                  </a:lnTo>
                  <a:lnTo>
                    <a:pt x="58" y="107"/>
                  </a:lnTo>
                  <a:lnTo>
                    <a:pt x="61" y="107"/>
                  </a:lnTo>
                  <a:lnTo>
                    <a:pt x="64" y="106"/>
                  </a:lnTo>
                  <a:lnTo>
                    <a:pt x="65" y="104"/>
                  </a:lnTo>
                  <a:lnTo>
                    <a:pt x="65" y="103"/>
                  </a:lnTo>
                  <a:lnTo>
                    <a:pt x="64" y="101"/>
                  </a:lnTo>
                  <a:lnTo>
                    <a:pt x="64" y="100"/>
                  </a:lnTo>
                  <a:lnTo>
                    <a:pt x="65" y="100"/>
                  </a:lnTo>
                  <a:lnTo>
                    <a:pt x="67" y="98"/>
                  </a:lnTo>
                  <a:lnTo>
                    <a:pt x="73" y="95"/>
                  </a:lnTo>
                  <a:lnTo>
                    <a:pt x="80" y="95"/>
                  </a:lnTo>
                  <a:lnTo>
                    <a:pt x="85" y="91"/>
                  </a:lnTo>
                  <a:lnTo>
                    <a:pt x="82" y="88"/>
                  </a:lnTo>
                  <a:lnTo>
                    <a:pt x="82" y="86"/>
                  </a:lnTo>
                  <a:lnTo>
                    <a:pt x="70" y="80"/>
                  </a:lnTo>
                  <a:lnTo>
                    <a:pt x="64" y="80"/>
                  </a:lnTo>
                  <a:lnTo>
                    <a:pt x="64" y="77"/>
                  </a:lnTo>
                  <a:lnTo>
                    <a:pt x="65" y="74"/>
                  </a:lnTo>
                  <a:lnTo>
                    <a:pt x="67" y="73"/>
                  </a:lnTo>
                  <a:lnTo>
                    <a:pt x="65" y="71"/>
                  </a:lnTo>
                  <a:lnTo>
                    <a:pt x="62" y="70"/>
                  </a:lnTo>
                  <a:lnTo>
                    <a:pt x="61" y="68"/>
                  </a:lnTo>
                  <a:lnTo>
                    <a:pt x="61" y="65"/>
                  </a:lnTo>
                  <a:lnTo>
                    <a:pt x="64" y="64"/>
                  </a:lnTo>
                  <a:lnTo>
                    <a:pt x="65" y="62"/>
                  </a:lnTo>
                  <a:lnTo>
                    <a:pt x="68" y="61"/>
                  </a:lnTo>
                  <a:lnTo>
                    <a:pt x="71" y="61"/>
                  </a:lnTo>
                  <a:lnTo>
                    <a:pt x="73" y="59"/>
                  </a:lnTo>
                  <a:lnTo>
                    <a:pt x="76" y="53"/>
                  </a:lnTo>
                  <a:lnTo>
                    <a:pt x="76" y="50"/>
                  </a:lnTo>
                  <a:lnTo>
                    <a:pt x="77" y="49"/>
                  </a:lnTo>
                  <a:lnTo>
                    <a:pt x="79" y="44"/>
                  </a:lnTo>
                  <a:lnTo>
                    <a:pt x="85" y="41"/>
                  </a:lnTo>
                  <a:lnTo>
                    <a:pt x="82" y="33"/>
                  </a:lnTo>
                  <a:lnTo>
                    <a:pt x="80" y="32"/>
                  </a:lnTo>
                  <a:lnTo>
                    <a:pt x="77" y="26"/>
                  </a:lnTo>
                  <a:lnTo>
                    <a:pt x="77" y="23"/>
                  </a:lnTo>
                  <a:lnTo>
                    <a:pt x="80" y="17"/>
                  </a:lnTo>
                  <a:lnTo>
                    <a:pt x="83" y="15"/>
                  </a:lnTo>
                  <a:lnTo>
                    <a:pt x="85" y="14"/>
                  </a:lnTo>
                  <a:lnTo>
                    <a:pt x="86" y="14"/>
                  </a:lnTo>
                  <a:lnTo>
                    <a:pt x="82" y="9"/>
                  </a:lnTo>
                  <a:lnTo>
                    <a:pt x="76" y="6"/>
                  </a:lnTo>
                  <a:lnTo>
                    <a:pt x="71" y="0"/>
                  </a:lnTo>
                  <a:lnTo>
                    <a:pt x="71" y="0"/>
                  </a:lnTo>
                  <a:lnTo>
                    <a:pt x="71" y="0"/>
                  </a:lnTo>
                  <a:close/>
                </a:path>
              </a:pathLst>
            </a:custGeom>
            <a:grp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339" name="Freeform 162"/>
            <p:cNvSpPr>
              <a:spLocks noEditPoints="1"/>
            </p:cNvSpPr>
            <p:nvPr/>
          </p:nvSpPr>
          <p:spPr bwMode="auto">
            <a:xfrm>
              <a:off x="7372918" y="2350658"/>
              <a:ext cx="1089343" cy="500103"/>
            </a:xfrm>
            <a:custGeom>
              <a:avLst/>
              <a:gdLst>
                <a:gd name="T0" fmla="*/ 223 w 658"/>
                <a:gd name="T1" fmla="*/ 197 h 304"/>
                <a:gd name="T2" fmla="*/ 620 w 658"/>
                <a:gd name="T3" fmla="*/ 116 h 304"/>
                <a:gd name="T4" fmla="*/ 599 w 658"/>
                <a:gd name="T5" fmla="*/ 101 h 304"/>
                <a:gd name="T6" fmla="*/ 559 w 658"/>
                <a:gd name="T7" fmla="*/ 95 h 304"/>
                <a:gd name="T8" fmla="*/ 536 w 658"/>
                <a:gd name="T9" fmla="*/ 83 h 304"/>
                <a:gd name="T10" fmla="*/ 501 w 658"/>
                <a:gd name="T11" fmla="*/ 66 h 304"/>
                <a:gd name="T12" fmla="*/ 447 w 658"/>
                <a:gd name="T13" fmla="*/ 18 h 304"/>
                <a:gd name="T14" fmla="*/ 416 w 658"/>
                <a:gd name="T15" fmla="*/ 40 h 304"/>
                <a:gd name="T16" fmla="*/ 399 w 658"/>
                <a:gd name="T17" fmla="*/ 36 h 304"/>
                <a:gd name="T18" fmla="*/ 367 w 658"/>
                <a:gd name="T19" fmla="*/ 22 h 304"/>
                <a:gd name="T20" fmla="*/ 343 w 658"/>
                <a:gd name="T21" fmla="*/ 1 h 304"/>
                <a:gd name="T22" fmla="*/ 307 w 658"/>
                <a:gd name="T23" fmla="*/ 9 h 304"/>
                <a:gd name="T24" fmla="*/ 206 w 658"/>
                <a:gd name="T25" fmla="*/ 28 h 304"/>
                <a:gd name="T26" fmla="*/ 224 w 658"/>
                <a:gd name="T27" fmla="*/ 48 h 304"/>
                <a:gd name="T28" fmla="*/ 199 w 658"/>
                <a:gd name="T29" fmla="*/ 64 h 304"/>
                <a:gd name="T30" fmla="*/ 217 w 658"/>
                <a:gd name="T31" fmla="*/ 95 h 304"/>
                <a:gd name="T32" fmla="*/ 184 w 658"/>
                <a:gd name="T33" fmla="*/ 89 h 304"/>
                <a:gd name="T34" fmla="*/ 149 w 658"/>
                <a:gd name="T35" fmla="*/ 87 h 304"/>
                <a:gd name="T36" fmla="*/ 117 w 658"/>
                <a:gd name="T37" fmla="*/ 96 h 304"/>
                <a:gd name="T38" fmla="*/ 80 w 658"/>
                <a:gd name="T39" fmla="*/ 73 h 304"/>
                <a:gd name="T40" fmla="*/ 46 w 658"/>
                <a:gd name="T41" fmla="*/ 75 h 304"/>
                <a:gd name="T42" fmla="*/ 28 w 658"/>
                <a:gd name="T43" fmla="*/ 99 h 304"/>
                <a:gd name="T44" fmla="*/ 9 w 658"/>
                <a:gd name="T45" fmla="*/ 98 h 304"/>
                <a:gd name="T46" fmla="*/ 0 w 658"/>
                <a:gd name="T47" fmla="*/ 134 h 304"/>
                <a:gd name="T48" fmla="*/ 28 w 658"/>
                <a:gd name="T49" fmla="*/ 153 h 304"/>
                <a:gd name="T50" fmla="*/ 50 w 658"/>
                <a:gd name="T51" fmla="*/ 182 h 304"/>
                <a:gd name="T52" fmla="*/ 93 w 658"/>
                <a:gd name="T53" fmla="*/ 173 h 304"/>
                <a:gd name="T54" fmla="*/ 116 w 658"/>
                <a:gd name="T55" fmla="*/ 191 h 304"/>
                <a:gd name="T56" fmla="*/ 134 w 658"/>
                <a:gd name="T57" fmla="*/ 199 h 304"/>
                <a:gd name="T58" fmla="*/ 129 w 658"/>
                <a:gd name="T59" fmla="*/ 209 h 304"/>
                <a:gd name="T60" fmla="*/ 93 w 658"/>
                <a:gd name="T61" fmla="*/ 202 h 304"/>
                <a:gd name="T62" fmla="*/ 96 w 658"/>
                <a:gd name="T63" fmla="*/ 220 h 304"/>
                <a:gd name="T64" fmla="*/ 80 w 658"/>
                <a:gd name="T65" fmla="*/ 224 h 304"/>
                <a:gd name="T66" fmla="*/ 108 w 658"/>
                <a:gd name="T67" fmla="*/ 254 h 304"/>
                <a:gd name="T68" fmla="*/ 128 w 658"/>
                <a:gd name="T69" fmla="*/ 277 h 304"/>
                <a:gd name="T70" fmla="*/ 155 w 658"/>
                <a:gd name="T71" fmla="*/ 268 h 304"/>
                <a:gd name="T72" fmla="*/ 182 w 658"/>
                <a:gd name="T73" fmla="*/ 287 h 304"/>
                <a:gd name="T74" fmla="*/ 212 w 658"/>
                <a:gd name="T75" fmla="*/ 191 h 304"/>
                <a:gd name="T76" fmla="*/ 230 w 658"/>
                <a:gd name="T77" fmla="*/ 188 h 304"/>
                <a:gd name="T78" fmla="*/ 241 w 658"/>
                <a:gd name="T79" fmla="*/ 173 h 304"/>
                <a:gd name="T80" fmla="*/ 248 w 658"/>
                <a:gd name="T81" fmla="*/ 186 h 304"/>
                <a:gd name="T82" fmla="*/ 239 w 658"/>
                <a:gd name="T83" fmla="*/ 205 h 304"/>
                <a:gd name="T84" fmla="*/ 310 w 658"/>
                <a:gd name="T85" fmla="*/ 239 h 304"/>
                <a:gd name="T86" fmla="*/ 343 w 658"/>
                <a:gd name="T87" fmla="*/ 253 h 304"/>
                <a:gd name="T88" fmla="*/ 370 w 658"/>
                <a:gd name="T89" fmla="*/ 289 h 304"/>
                <a:gd name="T90" fmla="*/ 403 w 658"/>
                <a:gd name="T91" fmla="*/ 301 h 304"/>
                <a:gd name="T92" fmla="*/ 420 w 658"/>
                <a:gd name="T93" fmla="*/ 280 h 304"/>
                <a:gd name="T94" fmla="*/ 449 w 658"/>
                <a:gd name="T95" fmla="*/ 254 h 304"/>
                <a:gd name="T96" fmla="*/ 489 w 658"/>
                <a:gd name="T97" fmla="*/ 248 h 304"/>
                <a:gd name="T98" fmla="*/ 563 w 658"/>
                <a:gd name="T99" fmla="*/ 253 h 304"/>
                <a:gd name="T100" fmla="*/ 596 w 658"/>
                <a:gd name="T101" fmla="*/ 256 h 304"/>
                <a:gd name="T102" fmla="*/ 578 w 658"/>
                <a:gd name="T103" fmla="*/ 215 h 304"/>
                <a:gd name="T104" fmla="*/ 593 w 658"/>
                <a:gd name="T105" fmla="*/ 202 h 304"/>
                <a:gd name="T106" fmla="*/ 610 w 658"/>
                <a:gd name="T107" fmla="*/ 202 h 304"/>
                <a:gd name="T108" fmla="*/ 637 w 658"/>
                <a:gd name="T109" fmla="*/ 171 h 304"/>
                <a:gd name="T110" fmla="*/ 654 w 658"/>
                <a:gd name="T111" fmla="*/ 137 h 304"/>
                <a:gd name="T112" fmla="*/ 530 w 658"/>
                <a:gd name="T113" fmla="*/ 185 h 304"/>
                <a:gd name="T114" fmla="*/ 480 w 658"/>
                <a:gd name="T115" fmla="*/ 180 h 304"/>
                <a:gd name="T116" fmla="*/ 471 w 658"/>
                <a:gd name="T117" fmla="*/ 211 h 304"/>
                <a:gd name="T118" fmla="*/ 461 w 658"/>
                <a:gd name="T119" fmla="*/ 182 h 304"/>
                <a:gd name="T120" fmla="*/ 495 w 658"/>
                <a:gd name="T121" fmla="*/ 173 h 304"/>
                <a:gd name="T122" fmla="*/ 536 w 658"/>
                <a:gd name="T123" fmla="*/ 17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8" h="304">
                  <a:moveTo>
                    <a:pt x="223" y="197"/>
                  </a:moveTo>
                  <a:lnTo>
                    <a:pt x="220" y="194"/>
                  </a:lnTo>
                  <a:lnTo>
                    <a:pt x="214" y="200"/>
                  </a:lnTo>
                  <a:lnTo>
                    <a:pt x="212" y="203"/>
                  </a:lnTo>
                  <a:lnTo>
                    <a:pt x="227" y="209"/>
                  </a:lnTo>
                  <a:lnTo>
                    <a:pt x="227" y="205"/>
                  </a:lnTo>
                  <a:lnTo>
                    <a:pt x="226" y="203"/>
                  </a:lnTo>
                  <a:lnTo>
                    <a:pt x="224" y="200"/>
                  </a:lnTo>
                  <a:lnTo>
                    <a:pt x="224" y="199"/>
                  </a:lnTo>
                  <a:lnTo>
                    <a:pt x="223" y="197"/>
                  </a:lnTo>
                  <a:lnTo>
                    <a:pt x="223" y="197"/>
                  </a:lnTo>
                  <a:lnTo>
                    <a:pt x="223" y="197"/>
                  </a:lnTo>
                  <a:close/>
                  <a:moveTo>
                    <a:pt x="649" y="128"/>
                  </a:moveTo>
                  <a:lnTo>
                    <a:pt x="649" y="126"/>
                  </a:lnTo>
                  <a:lnTo>
                    <a:pt x="658" y="126"/>
                  </a:lnTo>
                  <a:lnTo>
                    <a:pt x="648" y="116"/>
                  </a:lnTo>
                  <a:lnTo>
                    <a:pt x="641" y="110"/>
                  </a:lnTo>
                  <a:lnTo>
                    <a:pt x="638" y="119"/>
                  </a:lnTo>
                  <a:lnTo>
                    <a:pt x="620" y="117"/>
                  </a:lnTo>
                  <a:lnTo>
                    <a:pt x="620" y="116"/>
                  </a:lnTo>
                  <a:lnTo>
                    <a:pt x="619" y="114"/>
                  </a:lnTo>
                  <a:lnTo>
                    <a:pt x="617" y="111"/>
                  </a:lnTo>
                  <a:lnTo>
                    <a:pt x="614" y="110"/>
                  </a:lnTo>
                  <a:lnTo>
                    <a:pt x="613" y="105"/>
                  </a:lnTo>
                  <a:lnTo>
                    <a:pt x="613" y="104"/>
                  </a:lnTo>
                  <a:lnTo>
                    <a:pt x="611" y="104"/>
                  </a:lnTo>
                  <a:lnTo>
                    <a:pt x="608" y="102"/>
                  </a:lnTo>
                  <a:lnTo>
                    <a:pt x="605" y="102"/>
                  </a:lnTo>
                  <a:lnTo>
                    <a:pt x="602" y="101"/>
                  </a:lnTo>
                  <a:lnTo>
                    <a:pt x="599" y="101"/>
                  </a:lnTo>
                  <a:lnTo>
                    <a:pt x="598" y="98"/>
                  </a:lnTo>
                  <a:lnTo>
                    <a:pt x="595" y="96"/>
                  </a:lnTo>
                  <a:lnTo>
                    <a:pt x="589" y="90"/>
                  </a:lnTo>
                  <a:lnTo>
                    <a:pt x="583" y="87"/>
                  </a:lnTo>
                  <a:lnTo>
                    <a:pt x="577" y="87"/>
                  </a:lnTo>
                  <a:lnTo>
                    <a:pt x="574" y="89"/>
                  </a:lnTo>
                  <a:lnTo>
                    <a:pt x="569" y="90"/>
                  </a:lnTo>
                  <a:lnTo>
                    <a:pt x="566" y="92"/>
                  </a:lnTo>
                  <a:lnTo>
                    <a:pt x="565" y="95"/>
                  </a:lnTo>
                  <a:lnTo>
                    <a:pt x="559" y="95"/>
                  </a:lnTo>
                  <a:lnTo>
                    <a:pt x="556" y="93"/>
                  </a:lnTo>
                  <a:lnTo>
                    <a:pt x="554" y="90"/>
                  </a:lnTo>
                  <a:lnTo>
                    <a:pt x="551" y="89"/>
                  </a:lnTo>
                  <a:lnTo>
                    <a:pt x="542" y="89"/>
                  </a:lnTo>
                  <a:lnTo>
                    <a:pt x="542" y="87"/>
                  </a:lnTo>
                  <a:lnTo>
                    <a:pt x="541" y="86"/>
                  </a:lnTo>
                  <a:lnTo>
                    <a:pt x="541" y="83"/>
                  </a:lnTo>
                  <a:lnTo>
                    <a:pt x="539" y="81"/>
                  </a:lnTo>
                  <a:lnTo>
                    <a:pt x="536" y="81"/>
                  </a:lnTo>
                  <a:lnTo>
                    <a:pt x="536" y="83"/>
                  </a:lnTo>
                  <a:lnTo>
                    <a:pt x="535" y="84"/>
                  </a:lnTo>
                  <a:lnTo>
                    <a:pt x="535" y="87"/>
                  </a:lnTo>
                  <a:lnTo>
                    <a:pt x="532" y="90"/>
                  </a:lnTo>
                  <a:lnTo>
                    <a:pt x="529" y="92"/>
                  </a:lnTo>
                  <a:lnTo>
                    <a:pt x="525" y="92"/>
                  </a:lnTo>
                  <a:lnTo>
                    <a:pt x="522" y="90"/>
                  </a:lnTo>
                  <a:lnTo>
                    <a:pt x="519" y="87"/>
                  </a:lnTo>
                  <a:lnTo>
                    <a:pt x="516" y="83"/>
                  </a:lnTo>
                  <a:lnTo>
                    <a:pt x="507" y="73"/>
                  </a:lnTo>
                  <a:lnTo>
                    <a:pt x="501" y="66"/>
                  </a:lnTo>
                  <a:lnTo>
                    <a:pt x="483" y="51"/>
                  </a:lnTo>
                  <a:lnTo>
                    <a:pt x="476" y="43"/>
                  </a:lnTo>
                  <a:lnTo>
                    <a:pt x="471" y="40"/>
                  </a:lnTo>
                  <a:lnTo>
                    <a:pt x="467" y="39"/>
                  </a:lnTo>
                  <a:lnTo>
                    <a:pt x="459" y="34"/>
                  </a:lnTo>
                  <a:lnTo>
                    <a:pt x="452" y="30"/>
                  </a:lnTo>
                  <a:lnTo>
                    <a:pt x="443" y="25"/>
                  </a:lnTo>
                  <a:lnTo>
                    <a:pt x="444" y="25"/>
                  </a:lnTo>
                  <a:lnTo>
                    <a:pt x="447" y="22"/>
                  </a:lnTo>
                  <a:lnTo>
                    <a:pt x="447" y="18"/>
                  </a:lnTo>
                  <a:lnTo>
                    <a:pt x="446" y="16"/>
                  </a:lnTo>
                  <a:lnTo>
                    <a:pt x="444" y="16"/>
                  </a:lnTo>
                  <a:lnTo>
                    <a:pt x="440" y="21"/>
                  </a:lnTo>
                  <a:lnTo>
                    <a:pt x="429" y="24"/>
                  </a:lnTo>
                  <a:lnTo>
                    <a:pt x="426" y="28"/>
                  </a:lnTo>
                  <a:lnTo>
                    <a:pt x="423" y="28"/>
                  </a:lnTo>
                  <a:lnTo>
                    <a:pt x="420" y="30"/>
                  </a:lnTo>
                  <a:lnTo>
                    <a:pt x="419" y="33"/>
                  </a:lnTo>
                  <a:lnTo>
                    <a:pt x="419" y="37"/>
                  </a:lnTo>
                  <a:lnTo>
                    <a:pt x="416" y="40"/>
                  </a:lnTo>
                  <a:lnTo>
                    <a:pt x="413" y="39"/>
                  </a:lnTo>
                  <a:lnTo>
                    <a:pt x="411" y="37"/>
                  </a:lnTo>
                  <a:lnTo>
                    <a:pt x="408" y="36"/>
                  </a:lnTo>
                  <a:lnTo>
                    <a:pt x="406" y="34"/>
                  </a:lnTo>
                  <a:lnTo>
                    <a:pt x="405" y="34"/>
                  </a:lnTo>
                  <a:lnTo>
                    <a:pt x="403" y="36"/>
                  </a:lnTo>
                  <a:lnTo>
                    <a:pt x="402" y="36"/>
                  </a:lnTo>
                  <a:lnTo>
                    <a:pt x="400" y="37"/>
                  </a:lnTo>
                  <a:lnTo>
                    <a:pt x="399" y="37"/>
                  </a:lnTo>
                  <a:lnTo>
                    <a:pt x="399" y="36"/>
                  </a:lnTo>
                  <a:lnTo>
                    <a:pt x="400" y="34"/>
                  </a:lnTo>
                  <a:lnTo>
                    <a:pt x="400" y="27"/>
                  </a:lnTo>
                  <a:lnTo>
                    <a:pt x="396" y="25"/>
                  </a:lnTo>
                  <a:lnTo>
                    <a:pt x="394" y="25"/>
                  </a:lnTo>
                  <a:lnTo>
                    <a:pt x="393" y="27"/>
                  </a:lnTo>
                  <a:lnTo>
                    <a:pt x="387" y="24"/>
                  </a:lnTo>
                  <a:lnTo>
                    <a:pt x="381" y="27"/>
                  </a:lnTo>
                  <a:lnTo>
                    <a:pt x="375" y="18"/>
                  </a:lnTo>
                  <a:lnTo>
                    <a:pt x="372" y="22"/>
                  </a:lnTo>
                  <a:lnTo>
                    <a:pt x="367" y="22"/>
                  </a:lnTo>
                  <a:lnTo>
                    <a:pt x="364" y="24"/>
                  </a:lnTo>
                  <a:lnTo>
                    <a:pt x="358" y="24"/>
                  </a:lnTo>
                  <a:lnTo>
                    <a:pt x="357" y="22"/>
                  </a:lnTo>
                  <a:lnTo>
                    <a:pt x="357" y="12"/>
                  </a:lnTo>
                  <a:lnTo>
                    <a:pt x="355" y="10"/>
                  </a:lnTo>
                  <a:lnTo>
                    <a:pt x="352" y="10"/>
                  </a:lnTo>
                  <a:lnTo>
                    <a:pt x="351" y="9"/>
                  </a:lnTo>
                  <a:lnTo>
                    <a:pt x="349" y="6"/>
                  </a:lnTo>
                  <a:lnTo>
                    <a:pt x="345" y="1"/>
                  </a:lnTo>
                  <a:lnTo>
                    <a:pt x="343" y="1"/>
                  </a:lnTo>
                  <a:lnTo>
                    <a:pt x="340" y="4"/>
                  </a:lnTo>
                  <a:lnTo>
                    <a:pt x="337" y="4"/>
                  </a:lnTo>
                  <a:lnTo>
                    <a:pt x="334" y="1"/>
                  </a:lnTo>
                  <a:lnTo>
                    <a:pt x="330" y="1"/>
                  </a:lnTo>
                  <a:lnTo>
                    <a:pt x="324" y="0"/>
                  </a:lnTo>
                  <a:lnTo>
                    <a:pt x="318" y="0"/>
                  </a:lnTo>
                  <a:lnTo>
                    <a:pt x="313" y="1"/>
                  </a:lnTo>
                  <a:lnTo>
                    <a:pt x="310" y="3"/>
                  </a:lnTo>
                  <a:lnTo>
                    <a:pt x="307" y="6"/>
                  </a:lnTo>
                  <a:lnTo>
                    <a:pt x="307" y="9"/>
                  </a:lnTo>
                  <a:lnTo>
                    <a:pt x="304" y="9"/>
                  </a:lnTo>
                  <a:lnTo>
                    <a:pt x="291" y="13"/>
                  </a:lnTo>
                  <a:lnTo>
                    <a:pt x="266" y="13"/>
                  </a:lnTo>
                  <a:lnTo>
                    <a:pt x="265" y="15"/>
                  </a:lnTo>
                  <a:lnTo>
                    <a:pt x="265" y="19"/>
                  </a:lnTo>
                  <a:lnTo>
                    <a:pt x="247" y="19"/>
                  </a:lnTo>
                  <a:lnTo>
                    <a:pt x="245" y="24"/>
                  </a:lnTo>
                  <a:lnTo>
                    <a:pt x="232" y="24"/>
                  </a:lnTo>
                  <a:lnTo>
                    <a:pt x="217" y="25"/>
                  </a:lnTo>
                  <a:lnTo>
                    <a:pt x="206" y="28"/>
                  </a:lnTo>
                  <a:lnTo>
                    <a:pt x="203" y="33"/>
                  </a:lnTo>
                  <a:lnTo>
                    <a:pt x="203" y="34"/>
                  </a:lnTo>
                  <a:lnTo>
                    <a:pt x="205" y="36"/>
                  </a:lnTo>
                  <a:lnTo>
                    <a:pt x="205" y="37"/>
                  </a:lnTo>
                  <a:lnTo>
                    <a:pt x="211" y="37"/>
                  </a:lnTo>
                  <a:lnTo>
                    <a:pt x="208" y="42"/>
                  </a:lnTo>
                  <a:lnTo>
                    <a:pt x="211" y="42"/>
                  </a:lnTo>
                  <a:lnTo>
                    <a:pt x="218" y="45"/>
                  </a:lnTo>
                  <a:lnTo>
                    <a:pt x="221" y="45"/>
                  </a:lnTo>
                  <a:lnTo>
                    <a:pt x="224" y="48"/>
                  </a:lnTo>
                  <a:lnTo>
                    <a:pt x="209" y="48"/>
                  </a:lnTo>
                  <a:lnTo>
                    <a:pt x="206" y="51"/>
                  </a:lnTo>
                  <a:lnTo>
                    <a:pt x="208" y="52"/>
                  </a:lnTo>
                  <a:lnTo>
                    <a:pt x="209" y="55"/>
                  </a:lnTo>
                  <a:lnTo>
                    <a:pt x="211" y="57"/>
                  </a:lnTo>
                  <a:lnTo>
                    <a:pt x="211" y="60"/>
                  </a:lnTo>
                  <a:lnTo>
                    <a:pt x="208" y="63"/>
                  </a:lnTo>
                  <a:lnTo>
                    <a:pt x="205" y="63"/>
                  </a:lnTo>
                  <a:lnTo>
                    <a:pt x="202" y="64"/>
                  </a:lnTo>
                  <a:lnTo>
                    <a:pt x="199" y="64"/>
                  </a:lnTo>
                  <a:lnTo>
                    <a:pt x="206" y="73"/>
                  </a:lnTo>
                  <a:lnTo>
                    <a:pt x="212" y="73"/>
                  </a:lnTo>
                  <a:lnTo>
                    <a:pt x="218" y="75"/>
                  </a:lnTo>
                  <a:lnTo>
                    <a:pt x="221" y="77"/>
                  </a:lnTo>
                  <a:lnTo>
                    <a:pt x="227" y="83"/>
                  </a:lnTo>
                  <a:lnTo>
                    <a:pt x="229" y="87"/>
                  </a:lnTo>
                  <a:lnTo>
                    <a:pt x="229" y="90"/>
                  </a:lnTo>
                  <a:lnTo>
                    <a:pt x="227" y="93"/>
                  </a:lnTo>
                  <a:lnTo>
                    <a:pt x="226" y="95"/>
                  </a:lnTo>
                  <a:lnTo>
                    <a:pt x="217" y="95"/>
                  </a:lnTo>
                  <a:lnTo>
                    <a:pt x="212" y="93"/>
                  </a:lnTo>
                  <a:lnTo>
                    <a:pt x="211" y="92"/>
                  </a:lnTo>
                  <a:lnTo>
                    <a:pt x="208" y="92"/>
                  </a:lnTo>
                  <a:lnTo>
                    <a:pt x="206" y="90"/>
                  </a:lnTo>
                  <a:lnTo>
                    <a:pt x="203" y="96"/>
                  </a:lnTo>
                  <a:lnTo>
                    <a:pt x="200" y="96"/>
                  </a:lnTo>
                  <a:lnTo>
                    <a:pt x="197" y="95"/>
                  </a:lnTo>
                  <a:lnTo>
                    <a:pt x="191" y="95"/>
                  </a:lnTo>
                  <a:lnTo>
                    <a:pt x="185" y="92"/>
                  </a:lnTo>
                  <a:lnTo>
                    <a:pt x="184" y="89"/>
                  </a:lnTo>
                  <a:lnTo>
                    <a:pt x="181" y="87"/>
                  </a:lnTo>
                  <a:lnTo>
                    <a:pt x="178" y="86"/>
                  </a:lnTo>
                  <a:lnTo>
                    <a:pt x="175" y="86"/>
                  </a:lnTo>
                  <a:lnTo>
                    <a:pt x="173" y="87"/>
                  </a:lnTo>
                  <a:lnTo>
                    <a:pt x="170" y="89"/>
                  </a:lnTo>
                  <a:lnTo>
                    <a:pt x="165" y="90"/>
                  </a:lnTo>
                  <a:lnTo>
                    <a:pt x="162" y="90"/>
                  </a:lnTo>
                  <a:lnTo>
                    <a:pt x="153" y="86"/>
                  </a:lnTo>
                  <a:lnTo>
                    <a:pt x="152" y="86"/>
                  </a:lnTo>
                  <a:lnTo>
                    <a:pt x="149" y="87"/>
                  </a:lnTo>
                  <a:lnTo>
                    <a:pt x="146" y="90"/>
                  </a:lnTo>
                  <a:lnTo>
                    <a:pt x="141" y="92"/>
                  </a:lnTo>
                  <a:lnTo>
                    <a:pt x="140" y="95"/>
                  </a:lnTo>
                  <a:lnTo>
                    <a:pt x="138" y="96"/>
                  </a:lnTo>
                  <a:lnTo>
                    <a:pt x="120" y="87"/>
                  </a:lnTo>
                  <a:lnTo>
                    <a:pt x="117" y="87"/>
                  </a:lnTo>
                  <a:lnTo>
                    <a:pt x="117" y="89"/>
                  </a:lnTo>
                  <a:lnTo>
                    <a:pt x="120" y="92"/>
                  </a:lnTo>
                  <a:lnTo>
                    <a:pt x="120" y="96"/>
                  </a:lnTo>
                  <a:lnTo>
                    <a:pt x="117" y="96"/>
                  </a:lnTo>
                  <a:lnTo>
                    <a:pt x="114" y="93"/>
                  </a:lnTo>
                  <a:lnTo>
                    <a:pt x="114" y="92"/>
                  </a:lnTo>
                  <a:lnTo>
                    <a:pt x="111" y="84"/>
                  </a:lnTo>
                  <a:lnTo>
                    <a:pt x="101" y="84"/>
                  </a:lnTo>
                  <a:lnTo>
                    <a:pt x="99" y="81"/>
                  </a:lnTo>
                  <a:lnTo>
                    <a:pt x="99" y="80"/>
                  </a:lnTo>
                  <a:lnTo>
                    <a:pt x="98" y="78"/>
                  </a:lnTo>
                  <a:lnTo>
                    <a:pt x="83" y="78"/>
                  </a:lnTo>
                  <a:lnTo>
                    <a:pt x="81" y="75"/>
                  </a:lnTo>
                  <a:lnTo>
                    <a:pt x="80" y="73"/>
                  </a:lnTo>
                  <a:lnTo>
                    <a:pt x="75" y="73"/>
                  </a:lnTo>
                  <a:lnTo>
                    <a:pt x="72" y="75"/>
                  </a:lnTo>
                  <a:lnTo>
                    <a:pt x="68" y="78"/>
                  </a:lnTo>
                  <a:lnTo>
                    <a:pt x="60" y="78"/>
                  </a:lnTo>
                  <a:lnTo>
                    <a:pt x="59" y="77"/>
                  </a:lnTo>
                  <a:lnTo>
                    <a:pt x="59" y="75"/>
                  </a:lnTo>
                  <a:lnTo>
                    <a:pt x="57" y="75"/>
                  </a:lnTo>
                  <a:lnTo>
                    <a:pt x="54" y="73"/>
                  </a:lnTo>
                  <a:lnTo>
                    <a:pt x="46" y="73"/>
                  </a:lnTo>
                  <a:lnTo>
                    <a:pt x="46" y="75"/>
                  </a:lnTo>
                  <a:lnTo>
                    <a:pt x="48" y="77"/>
                  </a:lnTo>
                  <a:lnTo>
                    <a:pt x="48" y="81"/>
                  </a:lnTo>
                  <a:lnTo>
                    <a:pt x="45" y="84"/>
                  </a:lnTo>
                  <a:lnTo>
                    <a:pt x="42" y="86"/>
                  </a:lnTo>
                  <a:lnTo>
                    <a:pt x="39" y="86"/>
                  </a:lnTo>
                  <a:lnTo>
                    <a:pt x="36" y="87"/>
                  </a:lnTo>
                  <a:lnTo>
                    <a:pt x="34" y="87"/>
                  </a:lnTo>
                  <a:lnTo>
                    <a:pt x="34" y="93"/>
                  </a:lnTo>
                  <a:lnTo>
                    <a:pt x="25" y="96"/>
                  </a:lnTo>
                  <a:lnTo>
                    <a:pt x="28" y="99"/>
                  </a:lnTo>
                  <a:lnTo>
                    <a:pt x="30" y="102"/>
                  </a:lnTo>
                  <a:lnTo>
                    <a:pt x="28" y="104"/>
                  </a:lnTo>
                  <a:lnTo>
                    <a:pt x="27" y="107"/>
                  </a:lnTo>
                  <a:lnTo>
                    <a:pt x="25" y="110"/>
                  </a:lnTo>
                  <a:lnTo>
                    <a:pt x="22" y="110"/>
                  </a:lnTo>
                  <a:lnTo>
                    <a:pt x="19" y="107"/>
                  </a:lnTo>
                  <a:lnTo>
                    <a:pt x="18" y="104"/>
                  </a:lnTo>
                  <a:lnTo>
                    <a:pt x="15" y="102"/>
                  </a:lnTo>
                  <a:lnTo>
                    <a:pt x="12" y="99"/>
                  </a:lnTo>
                  <a:lnTo>
                    <a:pt x="9" y="98"/>
                  </a:lnTo>
                  <a:lnTo>
                    <a:pt x="6" y="98"/>
                  </a:lnTo>
                  <a:lnTo>
                    <a:pt x="4" y="99"/>
                  </a:lnTo>
                  <a:lnTo>
                    <a:pt x="4" y="102"/>
                  </a:lnTo>
                  <a:lnTo>
                    <a:pt x="6" y="104"/>
                  </a:lnTo>
                  <a:lnTo>
                    <a:pt x="6" y="111"/>
                  </a:lnTo>
                  <a:lnTo>
                    <a:pt x="0" y="111"/>
                  </a:lnTo>
                  <a:lnTo>
                    <a:pt x="1" y="120"/>
                  </a:lnTo>
                  <a:lnTo>
                    <a:pt x="3" y="122"/>
                  </a:lnTo>
                  <a:lnTo>
                    <a:pt x="3" y="128"/>
                  </a:lnTo>
                  <a:lnTo>
                    <a:pt x="0" y="134"/>
                  </a:lnTo>
                  <a:lnTo>
                    <a:pt x="0" y="141"/>
                  </a:lnTo>
                  <a:lnTo>
                    <a:pt x="1" y="141"/>
                  </a:lnTo>
                  <a:lnTo>
                    <a:pt x="3" y="143"/>
                  </a:lnTo>
                  <a:lnTo>
                    <a:pt x="9" y="143"/>
                  </a:lnTo>
                  <a:lnTo>
                    <a:pt x="10" y="144"/>
                  </a:lnTo>
                  <a:lnTo>
                    <a:pt x="10" y="153"/>
                  </a:lnTo>
                  <a:lnTo>
                    <a:pt x="12" y="155"/>
                  </a:lnTo>
                  <a:lnTo>
                    <a:pt x="22" y="155"/>
                  </a:lnTo>
                  <a:lnTo>
                    <a:pt x="25" y="153"/>
                  </a:lnTo>
                  <a:lnTo>
                    <a:pt x="28" y="153"/>
                  </a:lnTo>
                  <a:lnTo>
                    <a:pt x="42" y="165"/>
                  </a:lnTo>
                  <a:lnTo>
                    <a:pt x="43" y="168"/>
                  </a:lnTo>
                  <a:lnTo>
                    <a:pt x="46" y="171"/>
                  </a:lnTo>
                  <a:lnTo>
                    <a:pt x="46" y="174"/>
                  </a:lnTo>
                  <a:lnTo>
                    <a:pt x="37" y="174"/>
                  </a:lnTo>
                  <a:lnTo>
                    <a:pt x="37" y="176"/>
                  </a:lnTo>
                  <a:lnTo>
                    <a:pt x="40" y="179"/>
                  </a:lnTo>
                  <a:lnTo>
                    <a:pt x="45" y="180"/>
                  </a:lnTo>
                  <a:lnTo>
                    <a:pt x="48" y="180"/>
                  </a:lnTo>
                  <a:lnTo>
                    <a:pt x="50" y="182"/>
                  </a:lnTo>
                  <a:lnTo>
                    <a:pt x="51" y="182"/>
                  </a:lnTo>
                  <a:lnTo>
                    <a:pt x="53" y="179"/>
                  </a:lnTo>
                  <a:lnTo>
                    <a:pt x="57" y="179"/>
                  </a:lnTo>
                  <a:lnTo>
                    <a:pt x="59" y="177"/>
                  </a:lnTo>
                  <a:lnTo>
                    <a:pt x="63" y="174"/>
                  </a:lnTo>
                  <a:lnTo>
                    <a:pt x="80" y="168"/>
                  </a:lnTo>
                  <a:lnTo>
                    <a:pt x="84" y="167"/>
                  </a:lnTo>
                  <a:lnTo>
                    <a:pt x="87" y="168"/>
                  </a:lnTo>
                  <a:lnTo>
                    <a:pt x="89" y="170"/>
                  </a:lnTo>
                  <a:lnTo>
                    <a:pt x="93" y="173"/>
                  </a:lnTo>
                  <a:lnTo>
                    <a:pt x="95" y="174"/>
                  </a:lnTo>
                  <a:lnTo>
                    <a:pt x="99" y="174"/>
                  </a:lnTo>
                  <a:lnTo>
                    <a:pt x="101" y="173"/>
                  </a:lnTo>
                  <a:lnTo>
                    <a:pt x="104" y="173"/>
                  </a:lnTo>
                  <a:lnTo>
                    <a:pt x="107" y="171"/>
                  </a:lnTo>
                  <a:lnTo>
                    <a:pt x="108" y="173"/>
                  </a:lnTo>
                  <a:lnTo>
                    <a:pt x="111" y="174"/>
                  </a:lnTo>
                  <a:lnTo>
                    <a:pt x="117" y="180"/>
                  </a:lnTo>
                  <a:lnTo>
                    <a:pt x="117" y="190"/>
                  </a:lnTo>
                  <a:lnTo>
                    <a:pt x="116" y="191"/>
                  </a:lnTo>
                  <a:lnTo>
                    <a:pt x="116" y="193"/>
                  </a:lnTo>
                  <a:lnTo>
                    <a:pt x="114" y="194"/>
                  </a:lnTo>
                  <a:lnTo>
                    <a:pt x="114" y="196"/>
                  </a:lnTo>
                  <a:lnTo>
                    <a:pt x="116" y="197"/>
                  </a:lnTo>
                  <a:lnTo>
                    <a:pt x="117" y="200"/>
                  </a:lnTo>
                  <a:lnTo>
                    <a:pt x="120" y="202"/>
                  </a:lnTo>
                  <a:lnTo>
                    <a:pt x="123" y="205"/>
                  </a:lnTo>
                  <a:lnTo>
                    <a:pt x="126" y="205"/>
                  </a:lnTo>
                  <a:lnTo>
                    <a:pt x="131" y="200"/>
                  </a:lnTo>
                  <a:lnTo>
                    <a:pt x="134" y="199"/>
                  </a:lnTo>
                  <a:lnTo>
                    <a:pt x="137" y="199"/>
                  </a:lnTo>
                  <a:lnTo>
                    <a:pt x="137" y="206"/>
                  </a:lnTo>
                  <a:lnTo>
                    <a:pt x="141" y="211"/>
                  </a:lnTo>
                  <a:lnTo>
                    <a:pt x="132" y="212"/>
                  </a:lnTo>
                  <a:lnTo>
                    <a:pt x="132" y="215"/>
                  </a:lnTo>
                  <a:lnTo>
                    <a:pt x="131" y="217"/>
                  </a:lnTo>
                  <a:lnTo>
                    <a:pt x="129" y="217"/>
                  </a:lnTo>
                  <a:lnTo>
                    <a:pt x="126" y="214"/>
                  </a:lnTo>
                  <a:lnTo>
                    <a:pt x="126" y="212"/>
                  </a:lnTo>
                  <a:lnTo>
                    <a:pt x="129" y="209"/>
                  </a:lnTo>
                  <a:lnTo>
                    <a:pt x="131" y="209"/>
                  </a:lnTo>
                  <a:lnTo>
                    <a:pt x="132" y="208"/>
                  </a:lnTo>
                  <a:lnTo>
                    <a:pt x="125" y="208"/>
                  </a:lnTo>
                  <a:lnTo>
                    <a:pt x="120" y="206"/>
                  </a:lnTo>
                  <a:lnTo>
                    <a:pt x="117" y="206"/>
                  </a:lnTo>
                  <a:lnTo>
                    <a:pt x="113" y="205"/>
                  </a:lnTo>
                  <a:lnTo>
                    <a:pt x="107" y="205"/>
                  </a:lnTo>
                  <a:lnTo>
                    <a:pt x="101" y="203"/>
                  </a:lnTo>
                  <a:lnTo>
                    <a:pt x="96" y="203"/>
                  </a:lnTo>
                  <a:lnTo>
                    <a:pt x="93" y="202"/>
                  </a:lnTo>
                  <a:lnTo>
                    <a:pt x="90" y="202"/>
                  </a:lnTo>
                  <a:lnTo>
                    <a:pt x="93" y="209"/>
                  </a:lnTo>
                  <a:lnTo>
                    <a:pt x="89" y="209"/>
                  </a:lnTo>
                  <a:lnTo>
                    <a:pt x="86" y="212"/>
                  </a:lnTo>
                  <a:lnTo>
                    <a:pt x="86" y="214"/>
                  </a:lnTo>
                  <a:lnTo>
                    <a:pt x="87" y="215"/>
                  </a:lnTo>
                  <a:lnTo>
                    <a:pt x="90" y="217"/>
                  </a:lnTo>
                  <a:lnTo>
                    <a:pt x="92" y="218"/>
                  </a:lnTo>
                  <a:lnTo>
                    <a:pt x="95" y="218"/>
                  </a:lnTo>
                  <a:lnTo>
                    <a:pt x="96" y="220"/>
                  </a:lnTo>
                  <a:lnTo>
                    <a:pt x="96" y="223"/>
                  </a:lnTo>
                  <a:lnTo>
                    <a:pt x="93" y="223"/>
                  </a:lnTo>
                  <a:lnTo>
                    <a:pt x="90" y="220"/>
                  </a:lnTo>
                  <a:lnTo>
                    <a:pt x="87" y="220"/>
                  </a:lnTo>
                  <a:lnTo>
                    <a:pt x="84" y="218"/>
                  </a:lnTo>
                  <a:lnTo>
                    <a:pt x="80" y="217"/>
                  </a:lnTo>
                  <a:lnTo>
                    <a:pt x="78" y="217"/>
                  </a:lnTo>
                  <a:lnTo>
                    <a:pt x="77" y="218"/>
                  </a:lnTo>
                  <a:lnTo>
                    <a:pt x="77" y="220"/>
                  </a:lnTo>
                  <a:lnTo>
                    <a:pt x="80" y="224"/>
                  </a:lnTo>
                  <a:lnTo>
                    <a:pt x="83" y="226"/>
                  </a:lnTo>
                  <a:lnTo>
                    <a:pt x="84" y="227"/>
                  </a:lnTo>
                  <a:lnTo>
                    <a:pt x="87" y="227"/>
                  </a:lnTo>
                  <a:lnTo>
                    <a:pt x="87" y="230"/>
                  </a:lnTo>
                  <a:lnTo>
                    <a:pt x="89" y="233"/>
                  </a:lnTo>
                  <a:lnTo>
                    <a:pt x="95" y="239"/>
                  </a:lnTo>
                  <a:lnTo>
                    <a:pt x="96" y="242"/>
                  </a:lnTo>
                  <a:lnTo>
                    <a:pt x="96" y="248"/>
                  </a:lnTo>
                  <a:lnTo>
                    <a:pt x="107" y="250"/>
                  </a:lnTo>
                  <a:lnTo>
                    <a:pt x="108" y="254"/>
                  </a:lnTo>
                  <a:lnTo>
                    <a:pt x="116" y="254"/>
                  </a:lnTo>
                  <a:lnTo>
                    <a:pt x="125" y="259"/>
                  </a:lnTo>
                  <a:lnTo>
                    <a:pt x="126" y="262"/>
                  </a:lnTo>
                  <a:lnTo>
                    <a:pt x="126" y="265"/>
                  </a:lnTo>
                  <a:lnTo>
                    <a:pt x="125" y="266"/>
                  </a:lnTo>
                  <a:lnTo>
                    <a:pt x="122" y="268"/>
                  </a:lnTo>
                  <a:lnTo>
                    <a:pt x="120" y="271"/>
                  </a:lnTo>
                  <a:lnTo>
                    <a:pt x="120" y="275"/>
                  </a:lnTo>
                  <a:lnTo>
                    <a:pt x="122" y="277"/>
                  </a:lnTo>
                  <a:lnTo>
                    <a:pt x="128" y="277"/>
                  </a:lnTo>
                  <a:lnTo>
                    <a:pt x="129" y="275"/>
                  </a:lnTo>
                  <a:lnTo>
                    <a:pt x="131" y="271"/>
                  </a:lnTo>
                  <a:lnTo>
                    <a:pt x="132" y="268"/>
                  </a:lnTo>
                  <a:lnTo>
                    <a:pt x="134" y="266"/>
                  </a:lnTo>
                  <a:lnTo>
                    <a:pt x="137" y="266"/>
                  </a:lnTo>
                  <a:lnTo>
                    <a:pt x="141" y="268"/>
                  </a:lnTo>
                  <a:lnTo>
                    <a:pt x="141" y="266"/>
                  </a:lnTo>
                  <a:lnTo>
                    <a:pt x="144" y="265"/>
                  </a:lnTo>
                  <a:lnTo>
                    <a:pt x="149" y="265"/>
                  </a:lnTo>
                  <a:lnTo>
                    <a:pt x="155" y="268"/>
                  </a:lnTo>
                  <a:lnTo>
                    <a:pt x="158" y="268"/>
                  </a:lnTo>
                  <a:lnTo>
                    <a:pt x="161" y="271"/>
                  </a:lnTo>
                  <a:lnTo>
                    <a:pt x="164" y="272"/>
                  </a:lnTo>
                  <a:lnTo>
                    <a:pt x="165" y="275"/>
                  </a:lnTo>
                  <a:lnTo>
                    <a:pt x="167" y="277"/>
                  </a:lnTo>
                  <a:lnTo>
                    <a:pt x="169" y="280"/>
                  </a:lnTo>
                  <a:lnTo>
                    <a:pt x="175" y="286"/>
                  </a:lnTo>
                  <a:lnTo>
                    <a:pt x="178" y="287"/>
                  </a:lnTo>
                  <a:lnTo>
                    <a:pt x="181" y="289"/>
                  </a:lnTo>
                  <a:lnTo>
                    <a:pt x="182" y="287"/>
                  </a:lnTo>
                  <a:lnTo>
                    <a:pt x="182" y="286"/>
                  </a:lnTo>
                  <a:lnTo>
                    <a:pt x="184" y="284"/>
                  </a:lnTo>
                  <a:lnTo>
                    <a:pt x="170" y="211"/>
                  </a:lnTo>
                  <a:lnTo>
                    <a:pt x="208" y="200"/>
                  </a:lnTo>
                  <a:lnTo>
                    <a:pt x="209" y="202"/>
                  </a:lnTo>
                  <a:lnTo>
                    <a:pt x="209" y="199"/>
                  </a:lnTo>
                  <a:lnTo>
                    <a:pt x="211" y="197"/>
                  </a:lnTo>
                  <a:lnTo>
                    <a:pt x="211" y="196"/>
                  </a:lnTo>
                  <a:lnTo>
                    <a:pt x="212" y="193"/>
                  </a:lnTo>
                  <a:lnTo>
                    <a:pt x="212" y="191"/>
                  </a:lnTo>
                  <a:lnTo>
                    <a:pt x="214" y="190"/>
                  </a:lnTo>
                  <a:lnTo>
                    <a:pt x="221" y="190"/>
                  </a:lnTo>
                  <a:lnTo>
                    <a:pt x="223" y="196"/>
                  </a:lnTo>
                  <a:lnTo>
                    <a:pt x="226" y="194"/>
                  </a:lnTo>
                  <a:lnTo>
                    <a:pt x="227" y="194"/>
                  </a:lnTo>
                  <a:lnTo>
                    <a:pt x="229" y="193"/>
                  </a:lnTo>
                  <a:lnTo>
                    <a:pt x="229" y="191"/>
                  </a:lnTo>
                  <a:lnTo>
                    <a:pt x="223" y="185"/>
                  </a:lnTo>
                  <a:lnTo>
                    <a:pt x="227" y="185"/>
                  </a:lnTo>
                  <a:lnTo>
                    <a:pt x="230" y="188"/>
                  </a:lnTo>
                  <a:lnTo>
                    <a:pt x="244" y="188"/>
                  </a:lnTo>
                  <a:lnTo>
                    <a:pt x="241" y="185"/>
                  </a:lnTo>
                  <a:lnTo>
                    <a:pt x="239" y="185"/>
                  </a:lnTo>
                  <a:lnTo>
                    <a:pt x="236" y="180"/>
                  </a:lnTo>
                  <a:lnTo>
                    <a:pt x="230" y="180"/>
                  </a:lnTo>
                  <a:lnTo>
                    <a:pt x="229" y="179"/>
                  </a:lnTo>
                  <a:lnTo>
                    <a:pt x="229" y="177"/>
                  </a:lnTo>
                  <a:lnTo>
                    <a:pt x="230" y="176"/>
                  </a:lnTo>
                  <a:lnTo>
                    <a:pt x="236" y="176"/>
                  </a:lnTo>
                  <a:lnTo>
                    <a:pt x="241" y="173"/>
                  </a:lnTo>
                  <a:lnTo>
                    <a:pt x="242" y="174"/>
                  </a:lnTo>
                  <a:lnTo>
                    <a:pt x="244" y="177"/>
                  </a:lnTo>
                  <a:lnTo>
                    <a:pt x="245" y="179"/>
                  </a:lnTo>
                  <a:lnTo>
                    <a:pt x="247" y="179"/>
                  </a:lnTo>
                  <a:lnTo>
                    <a:pt x="248" y="177"/>
                  </a:lnTo>
                  <a:lnTo>
                    <a:pt x="250" y="179"/>
                  </a:lnTo>
                  <a:lnTo>
                    <a:pt x="253" y="182"/>
                  </a:lnTo>
                  <a:lnTo>
                    <a:pt x="253" y="185"/>
                  </a:lnTo>
                  <a:lnTo>
                    <a:pt x="250" y="186"/>
                  </a:lnTo>
                  <a:lnTo>
                    <a:pt x="248" y="186"/>
                  </a:lnTo>
                  <a:lnTo>
                    <a:pt x="245" y="188"/>
                  </a:lnTo>
                  <a:lnTo>
                    <a:pt x="241" y="193"/>
                  </a:lnTo>
                  <a:lnTo>
                    <a:pt x="232" y="193"/>
                  </a:lnTo>
                  <a:lnTo>
                    <a:pt x="230" y="194"/>
                  </a:lnTo>
                  <a:lnTo>
                    <a:pt x="230" y="197"/>
                  </a:lnTo>
                  <a:lnTo>
                    <a:pt x="232" y="199"/>
                  </a:lnTo>
                  <a:lnTo>
                    <a:pt x="235" y="199"/>
                  </a:lnTo>
                  <a:lnTo>
                    <a:pt x="236" y="200"/>
                  </a:lnTo>
                  <a:lnTo>
                    <a:pt x="239" y="200"/>
                  </a:lnTo>
                  <a:lnTo>
                    <a:pt x="239" y="205"/>
                  </a:lnTo>
                  <a:lnTo>
                    <a:pt x="238" y="208"/>
                  </a:lnTo>
                  <a:lnTo>
                    <a:pt x="238" y="212"/>
                  </a:lnTo>
                  <a:lnTo>
                    <a:pt x="239" y="214"/>
                  </a:lnTo>
                  <a:lnTo>
                    <a:pt x="257" y="224"/>
                  </a:lnTo>
                  <a:lnTo>
                    <a:pt x="277" y="242"/>
                  </a:lnTo>
                  <a:lnTo>
                    <a:pt x="278" y="242"/>
                  </a:lnTo>
                  <a:lnTo>
                    <a:pt x="280" y="241"/>
                  </a:lnTo>
                  <a:lnTo>
                    <a:pt x="291" y="241"/>
                  </a:lnTo>
                  <a:lnTo>
                    <a:pt x="295" y="239"/>
                  </a:lnTo>
                  <a:lnTo>
                    <a:pt x="310" y="239"/>
                  </a:lnTo>
                  <a:lnTo>
                    <a:pt x="315" y="241"/>
                  </a:lnTo>
                  <a:lnTo>
                    <a:pt x="319" y="241"/>
                  </a:lnTo>
                  <a:lnTo>
                    <a:pt x="321" y="239"/>
                  </a:lnTo>
                  <a:lnTo>
                    <a:pt x="328" y="236"/>
                  </a:lnTo>
                  <a:lnTo>
                    <a:pt x="331" y="236"/>
                  </a:lnTo>
                  <a:lnTo>
                    <a:pt x="333" y="239"/>
                  </a:lnTo>
                  <a:lnTo>
                    <a:pt x="337" y="244"/>
                  </a:lnTo>
                  <a:lnTo>
                    <a:pt x="339" y="248"/>
                  </a:lnTo>
                  <a:lnTo>
                    <a:pt x="342" y="250"/>
                  </a:lnTo>
                  <a:lnTo>
                    <a:pt x="343" y="253"/>
                  </a:lnTo>
                  <a:lnTo>
                    <a:pt x="351" y="253"/>
                  </a:lnTo>
                  <a:lnTo>
                    <a:pt x="351" y="256"/>
                  </a:lnTo>
                  <a:lnTo>
                    <a:pt x="352" y="262"/>
                  </a:lnTo>
                  <a:lnTo>
                    <a:pt x="352" y="272"/>
                  </a:lnTo>
                  <a:lnTo>
                    <a:pt x="354" y="274"/>
                  </a:lnTo>
                  <a:lnTo>
                    <a:pt x="355" y="274"/>
                  </a:lnTo>
                  <a:lnTo>
                    <a:pt x="357" y="272"/>
                  </a:lnTo>
                  <a:lnTo>
                    <a:pt x="360" y="272"/>
                  </a:lnTo>
                  <a:lnTo>
                    <a:pt x="363" y="274"/>
                  </a:lnTo>
                  <a:lnTo>
                    <a:pt x="370" y="289"/>
                  </a:lnTo>
                  <a:lnTo>
                    <a:pt x="390" y="289"/>
                  </a:lnTo>
                  <a:lnTo>
                    <a:pt x="394" y="290"/>
                  </a:lnTo>
                  <a:lnTo>
                    <a:pt x="394" y="295"/>
                  </a:lnTo>
                  <a:lnTo>
                    <a:pt x="393" y="296"/>
                  </a:lnTo>
                  <a:lnTo>
                    <a:pt x="393" y="301"/>
                  </a:lnTo>
                  <a:lnTo>
                    <a:pt x="394" y="301"/>
                  </a:lnTo>
                  <a:lnTo>
                    <a:pt x="399" y="303"/>
                  </a:lnTo>
                  <a:lnTo>
                    <a:pt x="402" y="303"/>
                  </a:lnTo>
                  <a:lnTo>
                    <a:pt x="403" y="304"/>
                  </a:lnTo>
                  <a:lnTo>
                    <a:pt x="403" y="301"/>
                  </a:lnTo>
                  <a:lnTo>
                    <a:pt x="402" y="299"/>
                  </a:lnTo>
                  <a:lnTo>
                    <a:pt x="402" y="295"/>
                  </a:lnTo>
                  <a:lnTo>
                    <a:pt x="405" y="292"/>
                  </a:lnTo>
                  <a:lnTo>
                    <a:pt x="408" y="290"/>
                  </a:lnTo>
                  <a:lnTo>
                    <a:pt x="410" y="289"/>
                  </a:lnTo>
                  <a:lnTo>
                    <a:pt x="411" y="289"/>
                  </a:lnTo>
                  <a:lnTo>
                    <a:pt x="411" y="284"/>
                  </a:lnTo>
                  <a:lnTo>
                    <a:pt x="414" y="281"/>
                  </a:lnTo>
                  <a:lnTo>
                    <a:pt x="417" y="280"/>
                  </a:lnTo>
                  <a:lnTo>
                    <a:pt x="420" y="280"/>
                  </a:lnTo>
                  <a:lnTo>
                    <a:pt x="422" y="278"/>
                  </a:lnTo>
                  <a:lnTo>
                    <a:pt x="423" y="278"/>
                  </a:lnTo>
                  <a:lnTo>
                    <a:pt x="426" y="272"/>
                  </a:lnTo>
                  <a:lnTo>
                    <a:pt x="432" y="272"/>
                  </a:lnTo>
                  <a:lnTo>
                    <a:pt x="441" y="268"/>
                  </a:lnTo>
                  <a:lnTo>
                    <a:pt x="435" y="268"/>
                  </a:lnTo>
                  <a:lnTo>
                    <a:pt x="435" y="263"/>
                  </a:lnTo>
                  <a:lnTo>
                    <a:pt x="437" y="259"/>
                  </a:lnTo>
                  <a:lnTo>
                    <a:pt x="441" y="254"/>
                  </a:lnTo>
                  <a:lnTo>
                    <a:pt x="449" y="254"/>
                  </a:lnTo>
                  <a:lnTo>
                    <a:pt x="452" y="256"/>
                  </a:lnTo>
                  <a:lnTo>
                    <a:pt x="456" y="257"/>
                  </a:lnTo>
                  <a:lnTo>
                    <a:pt x="465" y="263"/>
                  </a:lnTo>
                  <a:lnTo>
                    <a:pt x="474" y="263"/>
                  </a:lnTo>
                  <a:lnTo>
                    <a:pt x="479" y="265"/>
                  </a:lnTo>
                  <a:lnTo>
                    <a:pt x="479" y="262"/>
                  </a:lnTo>
                  <a:lnTo>
                    <a:pt x="477" y="257"/>
                  </a:lnTo>
                  <a:lnTo>
                    <a:pt x="477" y="250"/>
                  </a:lnTo>
                  <a:lnTo>
                    <a:pt x="479" y="248"/>
                  </a:lnTo>
                  <a:lnTo>
                    <a:pt x="489" y="248"/>
                  </a:lnTo>
                  <a:lnTo>
                    <a:pt x="492" y="250"/>
                  </a:lnTo>
                  <a:lnTo>
                    <a:pt x="494" y="253"/>
                  </a:lnTo>
                  <a:lnTo>
                    <a:pt x="500" y="253"/>
                  </a:lnTo>
                  <a:lnTo>
                    <a:pt x="503" y="254"/>
                  </a:lnTo>
                  <a:lnTo>
                    <a:pt x="509" y="254"/>
                  </a:lnTo>
                  <a:lnTo>
                    <a:pt x="513" y="253"/>
                  </a:lnTo>
                  <a:lnTo>
                    <a:pt x="545" y="253"/>
                  </a:lnTo>
                  <a:lnTo>
                    <a:pt x="548" y="254"/>
                  </a:lnTo>
                  <a:lnTo>
                    <a:pt x="551" y="254"/>
                  </a:lnTo>
                  <a:lnTo>
                    <a:pt x="563" y="253"/>
                  </a:lnTo>
                  <a:lnTo>
                    <a:pt x="566" y="256"/>
                  </a:lnTo>
                  <a:lnTo>
                    <a:pt x="571" y="256"/>
                  </a:lnTo>
                  <a:lnTo>
                    <a:pt x="577" y="265"/>
                  </a:lnTo>
                  <a:lnTo>
                    <a:pt x="589" y="265"/>
                  </a:lnTo>
                  <a:lnTo>
                    <a:pt x="593" y="266"/>
                  </a:lnTo>
                  <a:lnTo>
                    <a:pt x="592" y="265"/>
                  </a:lnTo>
                  <a:lnTo>
                    <a:pt x="592" y="262"/>
                  </a:lnTo>
                  <a:lnTo>
                    <a:pt x="590" y="259"/>
                  </a:lnTo>
                  <a:lnTo>
                    <a:pt x="590" y="256"/>
                  </a:lnTo>
                  <a:lnTo>
                    <a:pt x="596" y="256"/>
                  </a:lnTo>
                  <a:lnTo>
                    <a:pt x="592" y="251"/>
                  </a:lnTo>
                  <a:lnTo>
                    <a:pt x="592" y="250"/>
                  </a:lnTo>
                  <a:lnTo>
                    <a:pt x="593" y="248"/>
                  </a:lnTo>
                  <a:lnTo>
                    <a:pt x="598" y="248"/>
                  </a:lnTo>
                  <a:lnTo>
                    <a:pt x="598" y="245"/>
                  </a:lnTo>
                  <a:lnTo>
                    <a:pt x="595" y="244"/>
                  </a:lnTo>
                  <a:lnTo>
                    <a:pt x="593" y="241"/>
                  </a:lnTo>
                  <a:lnTo>
                    <a:pt x="583" y="230"/>
                  </a:lnTo>
                  <a:lnTo>
                    <a:pt x="578" y="224"/>
                  </a:lnTo>
                  <a:lnTo>
                    <a:pt x="578" y="215"/>
                  </a:lnTo>
                  <a:lnTo>
                    <a:pt x="574" y="215"/>
                  </a:lnTo>
                  <a:lnTo>
                    <a:pt x="571" y="214"/>
                  </a:lnTo>
                  <a:lnTo>
                    <a:pt x="569" y="212"/>
                  </a:lnTo>
                  <a:lnTo>
                    <a:pt x="569" y="211"/>
                  </a:lnTo>
                  <a:lnTo>
                    <a:pt x="571" y="209"/>
                  </a:lnTo>
                  <a:lnTo>
                    <a:pt x="574" y="208"/>
                  </a:lnTo>
                  <a:lnTo>
                    <a:pt x="577" y="208"/>
                  </a:lnTo>
                  <a:lnTo>
                    <a:pt x="581" y="206"/>
                  </a:lnTo>
                  <a:lnTo>
                    <a:pt x="584" y="206"/>
                  </a:lnTo>
                  <a:lnTo>
                    <a:pt x="593" y="202"/>
                  </a:lnTo>
                  <a:lnTo>
                    <a:pt x="596" y="202"/>
                  </a:lnTo>
                  <a:lnTo>
                    <a:pt x="598" y="203"/>
                  </a:lnTo>
                  <a:lnTo>
                    <a:pt x="599" y="206"/>
                  </a:lnTo>
                  <a:lnTo>
                    <a:pt x="601" y="208"/>
                  </a:lnTo>
                  <a:lnTo>
                    <a:pt x="605" y="205"/>
                  </a:lnTo>
                  <a:lnTo>
                    <a:pt x="608" y="208"/>
                  </a:lnTo>
                  <a:lnTo>
                    <a:pt x="610" y="208"/>
                  </a:lnTo>
                  <a:lnTo>
                    <a:pt x="611" y="206"/>
                  </a:lnTo>
                  <a:lnTo>
                    <a:pt x="611" y="203"/>
                  </a:lnTo>
                  <a:lnTo>
                    <a:pt x="610" y="202"/>
                  </a:lnTo>
                  <a:lnTo>
                    <a:pt x="608" y="202"/>
                  </a:lnTo>
                  <a:lnTo>
                    <a:pt x="607" y="200"/>
                  </a:lnTo>
                  <a:lnTo>
                    <a:pt x="605" y="200"/>
                  </a:lnTo>
                  <a:lnTo>
                    <a:pt x="605" y="164"/>
                  </a:lnTo>
                  <a:lnTo>
                    <a:pt x="608" y="164"/>
                  </a:lnTo>
                  <a:lnTo>
                    <a:pt x="611" y="165"/>
                  </a:lnTo>
                  <a:lnTo>
                    <a:pt x="614" y="165"/>
                  </a:lnTo>
                  <a:lnTo>
                    <a:pt x="622" y="168"/>
                  </a:lnTo>
                  <a:lnTo>
                    <a:pt x="634" y="168"/>
                  </a:lnTo>
                  <a:lnTo>
                    <a:pt x="637" y="171"/>
                  </a:lnTo>
                  <a:lnTo>
                    <a:pt x="641" y="167"/>
                  </a:lnTo>
                  <a:lnTo>
                    <a:pt x="646" y="167"/>
                  </a:lnTo>
                  <a:lnTo>
                    <a:pt x="648" y="165"/>
                  </a:lnTo>
                  <a:lnTo>
                    <a:pt x="648" y="161"/>
                  </a:lnTo>
                  <a:lnTo>
                    <a:pt x="644" y="155"/>
                  </a:lnTo>
                  <a:lnTo>
                    <a:pt x="641" y="152"/>
                  </a:lnTo>
                  <a:lnTo>
                    <a:pt x="638" y="144"/>
                  </a:lnTo>
                  <a:lnTo>
                    <a:pt x="638" y="140"/>
                  </a:lnTo>
                  <a:lnTo>
                    <a:pt x="641" y="137"/>
                  </a:lnTo>
                  <a:lnTo>
                    <a:pt x="654" y="137"/>
                  </a:lnTo>
                  <a:lnTo>
                    <a:pt x="655" y="135"/>
                  </a:lnTo>
                  <a:lnTo>
                    <a:pt x="655" y="132"/>
                  </a:lnTo>
                  <a:lnTo>
                    <a:pt x="649" y="128"/>
                  </a:lnTo>
                  <a:lnTo>
                    <a:pt x="649" y="128"/>
                  </a:lnTo>
                  <a:lnTo>
                    <a:pt x="649" y="128"/>
                  </a:lnTo>
                  <a:close/>
                  <a:moveTo>
                    <a:pt x="545" y="180"/>
                  </a:moveTo>
                  <a:lnTo>
                    <a:pt x="535" y="180"/>
                  </a:lnTo>
                  <a:lnTo>
                    <a:pt x="535" y="182"/>
                  </a:lnTo>
                  <a:lnTo>
                    <a:pt x="533" y="185"/>
                  </a:lnTo>
                  <a:lnTo>
                    <a:pt x="530" y="185"/>
                  </a:lnTo>
                  <a:lnTo>
                    <a:pt x="529" y="182"/>
                  </a:lnTo>
                  <a:lnTo>
                    <a:pt x="525" y="180"/>
                  </a:lnTo>
                  <a:lnTo>
                    <a:pt x="518" y="182"/>
                  </a:lnTo>
                  <a:lnTo>
                    <a:pt x="510" y="180"/>
                  </a:lnTo>
                  <a:lnTo>
                    <a:pt x="504" y="180"/>
                  </a:lnTo>
                  <a:lnTo>
                    <a:pt x="498" y="179"/>
                  </a:lnTo>
                  <a:lnTo>
                    <a:pt x="486" y="179"/>
                  </a:lnTo>
                  <a:lnTo>
                    <a:pt x="485" y="177"/>
                  </a:lnTo>
                  <a:lnTo>
                    <a:pt x="485" y="176"/>
                  </a:lnTo>
                  <a:lnTo>
                    <a:pt x="480" y="180"/>
                  </a:lnTo>
                  <a:lnTo>
                    <a:pt x="479" y="180"/>
                  </a:lnTo>
                  <a:lnTo>
                    <a:pt x="477" y="185"/>
                  </a:lnTo>
                  <a:lnTo>
                    <a:pt x="477" y="186"/>
                  </a:lnTo>
                  <a:lnTo>
                    <a:pt x="476" y="190"/>
                  </a:lnTo>
                  <a:lnTo>
                    <a:pt x="474" y="191"/>
                  </a:lnTo>
                  <a:lnTo>
                    <a:pt x="468" y="191"/>
                  </a:lnTo>
                  <a:lnTo>
                    <a:pt x="471" y="199"/>
                  </a:lnTo>
                  <a:lnTo>
                    <a:pt x="467" y="200"/>
                  </a:lnTo>
                  <a:lnTo>
                    <a:pt x="473" y="205"/>
                  </a:lnTo>
                  <a:lnTo>
                    <a:pt x="471" y="211"/>
                  </a:lnTo>
                  <a:lnTo>
                    <a:pt x="468" y="211"/>
                  </a:lnTo>
                  <a:lnTo>
                    <a:pt x="467" y="208"/>
                  </a:lnTo>
                  <a:lnTo>
                    <a:pt x="464" y="206"/>
                  </a:lnTo>
                  <a:lnTo>
                    <a:pt x="462" y="203"/>
                  </a:lnTo>
                  <a:lnTo>
                    <a:pt x="459" y="202"/>
                  </a:lnTo>
                  <a:lnTo>
                    <a:pt x="458" y="199"/>
                  </a:lnTo>
                  <a:lnTo>
                    <a:pt x="458" y="196"/>
                  </a:lnTo>
                  <a:lnTo>
                    <a:pt x="456" y="191"/>
                  </a:lnTo>
                  <a:lnTo>
                    <a:pt x="456" y="188"/>
                  </a:lnTo>
                  <a:lnTo>
                    <a:pt x="461" y="182"/>
                  </a:lnTo>
                  <a:lnTo>
                    <a:pt x="464" y="182"/>
                  </a:lnTo>
                  <a:lnTo>
                    <a:pt x="465" y="180"/>
                  </a:lnTo>
                  <a:lnTo>
                    <a:pt x="467" y="177"/>
                  </a:lnTo>
                  <a:lnTo>
                    <a:pt x="467" y="176"/>
                  </a:lnTo>
                  <a:lnTo>
                    <a:pt x="471" y="173"/>
                  </a:lnTo>
                  <a:lnTo>
                    <a:pt x="476" y="173"/>
                  </a:lnTo>
                  <a:lnTo>
                    <a:pt x="479" y="174"/>
                  </a:lnTo>
                  <a:lnTo>
                    <a:pt x="483" y="174"/>
                  </a:lnTo>
                  <a:lnTo>
                    <a:pt x="485" y="173"/>
                  </a:lnTo>
                  <a:lnTo>
                    <a:pt x="495" y="173"/>
                  </a:lnTo>
                  <a:lnTo>
                    <a:pt x="498" y="174"/>
                  </a:lnTo>
                  <a:lnTo>
                    <a:pt x="500" y="176"/>
                  </a:lnTo>
                  <a:lnTo>
                    <a:pt x="504" y="176"/>
                  </a:lnTo>
                  <a:lnTo>
                    <a:pt x="509" y="177"/>
                  </a:lnTo>
                  <a:lnTo>
                    <a:pt x="516" y="177"/>
                  </a:lnTo>
                  <a:lnTo>
                    <a:pt x="519" y="174"/>
                  </a:lnTo>
                  <a:lnTo>
                    <a:pt x="530" y="174"/>
                  </a:lnTo>
                  <a:lnTo>
                    <a:pt x="532" y="176"/>
                  </a:lnTo>
                  <a:lnTo>
                    <a:pt x="535" y="176"/>
                  </a:lnTo>
                  <a:lnTo>
                    <a:pt x="536" y="174"/>
                  </a:lnTo>
                  <a:lnTo>
                    <a:pt x="539" y="173"/>
                  </a:lnTo>
                  <a:lnTo>
                    <a:pt x="547" y="173"/>
                  </a:lnTo>
                  <a:lnTo>
                    <a:pt x="547" y="177"/>
                  </a:lnTo>
                  <a:lnTo>
                    <a:pt x="545" y="179"/>
                  </a:lnTo>
                  <a:lnTo>
                    <a:pt x="545" y="180"/>
                  </a:lnTo>
                  <a:lnTo>
                    <a:pt x="545" y="180"/>
                  </a:lnTo>
                  <a:lnTo>
                    <a:pt x="545" y="180"/>
                  </a:lnTo>
                  <a:close/>
                </a:path>
              </a:pathLst>
            </a:custGeom>
            <a:grp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340" name="Freeform 163"/>
            <p:cNvSpPr/>
            <p:nvPr/>
          </p:nvSpPr>
          <p:spPr bwMode="auto">
            <a:xfrm>
              <a:off x="7122929" y="3100807"/>
              <a:ext cx="122509" cy="146412"/>
            </a:xfrm>
            <a:custGeom>
              <a:avLst/>
              <a:gdLst>
                <a:gd name="T0" fmla="*/ 68 w 74"/>
                <a:gd name="T1" fmla="*/ 11 h 89"/>
                <a:gd name="T2" fmla="*/ 59 w 74"/>
                <a:gd name="T3" fmla="*/ 2 h 89"/>
                <a:gd name="T4" fmla="*/ 36 w 74"/>
                <a:gd name="T5" fmla="*/ 20 h 89"/>
                <a:gd name="T6" fmla="*/ 26 w 74"/>
                <a:gd name="T7" fmla="*/ 21 h 89"/>
                <a:gd name="T8" fmla="*/ 20 w 74"/>
                <a:gd name="T9" fmla="*/ 17 h 89"/>
                <a:gd name="T10" fmla="*/ 9 w 74"/>
                <a:gd name="T11" fmla="*/ 12 h 89"/>
                <a:gd name="T12" fmla="*/ 9 w 74"/>
                <a:gd name="T13" fmla="*/ 36 h 89"/>
                <a:gd name="T14" fmla="*/ 5 w 74"/>
                <a:gd name="T15" fmla="*/ 42 h 89"/>
                <a:gd name="T16" fmla="*/ 9 w 74"/>
                <a:gd name="T17" fmla="*/ 48 h 89"/>
                <a:gd name="T18" fmla="*/ 5 w 74"/>
                <a:gd name="T19" fmla="*/ 54 h 89"/>
                <a:gd name="T20" fmla="*/ 2 w 74"/>
                <a:gd name="T21" fmla="*/ 59 h 89"/>
                <a:gd name="T22" fmla="*/ 0 w 74"/>
                <a:gd name="T23" fmla="*/ 77 h 89"/>
                <a:gd name="T24" fmla="*/ 2 w 74"/>
                <a:gd name="T25" fmla="*/ 86 h 89"/>
                <a:gd name="T26" fmla="*/ 14 w 74"/>
                <a:gd name="T27" fmla="*/ 89 h 89"/>
                <a:gd name="T28" fmla="*/ 26 w 74"/>
                <a:gd name="T29" fmla="*/ 86 h 89"/>
                <a:gd name="T30" fmla="*/ 29 w 74"/>
                <a:gd name="T31" fmla="*/ 76 h 89"/>
                <a:gd name="T32" fmla="*/ 33 w 74"/>
                <a:gd name="T33" fmla="*/ 73 h 89"/>
                <a:gd name="T34" fmla="*/ 39 w 74"/>
                <a:gd name="T35" fmla="*/ 71 h 89"/>
                <a:gd name="T36" fmla="*/ 44 w 74"/>
                <a:gd name="T37" fmla="*/ 68 h 89"/>
                <a:gd name="T38" fmla="*/ 47 w 74"/>
                <a:gd name="T39" fmla="*/ 63 h 89"/>
                <a:gd name="T40" fmla="*/ 48 w 74"/>
                <a:gd name="T41" fmla="*/ 59 h 89"/>
                <a:gd name="T42" fmla="*/ 47 w 74"/>
                <a:gd name="T43" fmla="*/ 54 h 89"/>
                <a:gd name="T44" fmla="*/ 38 w 74"/>
                <a:gd name="T45" fmla="*/ 41 h 89"/>
                <a:gd name="T46" fmla="*/ 32 w 74"/>
                <a:gd name="T47" fmla="*/ 39 h 89"/>
                <a:gd name="T48" fmla="*/ 26 w 74"/>
                <a:gd name="T49" fmla="*/ 38 h 89"/>
                <a:gd name="T50" fmla="*/ 32 w 74"/>
                <a:gd name="T51" fmla="*/ 36 h 89"/>
                <a:gd name="T52" fmla="*/ 53 w 74"/>
                <a:gd name="T53" fmla="*/ 30 h 89"/>
                <a:gd name="T54" fmla="*/ 66 w 74"/>
                <a:gd name="T55" fmla="*/ 29 h 89"/>
                <a:gd name="T56" fmla="*/ 69 w 74"/>
                <a:gd name="T57" fmla="*/ 27 h 89"/>
                <a:gd name="T58" fmla="*/ 74 w 74"/>
                <a:gd name="T59" fmla="*/ 24 h 89"/>
                <a:gd name="T60" fmla="*/ 68 w 74"/>
                <a:gd name="T61" fmla="*/ 15 h 89"/>
                <a:gd name="T62" fmla="*/ 68 w 74"/>
                <a:gd name="T63" fmla="*/ 1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 h="89">
                  <a:moveTo>
                    <a:pt x="68" y="15"/>
                  </a:moveTo>
                  <a:lnTo>
                    <a:pt x="68" y="11"/>
                  </a:lnTo>
                  <a:lnTo>
                    <a:pt x="62" y="0"/>
                  </a:lnTo>
                  <a:lnTo>
                    <a:pt x="59" y="2"/>
                  </a:lnTo>
                  <a:lnTo>
                    <a:pt x="53" y="8"/>
                  </a:lnTo>
                  <a:lnTo>
                    <a:pt x="36" y="20"/>
                  </a:lnTo>
                  <a:lnTo>
                    <a:pt x="30" y="21"/>
                  </a:lnTo>
                  <a:lnTo>
                    <a:pt x="26" y="21"/>
                  </a:lnTo>
                  <a:lnTo>
                    <a:pt x="23" y="20"/>
                  </a:lnTo>
                  <a:lnTo>
                    <a:pt x="20" y="17"/>
                  </a:lnTo>
                  <a:lnTo>
                    <a:pt x="11" y="12"/>
                  </a:lnTo>
                  <a:lnTo>
                    <a:pt x="9" y="12"/>
                  </a:lnTo>
                  <a:lnTo>
                    <a:pt x="6" y="17"/>
                  </a:lnTo>
                  <a:lnTo>
                    <a:pt x="9" y="36"/>
                  </a:lnTo>
                  <a:lnTo>
                    <a:pt x="5" y="39"/>
                  </a:lnTo>
                  <a:lnTo>
                    <a:pt x="5" y="42"/>
                  </a:lnTo>
                  <a:lnTo>
                    <a:pt x="9" y="45"/>
                  </a:lnTo>
                  <a:lnTo>
                    <a:pt x="9" y="48"/>
                  </a:lnTo>
                  <a:lnTo>
                    <a:pt x="6" y="53"/>
                  </a:lnTo>
                  <a:lnTo>
                    <a:pt x="5" y="54"/>
                  </a:lnTo>
                  <a:lnTo>
                    <a:pt x="3" y="57"/>
                  </a:lnTo>
                  <a:lnTo>
                    <a:pt x="2" y="59"/>
                  </a:lnTo>
                  <a:lnTo>
                    <a:pt x="2" y="74"/>
                  </a:lnTo>
                  <a:lnTo>
                    <a:pt x="0" y="77"/>
                  </a:lnTo>
                  <a:lnTo>
                    <a:pt x="0" y="83"/>
                  </a:lnTo>
                  <a:lnTo>
                    <a:pt x="2" y="86"/>
                  </a:lnTo>
                  <a:lnTo>
                    <a:pt x="6" y="86"/>
                  </a:lnTo>
                  <a:lnTo>
                    <a:pt x="14" y="89"/>
                  </a:lnTo>
                  <a:lnTo>
                    <a:pt x="23" y="89"/>
                  </a:lnTo>
                  <a:lnTo>
                    <a:pt x="26" y="86"/>
                  </a:lnTo>
                  <a:lnTo>
                    <a:pt x="29" y="80"/>
                  </a:lnTo>
                  <a:lnTo>
                    <a:pt x="29" y="76"/>
                  </a:lnTo>
                  <a:lnTo>
                    <a:pt x="32" y="73"/>
                  </a:lnTo>
                  <a:lnTo>
                    <a:pt x="33" y="73"/>
                  </a:lnTo>
                  <a:lnTo>
                    <a:pt x="36" y="71"/>
                  </a:lnTo>
                  <a:lnTo>
                    <a:pt x="39" y="71"/>
                  </a:lnTo>
                  <a:lnTo>
                    <a:pt x="42" y="70"/>
                  </a:lnTo>
                  <a:lnTo>
                    <a:pt x="44" y="68"/>
                  </a:lnTo>
                  <a:lnTo>
                    <a:pt x="45" y="65"/>
                  </a:lnTo>
                  <a:lnTo>
                    <a:pt x="47" y="63"/>
                  </a:lnTo>
                  <a:lnTo>
                    <a:pt x="47" y="60"/>
                  </a:lnTo>
                  <a:lnTo>
                    <a:pt x="48" y="59"/>
                  </a:lnTo>
                  <a:lnTo>
                    <a:pt x="48" y="56"/>
                  </a:lnTo>
                  <a:lnTo>
                    <a:pt x="47" y="54"/>
                  </a:lnTo>
                  <a:lnTo>
                    <a:pt x="44" y="47"/>
                  </a:lnTo>
                  <a:lnTo>
                    <a:pt x="38" y="41"/>
                  </a:lnTo>
                  <a:lnTo>
                    <a:pt x="35" y="41"/>
                  </a:lnTo>
                  <a:lnTo>
                    <a:pt x="32" y="39"/>
                  </a:lnTo>
                  <a:lnTo>
                    <a:pt x="26" y="39"/>
                  </a:lnTo>
                  <a:lnTo>
                    <a:pt x="26" y="38"/>
                  </a:lnTo>
                  <a:lnTo>
                    <a:pt x="29" y="38"/>
                  </a:lnTo>
                  <a:lnTo>
                    <a:pt x="32" y="36"/>
                  </a:lnTo>
                  <a:lnTo>
                    <a:pt x="48" y="36"/>
                  </a:lnTo>
                  <a:lnTo>
                    <a:pt x="53" y="30"/>
                  </a:lnTo>
                  <a:lnTo>
                    <a:pt x="63" y="30"/>
                  </a:lnTo>
                  <a:lnTo>
                    <a:pt x="66" y="29"/>
                  </a:lnTo>
                  <a:lnTo>
                    <a:pt x="68" y="27"/>
                  </a:lnTo>
                  <a:lnTo>
                    <a:pt x="69" y="27"/>
                  </a:lnTo>
                  <a:lnTo>
                    <a:pt x="72" y="26"/>
                  </a:lnTo>
                  <a:lnTo>
                    <a:pt x="74" y="24"/>
                  </a:lnTo>
                  <a:lnTo>
                    <a:pt x="74" y="20"/>
                  </a:lnTo>
                  <a:lnTo>
                    <a:pt x="68" y="15"/>
                  </a:lnTo>
                  <a:lnTo>
                    <a:pt x="68" y="15"/>
                  </a:lnTo>
                  <a:lnTo>
                    <a:pt x="68" y="15"/>
                  </a:lnTo>
                  <a:close/>
                </a:path>
              </a:pathLst>
            </a:custGeom>
            <a:grp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341" name="Freeform 164"/>
            <p:cNvSpPr>
              <a:spLocks noEditPoints="1"/>
            </p:cNvSpPr>
            <p:nvPr/>
          </p:nvSpPr>
          <p:spPr bwMode="auto">
            <a:xfrm>
              <a:off x="9798273" y="2679669"/>
              <a:ext cx="379120" cy="736990"/>
            </a:xfrm>
            <a:custGeom>
              <a:avLst/>
              <a:gdLst>
                <a:gd name="T0" fmla="*/ 219 w 229"/>
                <a:gd name="T1" fmla="*/ 179 h 448"/>
                <a:gd name="T2" fmla="*/ 210 w 229"/>
                <a:gd name="T3" fmla="*/ 134 h 448"/>
                <a:gd name="T4" fmla="*/ 202 w 229"/>
                <a:gd name="T5" fmla="*/ 115 h 448"/>
                <a:gd name="T6" fmla="*/ 180 w 229"/>
                <a:gd name="T7" fmla="*/ 84 h 448"/>
                <a:gd name="T8" fmla="*/ 178 w 229"/>
                <a:gd name="T9" fmla="*/ 90 h 448"/>
                <a:gd name="T10" fmla="*/ 171 w 229"/>
                <a:gd name="T11" fmla="*/ 112 h 448"/>
                <a:gd name="T12" fmla="*/ 177 w 229"/>
                <a:gd name="T13" fmla="*/ 142 h 448"/>
                <a:gd name="T14" fmla="*/ 175 w 229"/>
                <a:gd name="T15" fmla="*/ 167 h 448"/>
                <a:gd name="T16" fmla="*/ 154 w 229"/>
                <a:gd name="T17" fmla="*/ 182 h 448"/>
                <a:gd name="T18" fmla="*/ 142 w 229"/>
                <a:gd name="T19" fmla="*/ 173 h 448"/>
                <a:gd name="T20" fmla="*/ 147 w 229"/>
                <a:gd name="T21" fmla="*/ 205 h 448"/>
                <a:gd name="T22" fmla="*/ 100 w 229"/>
                <a:gd name="T23" fmla="*/ 209 h 448"/>
                <a:gd name="T24" fmla="*/ 70 w 229"/>
                <a:gd name="T25" fmla="*/ 232 h 448"/>
                <a:gd name="T26" fmla="*/ 85 w 229"/>
                <a:gd name="T27" fmla="*/ 241 h 448"/>
                <a:gd name="T28" fmla="*/ 101 w 229"/>
                <a:gd name="T29" fmla="*/ 235 h 448"/>
                <a:gd name="T30" fmla="*/ 124 w 229"/>
                <a:gd name="T31" fmla="*/ 226 h 448"/>
                <a:gd name="T32" fmla="*/ 145 w 229"/>
                <a:gd name="T33" fmla="*/ 231 h 448"/>
                <a:gd name="T34" fmla="*/ 162 w 229"/>
                <a:gd name="T35" fmla="*/ 249 h 448"/>
                <a:gd name="T36" fmla="*/ 166 w 229"/>
                <a:gd name="T37" fmla="*/ 219 h 448"/>
                <a:gd name="T38" fmla="*/ 183 w 229"/>
                <a:gd name="T39" fmla="*/ 228 h 448"/>
                <a:gd name="T40" fmla="*/ 202 w 229"/>
                <a:gd name="T41" fmla="*/ 225 h 448"/>
                <a:gd name="T42" fmla="*/ 211 w 229"/>
                <a:gd name="T43" fmla="*/ 208 h 448"/>
                <a:gd name="T44" fmla="*/ 229 w 229"/>
                <a:gd name="T45" fmla="*/ 203 h 448"/>
                <a:gd name="T46" fmla="*/ 115 w 229"/>
                <a:gd name="T47" fmla="*/ 241 h 448"/>
                <a:gd name="T48" fmla="*/ 103 w 229"/>
                <a:gd name="T49" fmla="*/ 256 h 448"/>
                <a:gd name="T50" fmla="*/ 124 w 229"/>
                <a:gd name="T51" fmla="*/ 252 h 448"/>
                <a:gd name="T52" fmla="*/ 139 w 229"/>
                <a:gd name="T53" fmla="*/ 246 h 448"/>
                <a:gd name="T54" fmla="*/ 94 w 229"/>
                <a:gd name="T55" fmla="*/ 271 h 448"/>
                <a:gd name="T56" fmla="*/ 85 w 229"/>
                <a:gd name="T57" fmla="*/ 252 h 448"/>
                <a:gd name="T58" fmla="*/ 67 w 229"/>
                <a:gd name="T59" fmla="*/ 265 h 448"/>
                <a:gd name="T60" fmla="*/ 74 w 229"/>
                <a:gd name="T61" fmla="*/ 279 h 448"/>
                <a:gd name="T62" fmla="*/ 80 w 229"/>
                <a:gd name="T63" fmla="*/ 298 h 448"/>
                <a:gd name="T64" fmla="*/ 97 w 229"/>
                <a:gd name="T65" fmla="*/ 292 h 448"/>
                <a:gd name="T66" fmla="*/ 65 w 229"/>
                <a:gd name="T67" fmla="*/ 277 h 448"/>
                <a:gd name="T68" fmla="*/ 160 w 229"/>
                <a:gd name="T69" fmla="*/ 149 h 448"/>
                <a:gd name="T70" fmla="*/ 150 w 229"/>
                <a:gd name="T71" fmla="*/ 29 h 448"/>
                <a:gd name="T72" fmla="*/ 151 w 229"/>
                <a:gd name="T73" fmla="*/ 48 h 448"/>
                <a:gd name="T74" fmla="*/ 137 w 229"/>
                <a:gd name="T75" fmla="*/ 63 h 448"/>
                <a:gd name="T76" fmla="*/ 151 w 229"/>
                <a:gd name="T77" fmla="*/ 83 h 448"/>
                <a:gd name="T78" fmla="*/ 150 w 229"/>
                <a:gd name="T79" fmla="*/ 69 h 448"/>
                <a:gd name="T80" fmla="*/ 168 w 229"/>
                <a:gd name="T81" fmla="*/ 60 h 448"/>
                <a:gd name="T82" fmla="*/ 208 w 229"/>
                <a:gd name="T83" fmla="*/ 53 h 448"/>
                <a:gd name="T84" fmla="*/ 207 w 229"/>
                <a:gd name="T85" fmla="*/ 27 h 448"/>
                <a:gd name="T86" fmla="*/ 136 w 229"/>
                <a:gd name="T87" fmla="*/ 2 h 448"/>
                <a:gd name="T88" fmla="*/ 144 w 229"/>
                <a:gd name="T89" fmla="*/ 18 h 448"/>
                <a:gd name="T90" fmla="*/ 83 w 229"/>
                <a:gd name="T91" fmla="*/ 366 h 448"/>
                <a:gd name="T92" fmla="*/ 79 w 229"/>
                <a:gd name="T93" fmla="*/ 363 h 448"/>
                <a:gd name="T94" fmla="*/ 82 w 229"/>
                <a:gd name="T95" fmla="*/ 371 h 448"/>
                <a:gd name="T96" fmla="*/ 88 w 229"/>
                <a:gd name="T97" fmla="*/ 313 h 448"/>
                <a:gd name="T98" fmla="*/ 98 w 229"/>
                <a:gd name="T99" fmla="*/ 307 h 448"/>
                <a:gd name="T100" fmla="*/ 9 w 229"/>
                <a:gd name="T101" fmla="*/ 442 h 448"/>
                <a:gd name="T102" fmla="*/ 32 w 229"/>
                <a:gd name="T103" fmla="*/ 440 h 448"/>
                <a:gd name="T104" fmla="*/ 0 w 229"/>
                <a:gd name="T105" fmla="*/ 446 h 448"/>
                <a:gd name="T106" fmla="*/ 44 w 229"/>
                <a:gd name="T107" fmla="*/ 404 h 448"/>
                <a:gd name="T108" fmla="*/ 70 w 229"/>
                <a:gd name="T109" fmla="*/ 390 h 448"/>
                <a:gd name="T110" fmla="*/ 71 w 229"/>
                <a:gd name="T111" fmla="*/ 404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9" h="448">
                  <a:moveTo>
                    <a:pt x="229" y="203"/>
                  </a:moveTo>
                  <a:lnTo>
                    <a:pt x="226" y="202"/>
                  </a:lnTo>
                  <a:lnTo>
                    <a:pt x="225" y="200"/>
                  </a:lnTo>
                  <a:lnTo>
                    <a:pt x="222" y="199"/>
                  </a:lnTo>
                  <a:lnTo>
                    <a:pt x="220" y="196"/>
                  </a:lnTo>
                  <a:lnTo>
                    <a:pt x="217" y="194"/>
                  </a:lnTo>
                  <a:lnTo>
                    <a:pt x="217" y="188"/>
                  </a:lnTo>
                  <a:lnTo>
                    <a:pt x="219" y="184"/>
                  </a:lnTo>
                  <a:lnTo>
                    <a:pt x="219" y="179"/>
                  </a:lnTo>
                  <a:lnTo>
                    <a:pt x="217" y="173"/>
                  </a:lnTo>
                  <a:lnTo>
                    <a:pt x="214" y="167"/>
                  </a:lnTo>
                  <a:lnTo>
                    <a:pt x="208" y="161"/>
                  </a:lnTo>
                  <a:lnTo>
                    <a:pt x="207" y="157"/>
                  </a:lnTo>
                  <a:lnTo>
                    <a:pt x="207" y="151"/>
                  </a:lnTo>
                  <a:lnTo>
                    <a:pt x="208" y="149"/>
                  </a:lnTo>
                  <a:lnTo>
                    <a:pt x="213" y="149"/>
                  </a:lnTo>
                  <a:lnTo>
                    <a:pt x="213" y="139"/>
                  </a:lnTo>
                  <a:lnTo>
                    <a:pt x="210" y="134"/>
                  </a:lnTo>
                  <a:lnTo>
                    <a:pt x="213" y="133"/>
                  </a:lnTo>
                  <a:lnTo>
                    <a:pt x="213" y="130"/>
                  </a:lnTo>
                  <a:lnTo>
                    <a:pt x="211" y="127"/>
                  </a:lnTo>
                  <a:lnTo>
                    <a:pt x="211" y="124"/>
                  </a:lnTo>
                  <a:lnTo>
                    <a:pt x="210" y="122"/>
                  </a:lnTo>
                  <a:lnTo>
                    <a:pt x="208" y="119"/>
                  </a:lnTo>
                  <a:lnTo>
                    <a:pt x="207" y="118"/>
                  </a:lnTo>
                  <a:lnTo>
                    <a:pt x="204" y="116"/>
                  </a:lnTo>
                  <a:lnTo>
                    <a:pt x="202" y="115"/>
                  </a:lnTo>
                  <a:lnTo>
                    <a:pt x="201" y="110"/>
                  </a:lnTo>
                  <a:lnTo>
                    <a:pt x="198" y="110"/>
                  </a:lnTo>
                  <a:lnTo>
                    <a:pt x="193" y="106"/>
                  </a:lnTo>
                  <a:lnTo>
                    <a:pt x="187" y="103"/>
                  </a:lnTo>
                  <a:lnTo>
                    <a:pt x="184" y="98"/>
                  </a:lnTo>
                  <a:lnTo>
                    <a:pt x="183" y="93"/>
                  </a:lnTo>
                  <a:lnTo>
                    <a:pt x="181" y="90"/>
                  </a:lnTo>
                  <a:lnTo>
                    <a:pt x="181" y="86"/>
                  </a:lnTo>
                  <a:lnTo>
                    <a:pt x="180" y="84"/>
                  </a:lnTo>
                  <a:lnTo>
                    <a:pt x="178" y="84"/>
                  </a:lnTo>
                  <a:lnTo>
                    <a:pt x="175" y="83"/>
                  </a:lnTo>
                  <a:lnTo>
                    <a:pt x="172" y="83"/>
                  </a:lnTo>
                  <a:lnTo>
                    <a:pt x="171" y="84"/>
                  </a:lnTo>
                  <a:lnTo>
                    <a:pt x="171" y="89"/>
                  </a:lnTo>
                  <a:lnTo>
                    <a:pt x="172" y="89"/>
                  </a:lnTo>
                  <a:lnTo>
                    <a:pt x="174" y="90"/>
                  </a:lnTo>
                  <a:lnTo>
                    <a:pt x="177" y="89"/>
                  </a:lnTo>
                  <a:lnTo>
                    <a:pt x="178" y="90"/>
                  </a:lnTo>
                  <a:lnTo>
                    <a:pt x="178" y="95"/>
                  </a:lnTo>
                  <a:lnTo>
                    <a:pt x="177" y="95"/>
                  </a:lnTo>
                  <a:lnTo>
                    <a:pt x="175" y="93"/>
                  </a:lnTo>
                  <a:lnTo>
                    <a:pt x="172" y="96"/>
                  </a:lnTo>
                  <a:lnTo>
                    <a:pt x="166" y="89"/>
                  </a:lnTo>
                  <a:lnTo>
                    <a:pt x="160" y="89"/>
                  </a:lnTo>
                  <a:lnTo>
                    <a:pt x="168" y="98"/>
                  </a:lnTo>
                  <a:lnTo>
                    <a:pt x="162" y="98"/>
                  </a:lnTo>
                  <a:lnTo>
                    <a:pt x="171" y="112"/>
                  </a:lnTo>
                  <a:lnTo>
                    <a:pt x="168" y="115"/>
                  </a:lnTo>
                  <a:lnTo>
                    <a:pt x="171" y="116"/>
                  </a:lnTo>
                  <a:lnTo>
                    <a:pt x="175" y="121"/>
                  </a:lnTo>
                  <a:lnTo>
                    <a:pt x="178" y="122"/>
                  </a:lnTo>
                  <a:lnTo>
                    <a:pt x="180" y="125"/>
                  </a:lnTo>
                  <a:lnTo>
                    <a:pt x="180" y="131"/>
                  </a:lnTo>
                  <a:lnTo>
                    <a:pt x="178" y="134"/>
                  </a:lnTo>
                  <a:lnTo>
                    <a:pt x="178" y="140"/>
                  </a:lnTo>
                  <a:lnTo>
                    <a:pt x="177" y="142"/>
                  </a:lnTo>
                  <a:lnTo>
                    <a:pt x="177" y="149"/>
                  </a:lnTo>
                  <a:lnTo>
                    <a:pt x="178" y="149"/>
                  </a:lnTo>
                  <a:lnTo>
                    <a:pt x="181" y="152"/>
                  </a:lnTo>
                  <a:lnTo>
                    <a:pt x="181" y="157"/>
                  </a:lnTo>
                  <a:lnTo>
                    <a:pt x="178" y="158"/>
                  </a:lnTo>
                  <a:lnTo>
                    <a:pt x="174" y="158"/>
                  </a:lnTo>
                  <a:lnTo>
                    <a:pt x="174" y="161"/>
                  </a:lnTo>
                  <a:lnTo>
                    <a:pt x="175" y="164"/>
                  </a:lnTo>
                  <a:lnTo>
                    <a:pt x="175" y="167"/>
                  </a:lnTo>
                  <a:lnTo>
                    <a:pt x="174" y="170"/>
                  </a:lnTo>
                  <a:lnTo>
                    <a:pt x="172" y="172"/>
                  </a:lnTo>
                  <a:lnTo>
                    <a:pt x="169" y="173"/>
                  </a:lnTo>
                  <a:lnTo>
                    <a:pt x="166" y="173"/>
                  </a:lnTo>
                  <a:lnTo>
                    <a:pt x="162" y="176"/>
                  </a:lnTo>
                  <a:lnTo>
                    <a:pt x="160" y="178"/>
                  </a:lnTo>
                  <a:lnTo>
                    <a:pt x="159" y="178"/>
                  </a:lnTo>
                  <a:lnTo>
                    <a:pt x="159" y="182"/>
                  </a:lnTo>
                  <a:lnTo>
                    <a:pt x="154" y="182"/>
                  </a:lnTo>
                  <a:lnTo>
                    <a:pt x="148" y="176"/>
                  </a:lnTo>
                  <a:lnTo>
                    <a:pt x="148" y="170"/>
                  </a:lnTo>
                  <a:lnTo>
                    <a:pt x="150" y="166"/>
                  </a:lnTo>
                  <a:lnTo>
                    <a:pt x="147" y="166"/>
                  </a:lnTo>
                  <a:lnTo>
                    <a:pt x="145" y="167"/>
                  </a:lnTo>
                  <a:lnTo>
                    <a:pt x="142" y="169"/>
                  </a:lnTo>
                  <a:lnTo>
                    <a:pt x="140" y="170"/>
                  </a:lnTo>
                  <a:lnTo>
                    <a:pt x="140" y="172"/>
                  </a:lnTo>
                  <a:lnTo>
                    <a:pt x="142" y="173"/>
                  </a:lnTo>
                  <a:lnTo>
                    <a:pt x="147" y="184"/>
                  </a:lnTo>
                  <a:lnTo>
                    <a:pt x="147" y="187"/>
                  </a:lnTo>
                  <a:lnTo>
                    <a:pt x="145" y="188"/>
                  </a:lnTo>
                  <a:lnTo>
                    <a:pt x="142" y="194"/>
                  </a:lnTo>
                  <a:lnTo>
                    <a:pt x="142" y="197"/>
                  </a:lnTo>
                  <a:lnTo>
                    <a:pt x="144" y="199"/>
                  </a:lnTo>
                  <a:lnTo>
                    <a:pt x="144" y="200"/>
                  </a:lnTo>
                  <a:lnTo>
                    <a:pt x="145" y="203"/>
                  </a:lnTo>
                  <a:lnTo>
                    <a:pt x="147" y="205"/>
                  </a:lnTo>
                  <a:lnTo>
                    <a:pt x="147" y="206"/>
                  </a:lnTo>
                  <a:lnTo>
                    <a:pt x="137" y="206"/>
                  </a:lnTo>
                  <a:lnTo>
                    <a:pt x="131" y="203"/>
                  </a:lnTo>
                  <a:lnTo>
                    <a:pt x="124" y="203"/>
                  </a:lnTo>
                  <a:lnTo>
                    <a:pt x="118" y="206"/>
                  </a:lnTo>
                  <a:lnTo>
                    <a:pt x="115" y="206"/>
                  </a:lnTo>
                  <a:lnTo>
                    <a:pt x="110" y="208"/>
                  </a:lnTo>
                  <a:lnTo>
                    <a:pt x="109" y="209"/>
                  </a:lnTo>
                  <a:lnTo>
                    <a:pt x="100" y="209"/>
                  </a:lnTo>
                  <a:lnTo>
                    <a:pt x="97" y="206"/>
                  </a:lnTo>
                  <a:lnTo>
                    <a:pt x="88" y="214"/>
                  </a:lnTo>
                  <a:lnTo>
                    <a:pt x="86" y="217"/>
                  </a:lnTo>
                  <a:lnTo>
                    <a:pt x="82" y="222"/>
                  </a:lnTo>
                  <a:lnTo>
                    <a:pt x="80" y="226"/>
                  </a:lnTo>
                  <a:lnTo>
                    <a:pt x="79" y="228"/>
                  </a:lnTo>
                  <a:lnTo>
                    <a:pt x="77" y="231"/>
                  </a:lnTo>
                  <a:lnTo>
                    <a:pt x="71" y="231"/>
                  </a:lnTo>
                  <a:lnTo>
                    <a:pt x="70" y="232"/>
                  </a:lnTo>
                  <a:lnTo>
                    <a:pt x="68" y="232"/>
                  </a:lnTo>
                  <a:lnTo>
                    <a:pt x="68" y="235"/>
                  </a:lnTo>
                  <a:lnTo>
                    <a:pt x="70" y="238"/>
                  </a:lnTo>
                  <a:lnTo>
                    <a:pt x="73" y="241"/>
                  </a:lnTo>
                  <a:lnTo>
                    <a:pt x="76" y="241"/>
                  </a:lnTo>
                  <a:lnTo>
                    <a:pt x="77" y="240"/>
                  </a:lnTo>
                  <a:lnTo>
                    <a:pt x="82" y="240"/>
                  </a:lnTo>
                  <a:lnTo>
                    <a:pt x="83" y="241"/>
                  </a:lnTo>
                  <a:lnTo>
                    <a:pt x="85" y="241"/>
                  </a:lnTo>
                  <a:lnTo>
                    <a:pt x="88" y="243"/>
                  </a:lnTo>
                  <a:lnTo>
                    <a:pt x="89" y="243"/>
                  </a:lnTo>
                  <a:lnTo>
                    <a:pt x="92" y="241"/>
                  </a:lnTo>
                  <a:lnTo>
                    <a:pt x="92" y="238"/>
                  </a:lnTo>
                  <a:lnTo>
                    <a:pt x="94" y="237"/>
                  </a:lnTo>
                  <a:lnTo>
                    <a:pt x="94" y="234"/>
                  </a:lnTo>
                  <a:lnTo>
                    <a:pt x="98" y="237"/>
                  </a:lnTo>
                  <a:lnTo>
                    <a:pt x="100" y="237"/>
                  </a:lnTo>
                  <a:lnTo>
                    <a:pt x="101" y="235"/>
                  </a:lnTo>
                  <a:lnTo>
                    <a:pt x="110" y="231"/>
                  </a:lnTo>
                  <a:lnTo>
                    <a:pt x="112" y="231"/>
                  </a:lnTo>
                  <a:lnTo>
                    <a:pt x="113" y="229"/>
                  </a:lnTo>
                  <a:lnTo>
                    <a:pt x="116" y="229"/>
                  </a:lnTo>
                  <a:lnTo>
                    <a:pt x="119" y="231"/>
                  </a:lnTo>
                  <a:lnTo>
                    <a:pt x="125" y="231"/>
                  </a:lnTo>
                  <a:lnTo>
                    <a:pt x="125" y="229"/>
                  </a:lnTo>
                  <a:lnTo>
                    <a:pt x="124" y="228"/>
                  </a:lnTo>
                  <a:lnTo>
                    <a:pt x="124" y="226"/>
                  </a:lnTo>
                  <a:lnTo>
                    <a:pt x="125" y="225"/>
                  </a:lnTo>
                  <a:lnTo>
                    <a:pt x="131" y="225"/>
                  </a:lnTo>
                  <a:lnTo>
                    <a:pt x="136" y="229"/>
                  </a:lnTo>
                  <a:lnTo>
                    <a:pt x="137" y="228"/>
                  </a:lnTo>
                  <a:lnTo>
                    <a:pt x="140" y="226"/>
                  </a:lnTo>
                  <a:lnTo>
                    <a:pt x="142" y="226"/>
                  </a:lnTo>
                  <a:lnTo>
                    <a:pt x="144" y="225"/>
                  </a:lnTo>
                  <a:lnTo>
                    <a:pt x="145" y="226"/>
                  </a:lnTo>
                  <a:lnTo>
                    <a:pt x="145" y="231"/>
                  </a:lnTo>
                  <a:lnTo>
                    <a:pt x="144" y="234"/>
                  </a:lnTo>
                  <a:lnTo>
                    <a:pt x="142" y="235"/>
                  </a:lnTo>
                  <a:lnTo>
                    <a:pt x="142" y="238"/>
                  </a:lnTo>
                  <a:lnTo>
                    <a:pt x="144" y="240"/>
                  </a:lnTo>
                  <a:lnTo>
                    <a:pt x="145" y="243"/>
                  </a:lnTo>
                  <a:lnTo>
                    <a:pt x="151" y="249"/>
                  </a:lnTo>
                  <a:lnTo>
                    <a:pt x="157" y="253"/>
                  </a:lnTo>
                  <a:lnTo>
                    <a:pt x="160" y="252"/>
                  </a:lnTo>
                  <a:lnTo>
                    <a:pt x="162" y="249"/>
                  </a:lnTo>
                  <a:lnTo>
                    <a:pt x="166" y="243"/>
                  </a:lnTo>
                  <a:lnTo>
                    <a:pt x="166" y="237"/>
                  </a:lnTo>
                  <a:lnTo>
                    <a:pt x="174" y="235"/>
                  </a:lnTo>
                  <a:lnTo>
                    <a:pt x="172" y="234"/>
                  </a:lnTo>
                  <a:lnTo>
                    <a:pt x="171" y="231"/>
                  </a:lnTo>
                  <a:lnTo>
                    <a:pt x="168" y="228"/>
                  </a:lnTo>
                  <a:lnTo>
                    <a:pt x="165" y="228"/>
                  </a:lnTo>
                  <a:lnTo>
                    <a:pt x="160" y="225"/>
                  </a:lnTo>
                  <a:lnTo>
                    <a:pt x="166" y="219"/>
                  </a:lnTo>
                  <a:lnTo>
                    <a:pt x="168" y="219"/>
                  </a:lnTo>
                  <a:lnTo>
                    <a:pt x="168" y="220"/>
                  </a:lnTo>
                  <a:lnTo>
                    <a:pt x="169" y="223"/>
                  </a:lnTo>
                  <a:lnTo>
                    <a:pt x="169" y="225"/>
                  </a:lnTo>
                  <a:lnTo>
                    <a:pt x="172" y="225"/>
                  </a:lnTo>
                  <a:lnTo>
                    <a:pt x="175" y="228"/>
                  </a:lnTo>
                  <a:lnTo>
                    <a:pt x="175" y="229"/>
                  </a:lnTo>
                  <a:lnTo>
                    <a:pt x="180" y="226"/>
                  </a:lnTo>
                  <a:lnTo>
                    <a:pt x="183" y="228"/>
                  </a:lnTo>
                  <a:lnTo>
                    <a:pt x="192" y="228"/>
                  </a:lnTo>
                  <a:lnTo>
                    <a:pt x="195" y="225"/>
                  </a:lnTo>
                  <a:lnTo>
                    <a:pt x="195" y="223"/>
                  </a:lnTo>
                  <a:lnTo>
                    <a:pt x="193" y="222"/>
                  </a:lnTo>
                  <a:lnTo>
                    <a:pt x="193" y="220"/>
                  </a:lnTo>
                  <a:lnTo>
                    <a:pt x="195" y="219"/>
                  </a:lnTo>
                  <a:lnTo>
                    <a:pt x="201" y="219"/>
                  </a:lnTo>
                  <a:lnTo>
                    <a:pt x="202" y="220"/>
                  </a:lnTo>
                  <a:lnTo>
                    <a:pt x="202" y="225"/>
                  </a:lnTo>
                  <a:lnTo>
                    <a:pt x="204" y="226"/>
                  </a:lnTo>
                  <a:lnTo>
                    <a:pt x="204" y="228"/>
                  </a:lnTo>
                  <a:lnTo>
                    <a:pt x="205" y="228"/>
                  </a:lnTo>
                  <a:lnTo>
                    <a:pt x="207" y="226"/>
                  </a:lnTo>
                  <a:lnTo>
                    <a:pt x="207" y="223"/>
                  </a:lnTo>
                  <a:lnTo>
                    <a:pt x="205" y="220"/>
                  </a:lnTo>
                  <a:lnTo>
                    <a:pt x="205" y="214"/>
                  </a:lnTo>
                  <a:lnTo>
                    <a:pt x="211" y="214"/>
                  </a:lnTo>
                  <a:lnTo>
                    <a:pt x="211" y="208"/>
                  </a:lnTo>
                  <a:lnTo>
                    <a:pt x="213" y="206"/>
                  </a:lnTo>
                  <a:lnTo>
                    <a:pt x="213" y="205"/>
                  </a:lnTo>
                  <a:lnTo>
                    <a:pt x="214" y="203"/>
                  </a:lnTo>
                  <a:lnTo>
                    <a:pt x="217" y="206"/>
                  </a:lnTo>
                  <a:lnTo>
                    <a:pt x="217" y="220"/>
                  </a:lnTo>
                  <a:lnTo>
                    <a:pt x="223" y="220"/>
                  </a:lnTo>
                  <a:lnTo>
                    <a:pt x="225" y="217"/>
                  </a:lnTo>
                  <a:lnTo>
                    <a:pt x="225" y="206"/>
                  </a:lnTo>
                  <a:lnTo>
                    <a:pt x="229" y="203"/>
                  </a:lnTo>
                  <a:lnTo>
                    <a:pt x="229" y="203"/>
                  </a:lnTo>
                  <a:lnTo>
                    <a:pt x="229" y="203"/>
                  </a:lnTo>
                  <a:close/>
                  <a:moveTo>
                    <a:pt x="131" y="238"/>
                  </a:moveTo>
                  <a:lnTo>
                    <a:pt x="128" y="237"/>
                  </a:lnTo>
                  <a:lnTo>
                    <a:pt x="125" y="235"/>
                  </a:lnTo>
                  <a:lnTo>
                    <a:pt x="122" y="234"/>
                  </a:lnTo>
                  <a:lnTo>
                    <a:pt x="116" y="234"/>
                  </a:lnTo>
                  <a:lnTo>
                    <a:pt x="115" y="235"/>
                  </a:lnTo>
                  <a:lnTo>
                    <a:pt x="115" y="241"/>
                  </a:lnTo>
                  <a:lnTo>
                    <a:pt x="113" y="241"/>
                  </a:lnTo>
                  <a:lnTo>
                    <a:pt x="112" y="240"/>
                  </a:lnTo>
                  <a:lnTo>
                    <a:pt x="104" y="240"/>
                  </a:lnTo>
                  <a:lnTo>
                    <a:pt x="103" y="241"/>
                  </a:lnTo>
                  <a:lnTo>
                    <a:pt x="103" y="246"/>
                  </a:lnTo>
                  <a:lnTo>
                    <a:pt x="104" y="247"/>
                  </a:lnTo>
                  <a:lnTo>
                    <a:pt x="104" y="249"/>
                  </a:lnTo>
                  <a:lnTo>
                    <a:pt x="100" y="255"/>
                  </a:lnTo>
                  <a:lnTo>
                    <a:pt x="103" y="256"/>
                  </a:lnTo>
                  <a:lnTo>
                    <a:pt x="104" y="259"/>
                  </a:lnTo>
                  <a:lnTo>
                    <a:pt x="107" y="262"/>
                  </a:lnTo>
                  <a:lnTo>
                    <a:pt x="113" y="265"/>
                  </a:lnTo>
                  <a:lnTo>
                    <a:pt x="115" y="267"/>
                  </a:lnTo>
                  <a:lnTo>
                    <a:pt x="118" y="268"/>
                  </a:lnTo>
                  <a:lnTo>
                    <a:pt x="118" y="258"/>
                  </a:lnTo>
                  <a:lnTo>
                    <a:pt x="119" y="255"/>
                  </a:lnTo>
                  <a:lnTo>
                    <a:pt x="121" y="253"/>
                  </a:lnTo>
                  <a:lnTo>
                    <a:pt x="124" y="252"/>
                  </a:lnTo>
                  <a:lnTo>
                    <a:pt x="128" y="252"/>
                  </a:lnTo>
                  <a:lnTo>
                    <a:pt x="130" y="253"/>
                  </a:lnTo>
                  <a:lnTo>
                    <a:pt x="133" y="255"/>
                  </a:lnTo>
                  <a:lnTo>
                    <a:pt x="134" y="258"/>
                  </a:lnTo>
                  <a:lnTo>
                    <a:pt x="136" y="259"/>
                  </a:lnTo>
                  <a:lnTo>
                    <a:pt x="136" y="256"/>
                  </a:lnTo>
                  <a:lnTo>
                    <a:pt x="137" y="253"/>
                  </a:lnTo>
                  <a:lnTo>
                    <a:pt x="137" y="249"/>
                  </a:lnTo>
                  <a:lnTo>
                    <a:pt x="139" y="246"/>
                  </a:lnTo>
                  <a:lnTo>
                    <a:pt x="139" y="243"/>
                  </a:lnTo>
                  <a:lnTo>
                    <a:pt x="137" y="240"/>
                  </a:lnTo>
                  <a:lnTo>
                    <a:pt x="136" y="238"/>
                  </a:lnTo>
                  <a:lnTo>
                    <a:pt x="136" y="237"/>
                  </a:lnTo>
                  <a:lnTo>
                    <a:pt x="131" y="238"/>
                  </a:lnTo>
                  <a:lnTo>
                    <a:pt x="131" y="238"/>
                  </a:lnTo>
                  <a:lnTo>
                    <a:pt x="131" y="238"/>
                  </a:lnTo>
                  <a:close/>
                  <a:moveTo>
                    <a:pt x="94" y="274"/>
                  </a:moveTo>
                  <a:lnTo>
                    <a:pt x="94" y="271"/>
                  </a:lnTo>
                  <a:lnTo>
                    <a:pt x="98" y="267"/>
                  </a:lnTo>
                  <a:lnTo>
                    <a:pt x="98" y="264"/>
                  </a:lnTo>
                  <a:lnTo>
                    <a:pt x="95" y="262"/>
                  </a:lnTo>
                  <a:lnTo>
                    <a:pt x="94" y="259"/>
                  </a:lnTo>
                  <a:lnTo>
                    <a:pt x="92" y="258"/>
                  </a:lnTo>
                  <a:lnTo>
                    <a:pt x="88" y="256"/>
                  </a:lnTo>
                  <a:lnTo>
                    <a:pt x="88" y="253"/>
                  </a:lnTo>
                  <a:lnTo>
                    <a:pt x="86" y="252"/>
                  </a:lnTo>
                  <a:lnTo>
                    <a:pt x="85" y="252"/>
                  </a:lnTo>
                  <a:lnTo>
                    <a:pt x="83" y="249"/>
                  </a:lnTo>
                  <a:lnTo>
                    <a:pt x="79" y="249"/>
                  </a:lnTo>
                  <a:lnTo>
                    <a:pt x="77" y="247"/>
                  </a:lnTo>
                  <a:lnTo>
                    <a:pt x="71" y="244"/>
                  </a:lnTo>
                  <a:lnTo>
                    <a:pt x="68" y="244"/>
                  </a:lnTo>
                  <a:lnTo>
                    <a:pt x="64" y="249"/>
                  </a:lnTo>
                  <a:lnTo>
                    <a:pt x="53" y="255"/>
                  </a:lnTo>
                  <a:lnTo>
                    <a:pt x="62" y="268"/>
                  </a:lnTo>
                  <a:lnTo>
                    <a:pt x="67" y="265"/>
                  </a:lnTo>
                  <a:lnTo>
                    <a:pt x="67" y="264"/>
                  </a:lnTo>
                  <a:lnTo>
                    <a:pt x="65" y="262"/>
                  </a:lnTo>
                  <a:lnTo>
                    <a:pt x="65" y="259"/>
                  </a:lnTo>
                  <a:lnTo>
                    <a:pt x="67" y="259"/>
                  </a:lnTo>
                  <a:lnTo>
                    <a:pt x="70" y="262"/>
                  </a:lnTo>
                  <a:lnTo>
                    <a:pt x="71" y="265"/>
                  </a:lnTo>
                  <a:lnTo>
                    <a:pt x="73" y="267"/>
                  </a:lnTo>
                  <a:lnTo>
                    <a:pt x="74" y="270"/>
                  </a:lnTo>
                  <a:lnTo>
                    <a:pt x="74" y="279"/>
                  </a:lnTo>
                  <a:lnTo>
                    <a:pt x="70" y="280"/>
                  </a:lnTo>
                  <a:lnTo>
                    <a:pt x="70" y="282"/>
                  </a:lnTo>
                  <a:lnTo>
                    <a:pt x="71" y="283"/>
                  </a:lnTo>
                  <a:lnTo>
                    <a:pt x="71" y="289"/>
                  </a:lnTo>
                  <a:lnTo>
                    <a:pt x="73" y="292"/>
                  </a:lnTo>
                  <a:lnTo>
                    <a:pt x="74" y="297"/>
                  </a:lnTo>
                  <a:lnTo>
                    <a:pt x="77" y="300"/>
                  </a:lnTo>
                  <a:lnTo>
                    <a:pt x="79" y="300"/>
                  </a:lnTo>
                  <a:lnTo>
                    <a:pt x="80" y="298"/>
                  </a:lnTo>
                  <a:lnTo>
                    <a:pt x="80" y="289"/>
                  </a:lnTo>
                  <a:lnTo>
                    <a:pt x="88" y="292"/>
                  </a:lnTo>
                  <a:lnTo>
                    <a:pt x="88" y="298"/>
                  </a:lnTo>
                  <a:lnTo>
                    <a:pt x="89" y="300"/>
                  </a:lnTo>
                  <a:lnTo>
                    <a:pt x="89" y="301"/>
                  </a:lnTo>
                  <a:lnTo>
                    <a:pt x="92" y="301"/>
                  </a:lnTo>
                  <a:lnTo>
                    <a:pt x="92" y="298"/>
                  </a:lnTo>
                  <a:lnTo>
                    <a:pt x="95" y="295"/>
                  </a:lnTo>
                  <a:lnTo>
                    <a:pt x="97" y="292"/>
                  </a:lnTo>
                  <a:lnTo>
                    <a:pt x="97" y="291"/>
                  </a:lnTo>
                  <a:lnTo>
                    <a:pt x="95" y="289"/>
                  </a:lnTo>
                  <a:lnTo>
                    <a:pt x="95" y="280"/>
                  </a:lnTo>
                  <a:lnTo>
                    <a:pt x="94" y="277"/>
                  </a:lnTo>
                  <a:lnTo>
                    <a:pt x="94" y="274"/>
                  </a:lnTo>
                  <a:lnTo>
                    <a:pt x="94" y="274"/>
                  </a:lnTo>
                  <a:lnTo>
                    <a:pt x="94" y="274"/>
                  </a:lnTo>
                  <a:close/>
                  <a:moveTo>
                    <a:pt x="70" y="268"/>
                  </a:moveTo>
                  <a:lnTo>
                    <a:pt x="65" y="277"/>
                  </a:lnTo>
                  <a:lnTo>
                    <a:pt x="70" y="276"/>
                  </a:lnTo>
                  <a:lnTo>
                    <a:pt x="70" y="268"/>
                  </a:lnTo>
                  <a:lnTo>
                    <a:pt x="70" y="268"/>
                  </a:lnTo>
                  <a:lnTo>
                    <a:pt x="70" y="268"/>
                  </a:lnTo>
                  <a:close/>
                  <a:moveTo>
                    <a:pt x="165" y="161"/>
                  </a:moveTo>
                  <a:lnTo>
                    <a:pt x="168" y="161"/>
                  </a:lnTo>
                  <a:lnTo>
                    <a:pt x="168" y="155"/>
                  </a:lnTo>
                  <a:lnTo>
                    <a:pt x="166" y="155"/>
                  </a:lnTo>
                  <a:lnTo>
                    <a:pt x="160" y="149"/>
                  </a:lnTo>
                  <a:lnTo>
                    <a:pt x="159" y="152"/>
                  </a:lnTo>
                  <a:lnTo>
                    <a:pt x="162" y="157"/>
                  </a:lnTo>
                  <a:lnTo>
                    <a:pt x="165" y="161"/>
                  </a:lnTo>
                  <a:lnTo>
                    <a:pt x="165" y="161"/>
                  </a:lnTo>
                  <a:lnTo>
                    <a:pt x="165" y="161"/>
                  </a:lnTo>
                  <a:close/>
                  <a:moveTo>
                    <a:pt x="144" y="18"/>
                  </a:moveTo>
                  <a:lnTo>
                    <a:pt x="145" y="26"/>
                  </a:lnTo>
                  <a:lnTo>
                    <a:pt x="147" y="27"/>
                  </a:lnTo>
                  <a:lnTo>
                    <a:pt x="150" y="29"/>
                  </a:lnTo>
                  <a:lnTo>
                    <a:pt x="151" y="30"/>
                  </a:lnTo>
                  <a:lnTo>
                    <a:pt x="151" y="35"/>
                  </a:lnTo>
                  <a:lnTo>
                    <a:pt x="148" y="38"/>
                  </a:lnTo>
                  <a:lnTo>
                    <a:pt x="148" y="39"/>
                  </a:lnTo>
                  <a:lnTo>
                    <a:pt x="150" y="41"/>
                  </a:lnTo>
                  <a:lnTo>
                    <a:pt x="151" y="44"/>
                  </a:lnTo>
                  <a:lnTo>
                    <a:pt x="153" y="45"/>
                  </a:lnTo>
                  <a:lnTo>
                    <a:pt x="153" y="48"/>
                  </a:lnTo>
                  <a:lnTo>
                    <a:pt x="151" y="48"/>
                  </a:lnTo>
                  <a:lnTo>
                    <a:pt x="148" y="47"/>
                  </a:lnTo>
                  <a:lnTo>
                    <a:pt x="145" y="47"/>
                  </a:lnTo>
                  <a:lnTo>
                    <a:pt x="142" y="45"/>
                  </a:lnTo>
                  <a:lnTo>
                    <a:pt x="139" y="45"/>
                  </a:lnTo>
                  <a:lnTo>
                    <a:pt x="137" y="44"/>
                  </a:lnTo>
                  <a:lnTo>
                    <a:pt x="137" y="47"/>
                  </a:lnTo>
                  <a:lnTo>
                    <a:pt x="142" y="51"/>
                  </a:lnTo>
                  <a:lnTo>
                    <a:pt x="136" y="59"/>
                  </a:lnTo>
                  <a:lnTo>
                    <a:pt x="137" y="63"/>
                  </a:lnTo>
                  <a:lnTo>
                    <a:pt x="139" y="65"/>
                  </a:lnTo>
                  <a:lnTo>
                    <a:pt x="139" y="66"/>
                  </a:lnTo>
                  <a:lnTo>
                    <a:pt x="140" y="68"/>
                  </a:lnTo>
                  <a:lnTo>
                    <a:pt x="144" y="69"/>
                  </a:lnTo>
                  <a:lnTo>
                    <a:pt x="145" y="71"/>
                  </a:lnTo>
                  <a:lnTo>
                    <a:pt x="148" y="72"/>
                  </a:lnTo>
                  <a:lnTo>
                    <a:pt x="150" y="74"/>
                  </a:lnTo>
                  <a:lnTo>
                    <a:pt x="151" y="74"/>
                  </a:lnTo>
                  <a:lnTo>
                    <a:pt x="151" y="83"/>
                  </a:lnTo>
                  <a:lnTo>
                    <a:pt x="153" y="86"/>
                  </a:lnTo>
                  <a:lnTo>
                    <a:pt x="157" y="86"/>
                  </a:lnTo>
                  <a:lnTo>
                    <a:pt x="157" y="78"/>
                  </a:lnTo>
                  <a:lnTo>
                    <a:pt x="168" y="78"/>
                  </a:lnTo>
                  <a:lnTo>
                    <a:pt x="169" y="77"/>
                  </a:lnTo>
                  <a:lnTo>
                    <a:pt x="159" y="71"/>
                  </a:lnTo>
                  <a:lnTo>
                    <a:pt x="154" y="71"/>
                  </a:lnTo>
                  <a:lnTo>
                    <a:pt x="151" y="69"/>
                  </a:lnTo>
                  <a:lnTo>
                    <a:pt x="150" y="69"/>
                  </a:lnTo>
                  <a:lnTo>
                    <a:pt x="147" y="68"/>
                  </a:lnTo>
                  <a:lnTo>
                    <a:pt x="147" y="65"/>
                  </a:lnTo>
                  <a:lnTo>
                    <a:pt x="148" y="63"/>
                  </a:lnTo>
                  <a:lnTo>
                    <a:pt x="151" y="60"/>
                  </a:lnTo>
                  <a:lnTo>
                    <a:pt x="157" y="65"/>
                  </a:lnTo>
                  <a:lnTo>
                    <a:pt x="159" y="66"/>
                  </a:lnTo>
                  <a:lnTo>
                    <a:pt x="162" y="63"/>
                  </a:lnTo>
                  <a:lnTo>
                    <a:pt x="166" y="60"/>
                  </a:lnTo>
                  <a:lnTo>
                    <a:pt x="168" y="60"/>
                  </a:lnTo>
                  <a:lnTo>
                    <a:pt x="181" y="66"/>
                  </a:lnTo>
                  <a:lnTo>
                    <a:pt x="190" y="71"/>
                  </a:lnTo>
                  <a:lnTo>
                    <a:pt x="198" y="74"/>
                  </a:lnTo>
                  <a:lnTo>
                    <a:pt x="202" y="74"/>
                  </a:lnTo>
                  <a:lnTo>
                    <a:pt x="202" y="71"/>
                  </a:lnTo>
                  <a:lnTo>
                    <a:pt x="201" y="68"/>
                  </a:lnTo>
                  <a:lnTo>
                    <a:pt x="201" y="57"/>
                  </a:lnTo>
                  <a:lnTo>
                    <a:pt x="205" y="53"/>
                  </a:lnTo>
                  <a:lnTo>
                    <a:pt x="208" y="53"/>
                  </a:lnTo>
                  <a:lnTo>
                    <a:pt x="210" y="54"/>
                  </a:lnTo>
                  <a:lnTo>
                    <a:pt x="214" y="54"/>
                  </a:lnTo>
                  <a:lnTo>
                    <a:pt x="220" y="51"/>
                  </a:lnTo>
                  <a:lnTo>
                    <a:pt x="225" y="47"/>
                  </a:lnTo>
                  <a:lnTo>
                    <a:pt x="211" y="38"/>
                  </a:lnTo>
                  <a:lnTo>
                    <a:pt x="211" y="32"/>
                  </a:lnTo>
                  <a:lnTo>
                    <a:pt x="210" y="29"/>
                  </a:lnTo>
                  <a:lnTo>
                    <a:pt x="208" y="27"/>
                  </a:lnTo>
                  <a:lnTo>
                    <a:pt x="207" y="27"/>
                  </a:lnTo>
                  <a:lnTo>
                    <a:pt x="204" y="30"/>
                  </a:lnTo>
                  <a:lnTo>
                    <a:pt x="204" y="33"/>
                  </a:lnTo>
                  <a:lnTo>
                    <a:pt x="198" y="32"/>
                  </a:lnTo>
                  <a:lnTo>
                    <a:pt x="189" y="30"/>
                  </a:lnTo>
                  <a:lnTo>
                    <a:pt x="178" y="27"/>
                  </a:lnTo>
                  <a:lnTo>
                    <a:pt x="171" y="23"/>
                  </a:lnTo>
                  <a:lnTo>
                    <a:pt x="165" y="18"/>
                  </a:lnTo>
                  <a:lnTo>
                    <a:pt x="145" y="6"/>
                  </a:lnTo>
                  <a:lnTo>
                    <a:pt x="136" y="2"/>
                  </a:lnTo>
                  <a:lnTo>
                    <a:pt x="131" y="0"/>
                  </a:lnTo>
                  <a:lnTo>
                    <a:pt x="131" y="5"/>
                  </a:lnTo>
                  <a:lnTo>
                    <a:pt x="134" y="8"/>
                  </a:lnTo>
                  <a:lnTo>
                    <a:pt x="136" y="11"/>
                  </a:lnTo>
                  <a:lnTo>
                    <a:pt x="139" y="14"/>
                  </a:lnTo>
                  <a:lnTo>
                    <a:pt x="140" y="17"/>
                  </a:lnTo>
                  <a:lnTo>
                    <a:pt x="144" y="18"/>
                  </a:lnTo>
                  <a:lnTo>
                    <a:pt x="144" y="18"/>
                  </a:lnTo>
                  <a:lnTo>
                    <a:pt x="144" y="18"/>
                  </a:lnTo>
                  <a:close/>
                  <a:moveTo>
                    <a:pt x="74" y="381"/>
                  </a:moveTo>
                  <a:lnTo>
                    <a:pt x="80" y="381"/>
                  </a:lnTo>
                  <a:lnTo>
                    <a:pt x="73" y="377"/>
                  </a:lnTo>
                  <a:lnTo>
                    <a:pt x="74" y="381"/>
                  </a:lnTo>
                  <a:lnTo>
                    <a:pt x="74" y="381"/>
                  </a:lnTo>
                  <a:lnTo>
                    <a:pt x="74" y="381"/>
                  </a:lnTo>
                  <a:close/>
                  <a:moveTo>
                    <a:pt x="79" y="363"/>
                  </a:moveTo>
                  <a:lnTo>
                    <a:pt x="82" y="366"/>
                  </a:lnTo>
                  <a:lnTo>
                    <a:pt x="83" y="366"/>
                  </a:lnTo>
                  <a:lnTo>
                    <a:pt x="86" y="363"/>
                  </a:lnTo>
                  <a:lnTo>
                    <a:pt x="88" y="363"/>
                  </a:lnTo>
                  <a:lnTo>
                    <a:pt x="89" y="360"/>
                  </a:lnTo>
                  <a:lnTo>
                    <a:pt x="89" y="357"/>
                  </a:lnTo>
                  <a:lnTo>
                    <a:pt x="88" y="356"/>
                  </a:lnTo>
                  <a:lnTo>
                    <a:pt x="83" y="356"/>
                  </a:lnTo>
                  <a:lnTo>
                    <a:pt x="80" y="357"/>
                  </a:lnTo>
                  <a:lnTo>
                    <a:pt x="79" y="360"/>
                  </a:lnTo>
                  <a:lnTo>
                    <a:pt x="79" y="363"/>
                  </a:lnTo>
                  <a:lnTo>
                    <a:pt x="79" y="363"/>
                  </a:lnTo>
                  <a:lnTo>
                    <a:pt x="79" y="363"/>
                  </a:lnTo>
                  <a:close/>
                  <a:moveTo>
                    <a:pt x="82" y="371"/>
                  </a:moveTo>
                  <a:lnTo>
                    <a:pt x="79" y="371"/>
                  </a:lnTo>
                  <a:lnTo>
                    <a:pt x="79" y="374"/>
                  </a:lnTo>
                  <a:lnTo>
                    <a:pt x="83" y="374"/>
                  </a:lnTo>
                  <a:lnTo>
                    <a:pt x="83" y="372"/>
                  </a:lnTo>
                  <a:lnTo>
                    <a:pt x="82" y="371"/>
                  </a:lnTo>
                  <a:lnTo>
                    <a:pt x="82" y="371"/>
                  </a:lnTo>
                  <a:lnTo>
                    <a:pt x="82" y="371"/>
                  </a:lnTo>
                  <a:close/>
                  <a:moveTo>
                    <a:pt x="88" y="313"/>
                  </a:moveTo>
                  <a:lnTo>
                    <a:pt x="88" y="315"/>
                  </a:lnTo>
                  <a:lnTo>
                    <a:pt x="86" y="315"/>
                  </a:lnTo>
                  <a:lnTo>
                    <a:pt x="83" y="316"/>
                  </a:lnTo>
                  <a:lnTo>
                    <a:pt x="89" y="321"/>
                  </a:lnTo>
                  <a:lnTo>
                    <a:pt x="89" y="318"/>
                  </a:lnTo>
                  <a:lnTo>
                    <a:pt x="88" y="315"/>
                  </a:lnTo>
                  <a:lnTo>
                    <a:pt x="88" y="313"/>
                  </a:lnTo>
                  <a:lnTo>
                    <a:pt x="88" y="313"/>
                  </a:lnTo>
                  <a:lnTo>
                    <a:pt x="88" y="313"/>
                  </a:lnTo>
                  <a:close/>
                  <a:moveTo>
                    <a:pt x="97" y="306"/>
                  </a:moveTo>
                  <a:lnTo>
                    <a:pt x="97" y="309"/>
                  </a:lnTo>
                  <a:lnTo>
                    <a:pt x="95" y="312"/>
                  </a:lnTo>
                  <a:lnTo>
                    <a:pt x="100" y="319"/>
                  </a:lnTo>
                  <a:lnTo>
                    <a:pt x="100" y="313"/>
                  </a:lnTo>
                  <a:lnTo>
                    <a:pt x="98" y="312"/>
                  </a:lnTo>
                  <a:lnTo>
                    <a:pt x="98" y="307"/>
                  </a:lnTo>
                  <a:lnTo>
                    <a:pt x="97" y="306"/>
                  </a:lnTo>
                  <a:lnTo>
                    <a:pt x="97" y="306"/>
                  </a:lnTo>
                  <a:lnTo>
                    <a:pt x="97" y="306"/>
                  </a:lnTo>
                  <a:close/>
                  <a:moveTo>
                    <a:pt x="9" y="445"/>
                  </a:moveTo>
                  <a:lnTo>
                    <a:pt x="14" y="445"/>
                  </a:lnTo>
                  <a:lnTo>
                    <a:pt x="15" y="443"/>
                  </a:lnTo>
                  <a:lnTo>
                    <a:pt x="18" y="443"/>
                  </a:lnTo>
                  <a:lnTo>
                    <a:pt x="11" y="440"/>
                  </a:lnTo>
                  <a:lnTo>
                    <a:pt x="9" y="442"/>
                  </a:lnTo>
                  <a:lnTo>
                    <a:pt x="9" y="445"/>
                  </a:lnTo>
                  <a:lnTo>
                    <a:pt x="9" y="445"/>
                  </a:lnTo>
                  <a:lnTo>
                    <a:pt x="9" y="445"/>
                  </a:lnTo>
                  <a:close/>
                  <a:moveTo>
                    <a:pt x="31" y="434"/>
                  </a:moveTo>
                  <a:lnTo>
                    <a:pt x="26" y="426"/>
                  </a:lnTo>
                  <a:lnTo>
                    <a:pt x="26" y="434"/>
                  </a:lnTo>
                  <a:lnTo>
                    <a:pt x="28" y="439"/>
                  </a:lnTo>
                  <a:lnTo>
                    <a:pt x="31" y="440"/>
                  </a:lnTo>
                  <a:lnTo>
                    <a:pt x="32" y="440"/>
                  </a:lnTo>
                  <a:lnTo>
                    <a:pt x="34" y="439"/>
                  </a:lnTo>
                  <a:lnTo>
                    <a:pt x="34" y="434"/>
                  </a:lnTo>
                  <a:lnTo>
                    <a:pt x="31" y="434"/>
                  </a:lnTo>
                  <a:lnTo>
                    <a:pt x="31" y="434"/>
                  </a:lnTo>
                  <a:lnTo>
                    <a:pt x="31" y="434"/>
                  </a:lnTo>
                  <a:close/>
                  <a:moveTo>
                    <a:pt x="3" y="442"/>
                  </a:moveTo>
                  <a:lnTo>
                    <a:pt x="2" y="442"/>
                  </a:lnTo>
                  <a:lnTo>
                    <a:pt x="0" y="443"/>
                  </a:lnTo>
                  <a:lnTo>
                    <a:pt x="0" y="446"/>
                  </a:lnTo>
                  <a:lnTo>
                    <a:pt x="2" y="448"/>
                  </a:lnTo>
                  <a:lnTo>
                    <a:pt x="3" y="448"/>
                  </a:lnTo>
                  <a:lnTo>
                    <a:pt x="6" y="445"/>
                  </a:lnTo>
                  <a:lnTo>
                    <a:pt x="6" y="442"/>
                  </a:lnTo>
                  <a:lnTo>
                    <a:pt x="3" y="442"/>
                  </a:lnTo>
                  <a:lnTo>
                    <a:pt x="3" y="442"/>
                  </a:lnTo>
                  <a:lnTo>
                    <a:pt x="3" y="442"/>
                  </a:lnTo>
                  <a:close/>
                  <a:moveTo>
                    <a:pt x="44" y="402"/>
                  </a:moveTo>
                  <a:lnTo>
                    <a:pt x="44" y="404"/>
                  </a:lnTo>
                  <a:lnTo>
                    <a:pt x="47" y="405"/>
                  </a:lnTo>
                  <a:lnTo>
                    <a:pt x="49" y="405"/>
                  </a:lnTo>
                  <a:lnTo>
                    <a:pt x="49" y="402"/>
                  </a:lnTo>
                  <a:lnTo>
                    <a:pt x="47" y="401"/>
                  </a:lnTo>
                  <a:lnTo>
                    <a:pt x="44" y="401"/>
                  </a:lnTo>
                  <a:lnTo>
                    <a:pt x="44" y="402"/>
                  </a:lnTo>
                  <a:lnTo>
                    <a:pt x="44" y="402"/>
                  </a:lnTo>
                  <a:lnTo>
                    <a:pt x="44" y="402"/>
                  </a:lnTo>
                  <a:close/>
                  <a:moveTo>
                    <a:pt x="70" y="390"/>
                  </a:moveTo>
                  <a:lnTo>
                    <a:pt x="67" y="396"/>
                  </a:lnTo>
                  <a:lnTo>
                    <a:pt x="65" y="402"/>
                  </a:lnTo>
                  <a:lnTo>
                    <a:pt x="65" y="405"/>
                  </a:lnTo>
                  <a:lnTo>
                    <a:pt x="64" y="407"/>
                  </a:lnTo>
                  <a:lnTo>
                    <a:pt x="64" y="408"/>
                  </a:lnTo>
                  <a:lnTo>
                    <a:pt x="68" y="410"/>
                  </a:lnTo>
                  <a:lnTo>
                    <a:pt x="70" y="407"/>
                  </a:lnTo>
                  <a:lnTo>
                    <a:pt x="70" y="405"/>
                  </a:lnTo>
                  <a:lnTo>
                    <a:pt x="71" y="404"/>
                  </a:lnTo>
                  <a:lnTo>
                    <a:pt x="71" y="398"/>
                  </a:lnTo>
                  <a:lnTo>
                    <a:pt x="76" y="393"/>
                  </a:lnTo>
                  <a:lnTo>
                    <a:pt x="74" y="392"/>
                  </a:lnTo>
                  <a:lnTo>
                    <a:pt x="74" y="390"/>
                  </a:lnTo>
                  <a:lnTo>
                    <a:pt x="73" y="389"/>
                  </a:lnTo>
                  <a:lnTo>
                    <a:pt x="70" y="390"/>
                  </a:lnTo>
                  <a:lnTo>
                    <a:pt x="70" y="390"/>
                  </a:lnTo>
                  <a:lnTo>
                    <a:pt x="70" y="390"/>
                  </a:lnTo>
                  <a:close/>
                </a:path>
              </a:pathLst>
            </a:custGeom>
            <a:solidFill>
              <a:schemeClr val="accent1"/>
            </a:solid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342" name="Freeform 165"/>
            <p:cNvSpPr/>
            <p:nvPr/>
          </p:nvSpPr>
          <p:spPr bwMode="auto">
            <a:xfrm>
              <a:off x="7098096" y="3095873"/>
              <a:ext cx="43043" cy="139831"/>
            </a:xfrm>
            <a:custGeom>
              <a:avLst/>
              <a:gdLst>
                <a:gd name="T0" fmla="*/ 0 w 26"/>
                <a:gd name="T1" fmla="*/ 44 h 85"/>
                <a:gd name="T2" fmla="*/ 14 w 26"/>
                <a:gd name="T3" fmla="*/ 82 h 85"/>
                <a:gd name="T4" fmla="*/ 15 w 26"/>
                <a:gd name="T5" fmla="*/ 85 h 85"/>
                <a:gd name="T6" fmla="*/ 15 w 26"/>
                <a:gd name="T7" fmla="*/ 80 h 85"/>
                <a:gd name="T8" fmla="*/ 17 w 26"/>
                <a:gd name="T9" fmla="*/ 76 h 85"/>
                <a:gd name="T10" fmla="*/ 17 w 26"/>
                <a:gd name="T11" fmla="*/ 60 h 85"/>
                <a:gd name="T12" fmla="*/ 18 w 26"/>
                <a:gd name="T13" fmla="*/ 59 h 85"/>
                <a:gd name="T14" fmla="*/ 20 w 26"/>
                <a:gd name="T15" fmla="*/ 56 h 85"/>
                <a:gd name="T16" fmla="*/ 21 w 26"/>
                <a:gd name="T17" fmla="*/ 54 h 85"/>
                <a:gd name="T18" fmla="*/ 23 w 26"/>
                <a:gd name="T19" fmla="*/ 51 h 85"/>
                <a:gd name="T20" fmla="*/ 23 w 26"/>
                <a:gd name="T21" fmla="*/ 48 h 85"/>
                <a:gd name="T22" fmla="*/ 20 w 26"/>
                <a:gd name="T23" fmla="*/ 45 h 85"/>
                <a:gd name="T24" fmla="*/ 20 w 26"/>
                <a:gd name="T25" fmla="*/ 42 h 85"/>
                <a:gd name="T26" fmla="*/ 18 w 26"/>
                <a:gd name="T27" fmla="*/ 41 h 85"/>
                <a:gd name="T28" fmla="*/ 17 w 26"/>
                <a:gd name="T29" fmla="*/ 42 h 85"/>
                <a:gd name="T30" fmla="*/ 17 w 26"/>
                <a:gd name="T31" fmla="*/ 44 h 85"/>
                <a:gd name="T32" fmla="*/ 15 w 26"/>
                <a:gd name="T33" fmla="*/ 44 h 85"/>
                <a:gd name="T34" fmla="*/ 14 w 26"/>
                <a:gd name="T35" fmla="*/ 45 h 85"/>
                <a:gd name="T36" fmla="*/ 12 w 26"/>
                <a:gd name="T37" fmla="*/ 44 h 85"/>
                <a:gd name="T38" fmla="*/ 12 w 26"/>
                <a:gd name="T39" fmla="*/ 24 h 85"/>
                <a:gd name="T40" fmla="*/ 17 w 26"/>
                <a:gd name="T41" fmla="*/ 20 h 85"/>
                <a:gd name="T42" fmla="*/ 21 w 26"/>
                <a:gd name="T43" fmla="*/ 20 h 85"/>
                <a:gd name="T44" fmla="*/ 23 w 26"/>
                <a:gd name="T45" fmla="*/ 15 h 85"/>
                <a:gd name="T46" fmla="*/ 21 w 26"/>
                <a:gd name="T47" fmla="*/ 5 h 85"/>
                <a:gd name="T48" fmla="*/ 26 w 26"/>
                <a:gd name="T49" fmla="*/ 0 h 85"/>
                <a:gd name="T50" fmla="*/ 20 w 26"/>
                <a:gd name="T51" fmla="*/ 2 h 85"/>
                <a:gd name="T52" fmla="*/ 20 w 26"/>
                <a:gd name="T53" fmla="*/ 5 h 85"/>
                <a:gd name="T54" fmla="*/ 18 w 26"/>
                <a:gd name="T55" fmla="*/ 8 h 85"/>
                <a:gd name="T56" fmla="*/ 17 w 26"/>
                <a:gd name="T57" fmla="*/ 9 h 85"/>
                <a:gd name="T58" fmla="*/ 15 w 26"/>
                <a:gd name="T59" fmla="*/ 9 h 85"/>
                <a:gd name="T60" fmla="*/ 14 w 26"/>
                <a:gd name="T61" fmla="*/ 8 h 85"/>
                <a:gd name="T62" fmla="*/ 11 w 26"/>
                <a:gd name="T63" fmla="*/ 14 h 85"/>
                <a:gd name="T64" fmla="*/ 8 w 26"/>
                <a:gd name="T65" fmla="*/ 15 h 85"/>
                <a:gd name="T66" fmla="*/ 9 w 26"/>
                <a:gd name="T67" fmla="*/ 18 h 85"/>
                <a:gd name="T68" fmla="*/ 9 w 26"/>
                <a:gd name="T69" fmla="*/ 21 h 85"/>
                <a:gd name="T70" fmla="*/ 11 w 26"/>
                <a:gd name="T71" fmla="*/ 23 h 85"/>
                <a:gd name="T72" fmla="*/ 11 w 26"/>
                <a:gd name="T73" fmla="*/ 24 h 85"/>
                <a:gd name="T74" fmla="*/ 5 w 26"/>
                <a:gd name="T75" fmla="*/ 36 h 85"/>
                <a:gd name="T76" fmla="*/ 5 w 26"/>
                <a:gd name="T77" fmla="*/ 41 h 85"/>
                <a:gd name="T78" fmla="*/ 0 w 26"/>
                <a:gd name="T79" fmla="*/ 44 h 85"/>
                <a:gd name="T80" fmla="*/ 0 w 26"/>
                <a:gd name="T81" fmla="*/ 44 h 85"/>
                <a:gd name="T82" fmla="*/ 0 w 26"/>
                <a:gd name="T83" fmla="*/ 4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 h="85">
                  <a:moveTo>
                    <a:pt x="0" y="44"/>
                  </a:moveTo>
                  <a:lnTo>
                    <a:pt x="14" y="82"/>
                  </a:lnTo>
                  <a:lnTo>
                    <a:pt x="15" y="85"/>
                  </a:lnTo>
                  <a:lnTo>
                    <a:pt x="15" y="80"/>
                  </a:lnTo>
                  <a:lnTo>
                    <a:pt x="17" y="76"/>
                  </a:lnTo>
                  <a:lnTo>
                    <a:pt x="17" y="60"/>
                  </a:lnTo>
                  <a:lnTo>
                    <a:pt x="18" y="59"/>
                  </a:lnTo>
                  <a:lnTo>
                    <a:pt x="20" y="56"/>
                  </a:lnTo>
                  <a:lnTo>
                    <a:pt x="21" y="54"/>
                  </a:lnTo>
                  <a:lnTo>
                    <a:pt x="23" y="51"/>
                  </a:lnTo>
                  <a:lnTo>
                    <a:pt x="23" y="48"/>
                  </a:lnTo>
                  <a:lnTo>
                    <a:pt x="20" y="45"/>
                  </a:lnTo>
                  <a:lnTo>
                    <a:pt x="20" y="42"/>
                  </a:lnTo>
                  <a:lnTo>
                    <a:pt x="18" y="41"/>
                  </a:lnTo>
                  <a:lnTo>
                    <a:pt x="17" y="42"/>
                  </a:lnTo>
                  <a:lnTo>
                    <a:pt x="17" y="44"/>
                  </a:lnTo>
                  <a:lnTo>
                    <a:pt x="15" y="44"/>
                  </a:lnTo>
                  <a:lnTo>
                    <a:pt x="14" y="45"/>
                  </a:lnTo>
                  <a:lnTo>
                    <a:pt x="12" y="44"/>
                  </a:lnTo>
                  <a:lnTo>
                    <a:pt x="12" y="24"/>
                  </a:lnTo>
                  <a:lnTo>
                    <a:pt x="17" y="20"/>
                  </a:lnTo>
                  <a:lnTo>
                    <a:pt x="21" y="20"/>
                  </a:lnTo>
                  <a:lnTo>
                    <a:pt x="23" y="15"/>
                  </a:lnTo>
                  <a:lnTo>
                    <a:pt x="21" y="5"/>
                  </a:lnTo>
                  <a:lnTo>
                    <a:pt x="26" y="0"/>
                  </a:lnTo>
                  <a:lnTo>
                    <a:pt x="20" y="2"/>
                  </a:lnTo>
                  <a:lnTo>
                    <a:pt x="20" y="5"/>
                  </a:lnTo>
                  <a:lnTo>
                    <a:pt x="18" y="8"/>
                  </a:lnTo>
                  <a:lnTo>
                    <a:pt x="17" y="9"/>
                  </a:lnTo>
                  <a:lnTo>
                    <a:pt x="15" y="9"/>
                  </a:lnTo>
                  <a:lnTo>
                    <a:pt x="14" y="8"/>
                  </a:lnTo>
                  <a:lnTo>
                    <a:pt x="11" y="14"/>
                  </a:lnTo>
                  <a:lnTo>
                    <a:pt x="8" y="15"/>
                  </a:lnTo>
                  <a:lnTo>
                    <a:pt x="9" y="18"/>
                  </a:lnTo>
                  <a:lnTo>
                    <a:pt x="9" y="21"/>
                  </a:lnTo>
                  <a:lnTo>
                    <a:pt x="11" y="23"/>
                  </a:lnTo>
                  <a:lnTo>
                    <a:pt x="11" y="24"/>
                  </a:lnTo>
                  <a:lnTo>
                    <a:pt x="5" y="36"/>
                  </a:lnTo>
                  <a:lnTo>
                    <a:pt x="5" y="41"/>
                  </a:lnTo>
                  <a:lnTo>
                    <a:pt x="0" y="44"/>
                  </a:lnTo>
                  <a:lnTo>
                    <a:pt x="0" y="44"/>
                  </a:lnTo>
                  <a:lnTo>
                    <a:pt x="0" y="44"/>
                  </a:lnTo>
                  <a:close/>
                </a:path>
              </a:pathLst>
            </a:custGeom>
            <a:grp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343" name="Freeform 166"/>
            <p:cNvSpPr/>
            <p:nvPr/>
          </p:nvSpPr>
          <p:spPr bwMode="auto">
            <a:xfrm>
              <a:off x="7225572" y="2975784"/>
              <a:ext cx="299652" cy="284597"/>
            </a:xfrm>
            <a:custGeom>
              <a:avLst/>
              <a:gdLst>
                <a:gd name="T0" fmla="*/ 177 w 181"/>
                <a:gd name="T1" fmla="*/ 144 h 173"/>
                <a:gd name="T2" fmla="*/ 171 w 181"/>
                <a:gd name="T3" fmla="*/ 135 h 173"/>
                <a:gd name="T4" fmla="*/ 168 w 181"/>
                <a:gd name="T5" fmla="*/ 134 h 173"/>
                <a:gd name="T6" fmla="*/ 163 w 181"/>
                <a:gd name="T7" fmla="*/ 131 h 173"/>
                <a:gd name="T8" fmla="*/ 165 w 181"/>
                <a:gd name="T9" fmla="*/ 117 h 173"/>
                <a:gd name="T10" fmla="*/ 157 w 181"/>
                <a:gd name="T11" fmla="*/ 105 h 173"/>
                <a:gd name="T12" fmla="*/ 154 w 181"/>
                <a:gd name="T13" fmla="*/ 101 h 173"/>
                <a:gd name="T14" fmla="*/ 145 w 181"/>
                <a:gd name="T15" fmla="*/ 96 h 173"/>
                <a:gd name="T16" fmla="*/ 139 w 181"/>
                <a:gd name="T17" fmla="*/ 93 h 173"/>
                <a:gd name="T18" fmla="*/ 133 w 181"/>
                <a:gd name="T19" fmla="*/ 81 h 173"/>
                <a:gd name="T20" fmla="*/ 130 w 181"/>
                <a:gd name="T21" fmla="*/ 80 h 173"/>
                <a:gd name="T22" fmla="*/ 121 w 181"/>
                <a:gd name="T23" fmla="*/ 74 h 173"/>
                <a:gd name="T24" fmla="*/ 116 w 181"/>
                <a:gd name="T25" fmla="*/ 71 h 173"/>
                <a:gd name="T26" fmla="*/ 118 w 181"/>
                <a:gd name="T27" fmla="*/ 66 h 173"/>
                <a:gd name="T28" fmla="*/ 116 w 181"/>
                <a:gd name="T29" fmla="*/ 62 h 173"/>
                <a:gd name="T30" fmla="*/ 119 w 181"/>
                <a:gd name="T31" fmla="*/ 57 h 173"/>
                <a:gd name="T32" fmla="*/ 122 w 181"/>
                <a:gd name="T33" fmla="*/ 48 h 173"/>
                <a:gd name="T34" fmla="*/ 127 w 181"/>
                <a:gd name="T35" fmla="*/ 45 h 173"/>
                <a:gd name="T36" fmla="*/ 125 w 181"/>
                <a:gd name="T37" fmla="*/ 41 h 173"/>
                <a:gd name="T38" fmla="*/ 122 w 181"/>
                <a:gd name="T39" fmla="*/ 36 h 173"/>
                <a:gd name="T40" fmla="*/ 127 w 181"/>
                <a:gd name="T41" fmla="*/ 30 h 173"/>
                <a:gd name="T42" fmla="*/ 121 w 181"/>
                <a:gd name="T43" fmla="*/ 31 h 173"/>
                <a:gd name="T44" fmla="*/ 116 w 181"/>
                <a:gd name="T45" fmla="*/ 28 h 173"/>
                <a:gd name="T46" fmla="*/ 110 w 181"/>
                <a:gd name="T47" fmla="*/ 22 h 173"/>
                <a:gd name="T48" fmla="*/ 100 w 181"/>
                <a:gd name="T49" fmla="*/ 6 h 173"/>
                <a:gd name="T50" fmla="*/ 89 w 181"/>
                <a:gd name="T51" fmla="*/ 6 h 173"/>
                <a:gd name="T52" fmla="*/ 88 w 181"/>
                <a:gd name="T53" fmla="*/ 0 h 173"/>
                <a:gd name="T54" fmla="*/ 82 w 181"/>
                <a:gd name="T55" fmla="*/ 1 h 173"/>
                <a:gd name="T56" fmla="*/ 77 w 181"/>
                <a:gd name="T57" fmla="*/ 3 h 173"/>
                <a:gd name="T58" fmla="*/ 62 w 181"/>
                <a:gd name="T59" fmla="*/ 0 h 173"/>
                <a:gd name="T60" fmla="*/ 61 w 181"/>
                <a:gd name="T61" fmla="*/ 4 h 173"/>
                <a:gd name="T62" fmla="*/ 55 w 181"/>
                <a:gd name="T63" fmla="*/ 9 h 173"/>
                <a:gd name="T64" fmla="*/ 52 w 181"/>
                <a:gd name="T65" fmla="*/ 13 h 173"/>
                <a:gd name="T66" fmla="*/ 46 w 181"/>
                <a:gd name="T67" fmla="*/ 15 h 173"/>
                <a:gd name="T68" fmla="*/ 41 w 181"/>
                <a:gd name="T69" fmla="*/ 16 h 173"/>
                <a:gd name="T70" fmla="*/ 38 w 181"/>
                <a:gd name="T71" fmla="*/ 24 h 173"/>
                <a:gd name="T72" fmla="*/ 43 w 181"/>
                <a:gd name="T73" fmla="*/ 28 h 173"/>
                <a:gd name="T74" fmla="*/ 44 w 181"/>
                <a:gd name="T75" fmla="*/ 34 h 173"/>
                <a:gd name="T76" fmla="*/ 43 w 181"/>
                <a:gd name="T77" fmla="*/ 45 h 173"/>
                <a:gd name="T78" fmla="*/ 41 w 181"/>
                <a:gd name="T79" fmla="*/ 51 h 173"/>
                <a:gd name="T80" fmla="*/ 46 w 181"/>
                <a:gd name="T81" fmla="*/ 59 h 173"/>
                <a:gd name="T82" fmla="*/ 37 w 181"/>
                <a:gd name="T83" fmla="*/ 63 h 173"/>
                <a:gd name="T84" fmla="*/ 19 w 181"/>
                <a:gd name="T85" fmla="*/ 71 h 173"/>
                <a:gd name="T86" fmla="*/ 0 w 181"/>
                <a:gd name="T87" fmla="*/ 83 h 173"/>
                <a:gd name="T88" fmla="*/ 8 w 181"/>
                <a:gd name="T89" fmla="*/ 96 h 173"/>
                <a:gd name="T90" fmla="*/ 14 w 181"/>
                <a:gd name="T91" fmla="*/ 105 h 173"/>
                <a:gd name="T92" fmla="*/ 17 w 181"/>
                <a:gd name="T93" fmla="*/ 111 h 173"/>
                <a:gd name="T94" fmla="*/ 43 w 181"/>
                <a:gd name="T95" fmla="*/ 119 h 173"/>
                <a:gd name="T96" fmla="*/ 49 w 181"/>
                <a:gd name="T97" fmla="*/ 123 h 173"/>
                <a:gd name="T98" fmla="*/ 62 w 181"/>
                <a:gd name="T99" fmla="*/ 132 h 173"/>
                <a:gd name="T100" fmla="*/ 116 w 181"/>
                <a:gd name="T101" fmla="*/ 172 h 173"/>
                <a:gd name="T102" fmla="*/ 151 w 181"/>
                <a:gd name="T103" fmla="*/ 173 h 173"/>
                <a:gd name="T104" fmla="*/ 151 w 181"/>
                <a:gd name="T105" fmla="*/ 172 h 173"/>
                <a:gd name="T106" fmla="*/ 156 w 181"/>
                <a:gd name="T107" fmla="*/ 158 h 173"/>
                <a:gd name="T108" fmla="*/ 159 w 181"/>
                <a:gd name="T109" fmla="*/ 154 h 173"/>
                <a:gd name="T110" fmla="*/ 172 w 181"/>
                <a:gd name="T111" fmla="*/ 155 h 173"/>
                <a:gd name="T112" fmla="*/ 181 w 181"/>
                <a:gd name="T113" fmla="*/ 150 h 173"/>
                <a:gd name="T114" fmla="*/ 180 w 181"/>
                <a:gd name="T115" fmla="*/ 147 h 173"/>
                <a:gd name="T116" fmla="*/ 180 w 181"/>
                <a:gd name="T117" fmla="*/ 14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1" h="173">
                  <a:moveTo>
                    <a:pt x="180" y="147"/>
                  </a:moveTo>
                  <a:lnTo>
                    <a:pt x="177" y="144"/>
                  </a:lnTo>
                  <a:lnTo>
                    <a:pt x="172" y="143"/>
                  </a:lnTo>
                  <a:lnTo>
                    <a:pt x="171" y="135"/>
                  </a:lnTo>
                  <a:lnTo>
                    <a:pt x="169" y="135"/>
                  </a:lnTo>
                  <a:lnTo>
                    <a:pt x="168" y="134"/>
                  </a:lnTo>
                  <a:lnTo>
                    <a:pt x="165" y="132"/>
                  </a:lnTo>
                  <a:lnTo>
                    <a:pt x="163" y="131"/>
                  </a:lnTo>
                  <a:lnTo>
                    <a:pt x="163" y="120"/>
                  </a:lnTo>
                  <a:lnTo>
                    <a:pt x="165" y="117"/>
                  </a:lnTo>
                  <a:lnTo>
                    <a:pt x="165" y="114"/>
                  </a:lnTo>
                  <a:lnTo>
                    <a:pt x="157" y="105"/>
                  </a:lnTo>
                  <a:lnTo>
                    <a:pt x="156" y="102"/>
                  </a:lnTo>
                  <a:lnTo>
                    <a:pt x="154" y="101"/>
                  </a:lnTo>
                  <a:lnTo>
                    <a:pt x="150" y="101"/>
                  </a:lnTo>
                  <a:lnTo>
                    <a:pt x="145" y="96"/>
                  </a:lnTo>
                  <a:lnTo>
                    <a:pt x="141" y="95"/>
                  </a:lnTo>
                  <a:lnTo>
                    <a:pt x="139" y="93"/>
                  </a:lnTo>
                  <a:lnTo>
                    <a:pt x="133" y="93"/>
                  </a:lnTo>
                  <a:lnTo>
                    <a:pt x="133" y="81"/>
                  </a:lnTo>
                  <a:lnTo>
                    <a:pt x="131" y="81"/>
                  </a:lnTo>
                  <a:lnTo>
                    <a:pt x="130" y="80"/>
                  </a:lnTo>
                  <a:lnTo>
                    <a:pt x="124" y="77"/>
                  </a:lnTo>
                  <a:lnTo>
                    <a:pt x="121" y="74"/>
                  </a:lnTo>
                  <a:lnTo>
                    <a:pt x="118" y="72"/>
                  </a:lnTo>
                  <a:lnTo>
                    <a:pt x="116" y="71"/>
                  </a:lnTo>
                  <a:lnTo>
                    <a:pt x="116" y="69"/>
                  </a:lnTo>
                  <a:lnTo>
                    <a:pt x="118" y="66"/>
                  </a:lnTo>
                  <a:lnTo>
                    <a:pt x="119" y="65"/>
                  </a:lnTo>
                  <a:lnTo>
                    <a:pt x="116" y="62"/>
                  </a:lnTo>
                  <a:lnTo>
                    <a:pt x="116" y="60"/>
                  </a:lnTo>
                  <a:lnTo>
                    <a:pt x="119" y="57"/>
                  </a:lnTo>
                  <a:lnTo>
                    <a:pt x="122" y="57"/>
                  </a:lnTo>
                  <a:lnTo>
                    <a:pt x="122" y="48"/>
                  </a:lnTo>
                  <a:lnTo>
                    <a:pt x="124" y="48"/>
                  </a:lnTo>
                  <a:lnTo>
                    <a:pt x="127" y="45"/>
                  </a:lnTo>
                  <a:lnTo>
                    <a:pt x="127" y="44"/>
                  </a:lnTo>
                  <a:lnTo>
                    <a:pt x="125" y="41"/>
                  </a:lnTo>
                  <a:lnTo>
                    <a:pt x="122" y="37"/>
                  </a:lnTo>
                  <a:lnTo>
                    <a:pt x="122" y="36"/>
                  </a:lnTo>
                  <a:lnTo>
                    <a:pt x="127" y="31"/>
                  </a:lnTo>
                  <a:lnTo>
                    <a:pt x="127" y="30"/>
                  </a:lnTo>
                  <a:lnTo>
                    <a:pt x="124" y="30"/>
                  </a:lnTo>
                  <a:lnTo>
                    <a:pt x="121" y="31"/>
                  </a:lnTo>
                  <a:lnTo>
                    <a:pt x="119" y="33"/>
                  </a:lnTo>
                  <a:lnTo>
                    <a:pt x="116" y="28"/>
                  </a:lnTo>
                  <a:lnTo>
                    <a:pt x="110" y="27"/>
                  </a:lnTo>
                  <a:lnTo>
                    <a:pt x="110" y="22"/>
                  </a:lnTo>
                  <a:lnTo>
                    <a:pt x="106" y="18"/>
                  </a:lnTo>
                  <a:lnTo>
                    <a:pt x="100" y="6"/>
                  </a:lnTo>
                  <a:lnTo>
                    <a:pt x="100" y="3"/>
                  </a:lnTo>
                  <a:lnTo>
                    <a:pt x="89" y="6"/>
                  </a:lnTo>
                  <a:lnTo>
                    <a:pt x="89" y="1"/>
                  </a:lnTo>
                  <a:lnTo>
                    <a:pt x="88" y="0"/>
                  </a:lnTo>
                  <a:lnTo>
                    <a:pt x="82" y="0"/>
                  </a:lnTo>
                  <a:lnTo>
                    <a:pt x="82" y="1"/>
                  </a:lnTo>
                  <a:lnTo>
                    <a:pt x="80" y="3"/>
                  </a:lnTo>
                  <a:lnTo>
                    <a:pt x="77" y="3"/>
                  </a:lnTo>
                  <a:lnTo>
                    <a:pt x="74" y="0"/>
                  </a:lnTo>
                  <a:lnTo>
                    <a:pt x="62" y="0"/>
                  </a:lnTo>
                  <a:lnTo>
                    <a:pt x="62" y="3"/>
                  </a:lnTo>
                  <a:lnTo>
                    <a:pt x="61" y="4"/>
                  </a:lnTo>
                  <a:lnTo>
                    <a:pt x="58" y="6"/>
                  </a:lnTo>
                  <a:lnTo>
                    <a:pt x="55" y="9"/>
                  </a:lnTo>
                  <a:lnTo>
                    <a:pt x="53" y="12"/>
                  </a:lnTo>
                  <a:lnTo>
                    <a:pt x="52" y="13"/>
                  </a:lnTo>
                  <a:lnTo>
                    <a:pt x="49" y="13"/>
                  </a:lnTo>
                  <a:lnTo>
                    <a:pt x="46" y="15"/>
                  </a:lnTo>
                  <a:lnTo>
                    <a:pt x="43" y="15"/>
                  </a:lnTo>
                  <a:lnTo>
                    <a:pt x="41" y="16"/>
                  </a:lnTo>
                  <a:lnTo>
                    <a:pt x="38" y="21"/>
                  </a:lnTo>
                  <a:lnTo>
                    <a:pt x="38" y="24"/>
                  </a:lnTo>
                  <a:lnTo>
                    <a:pt x="41" y="27"/>
                  </a:lnTo>
                  <a:lnTo>
                    <a:pt x="43" y="28"/>
                  </a:lnTo>
                  <a:lnTo>
                    <a:pt x="43" y="31"/>
                  </a:lnTo>
                  <a:lnTo>
                    <a:pt x="44" y="34"/>
                  </a:lnTo>
                  <a:lnTo>
                    <a:pt x="44" y="42"/>
                  </a:lnTo>
                  <a:lnTo>
                    <a:pt x="43" y="45"/>
                  </a:lnTo>
                  <a:lnTo>
                    <a:pt x="41" y="50"/>
                  </a:lnTo>
                  <a:lnTo>
                    <a:pt x="41" y="51"/>
                  </a:lnTo>
                  <a:lnTo>
                    <a:pt x="46" y="57"/>
                  </a:lnTo>
                  <a:lnTo>
                    <a:pt x="46" y="59"/>
                  </a:lnTo>
                  <a:lnTo>
                    <a:pt x="44" y="60"/>
                  </a:lnTo>
                  <a:lnTo>
                    <a:pt x="37" y="63"/>
                  </a:lnTo>
                  <a:lnTo>
                    <a:pt x="22" y="69"/>
                  </a:lnTo>
                  <a:lnTo>
                    <a:pt x="19" y="71"/>
                  </a:lnTo>
                  <a:lnTo>
                    <a:pt x="2" y="83"/>
                  </a:lnTo>
                  <a:lnTo>
                    <a:pt x="0" y="83"/>
                  </a:lnTo>
                  <a:lnTo>
                    <a:pt x="0" y="84"/>
                  </a:lnTo>
                  <a:lnTo>
                    <a:pt x="8" y="96"/>
                  </a:lnTo>
                  <a:lnTo>
                    <a:pt x="8" y="101"/>
                  </a:lnTo>
                  <a:lnTo>
                    <a:pt x="14" y="105"/>
                  </a:lnTo>
                  <a:lnTo>
                    <a:pt x="14" y="108"/>
                  </a:lnTo>
                  <a:lnTo>
                    <a:pt x="17" y="111"/>
                  </a:lnTo>
                  <a:lnTo>
                    <a:pt x="34" y="111"/>
                  </a:lnTo>
                  <a:lnTo>
                    <a:pt x="43" y="119"/>
                  </a:lnTo>
                  <a:lnTo>
                    <a:pt x="46" y="120"/>
                  </a:lnTo>
                  <a:lnTo>
                    <a:pt x="49" y="123"/>
                  </a:lnTo>
                  <a:lnTo>
                    <a:pt x="61" y="131"/>
                  </a:lnTo>
                  <a:lnTo>
                    <a:pt x="62" y="132"/>
                  </a:lnTo>
                  <a:lnTo>
                    <a:pt x="65" y="134"/>
                  </a:lnTo>
                  <a:lnTo>
                    <a:pt x="116" y="172"/>
                  </a:lnTo>
                  <a:lnTo>
                    <a:pt x="137" y="172"/>
                  </a:lnTo>
                  <a:lnTo>
                    <a:pt x="151" y="173"/>
                  </a:lnTo>
                  <a:lnTo>
                    <a:pt x="150" y="173"/>
                  </a:lnTo>
                  <a:lnTo>
                    <a:pt x="151" y="172"/>
                  </a:lnTo>
                  <a:lnTo>
                    <a:pt x="156" y="163"/>
                  </a:lnTo>
                  <a:lnTo>
                    <a:pt x="156" y="158"/>
                  </a:lnTo>
                  <a:lnTo>
                    <a:pt x="157" y="157"/>
                  </a:lnTo>
                  <a:lnTo>
                    <a:pt x="159" y="154"/>
                  </a:lnTo>
                  <a:lnTo>
                    <a:pt x="171" y="154"/>
                  </a:lnTo>
                  <a:lnTo>
                    <a:pt x="172" y="155"/>
                  </a:lnTo>
                  <a:lnTo>
                    <a:pt x="180" y="152"/>
                  </a:lnTo>
                  <a:lnTo>
                    <a:pt x="181" y="150"/>
                  </a:lnTo>
                  <a:lnTo>
                    <a:pt x="180" y="149"/>
                  </a:lnTo>
                  <a:lnTo>
                    <a:pt x="180" y="147"/>
                  </a:lnTo>
                  <a:lnTo>
                    <a:pt x="180" y="147"/>
                  </a:lnTo>
                  <a:lnTo>
                    <a:pt x="180" y="147"/>
                  </a:lnTo>
                  <a:close/>
                </a:path>
              </a:pathLst>
            </a:custGeom>
            <a:grp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344" name="Freeform 167"/>
            <p:cNvSpPr/>
            <p:nvPr/>
          </p:nvSpPr>
          <p:spPr bwMode="auto">
            <a:xfrm>
              <a:off x="7353047" y="2875435"/>
              <a:ext cx="622482" cy="509971"/>
            </a:xfrm>
            <a:custGeom>
              <a:avLst/>
              <a:gdLst>
                <a:gd name="T0" fmla="*/ 351 w 376"/>
                <a:gd name="T1" fmla="*/ 291 h 310"/>
                <a:gd name="T2" fmla="*/ 360 w 376"/>
                <a:gd name="T3" fmla="*/ 282 h 310"/>
                <a:gd name="T4" fmla="*/ 375 w 376"/>
                <a:gd name="T5" fmla="*/ 279 h 310"/>
                <a:gd name="T6" fmla="*/ 366 w 376"/>
                <a:gd name="T7" fmla="*/ 264 h 310"/>
                <a:gd name="T8" fmla="*/ 358 w 376"/>
                <a:gd name="T9" fmla="*/ 244 h 310"/>
                <a:gd name="T10" fmla="*/ 342 w 376"/>
                <a:gd name="T11" fmla="*/ 229 h 310"/>
                <a:gd name="T12" fmla="*/ 324 w 376"/>
                <a:gd name="T13" fmla="*/ 211 h 310"/>
                <a:gd name="T14" fmla="*/ 336 w 376"/>
                <a:gd name="T15" fmla="*/ 179 h 310"/>
                <a:gd name="T16" fmla="*/ 318 w 376"/>
                <a:gd name="T17" fmla="*/ 160 h 310"/>
                <a:gd name="T18" fmla="*/ 313 w 376"/>
                <a:gd name="T19" fmla="*/ 134 h 310"/>
                <a:gd name="T20" fmla="*/ 303 w 376"/>
                <a:gd name="T21" fmla="*/ 118 h 310"/>
                <a:gd name="T22" fmla="*/ 313 w 376"/>
                <a:gd name="T23" fmla="*/ 107 h 310"/>
                <a:gd name="T24" fmla="*/ 312 w 376"/>
                <a:gd name="T25" fmla="*/ 90 h 310"/>
                <a:gd name="T26" fmla="*/ 290 w 376"/>
                <a:gd name="T27" fmla="*/ 66 h 310"/>
                <a:gd name="T28" fmla="*/ 277 w 376"/>
                <a:gd name="T29" fmla="*/ 56 h 310"/>
                <a:gd name="T30" fmla="*/ 269 w 376"/>
                <a:gd name="T31" fmla="*/ 47 h 310"/>
                <a:gd name="T32" fmla="*/ 250 w 376"/>
                <a:gd name="T33" fmla="*/ 44 h 310"/>
                <a:gd name="T34" fmla="*/ 233 w 376"/>
                <a:gd name="T35" fmla="*/ 33 h 310"/>
                <a:gd name="T36" fmla="*/ 200 w 376"/>
                <a:gd name="T37" fmla="*/ 36 h 310"/>
                <a:gd name="T38" fmla="*/ 185 w 376"/>
                <a:gd name="T39" fmla="*/ 53 h 310"/>
                <a:gd name="T40" fmla="*/ 179 w 376"/>
                <a:gd name="T41" fmla="*/ 63 h 310"/>
                <a:gd name="T42" fmla="*/ 162 w 376"/>
                <a:gd name="T43" fmla="*/ 62 h 310"/>
                <a:gd name="T44" fmla="*/ 138 w 376"/>
                <a:gd name="T45" fmla="*/ 66 h 310"/>
                <a:gd name="T46" fmla="*/ 116 w 376"/>
                <a:gd name="T47" fmla="*/ 56 h 310"/>
                <a:gd name="T48" fmla="*/ 87 w 376"/>
                <a:gd name="T49" fmla="*/ 33 h 310"/>
                <a:gd name="T50" fmla="*/ 78 w 376"/>
                <a:gd name="T51" fmla="*/ 27 h 310"/>
                <a:gd name="T52" fmla="*/ 75 w 376"/>
                <a:gd name="T53" fmla="*/ 18 h 310"/>
                <a:gd name="T54" fmla="*/ 74 w 376"/>
                <a:gd name="T55" fmla="*/ 5 h 310"/>
                <a:gd name="T56" fmla="*/ 57 w 376"/>
                <a:gd name="T57" fmla="*/ 6 h 310"/>
                <a:gd name="T58" fmla="*/ 34 w 376"/>
                <a:gd name="T59" fmla="*/ 20 h 310"/>
                <a:gd name="T60" fmla="*/ 12 w 376"/>
                <a:gd name="T61" fmla="*/ 0 h 310"/>
                <a:gd name="T62" fmla="*/ 4 w 376"/>
                <a:gd name="T63" fmla="*/ 23 h 310"/>
                <a:gd name="T64" fmla="*/ 9 w 376"/>
                <a:gd name="T65" fmla="*/ 33 h 310"/>
                <a:gd name="T66" fmla="*/ 21 w 376"/>
                <a:gd name="T67" fmla="*/ 56 h 310"/>
                <a:gd name="T68" fmla="*/ 40 w 376"/>
                <a:gd name="T69" fmla="*/ 84 h 310"/>
                <a:gd name="T70" fmla="*/ 43 w 376"/>
                <a:gd name="T71" fmla="*/ 90 h 310"/>
                <a:gd name="T72" fmla="*/ 43 w 376"/>
                <a:gd name="T73" fmla="*/ 109 h 310"/>
                <a:gd name="T74" fmla="*/ 37 w 376"/>
                <a:gd name="T75" fmla="*/ 121 h 310"/>
                <a:gd name="T76" fmla="*/ 52 w 376"/>
                <a:gd name="T77" fmla="*/ 134 h 310"/>
                <a:gd name="T78" fmla="*/ 71 w 376"/>
                <a:gd name="T79" fmla="*/ 152 h 310"/>
                <a:gd name="T80" fmla="*/ 84 w 376"/>
                <a:gd name="T81" fmla="*/ 173 h 310"/>
                <a:gd name="T82" fmla="*/ 93 w 376"/>
                <a:gd name="T83" fmla="*/ 194 h 310"/>
                <a:gd name="T84" fmla="*/ 107 w 376"/>
                <a:gd name="T85" fmla="*/ 207 h 310"/>
                <a:gd name="T86" fmla="*/ 111 w 376"/>
                <a:gd name="T87" fmla="*/ 199 h 310"/>
                <a:gd name="T88" fmla="*/ 123 w 376"/>
                <a:gd name="T89" fmla="*/ 205 h 310"/>
                <a:gd name="T90" fmla="*/ 131 w 376"/>
                <a:gd name="T91" fmla="*/ 211 h 310"/>
                <a:gd name="T92" fmla="*/ 144 w 376"/>
                <a:gd name="T93" fmla="*/ 225 h 310"/>
                <a:gd name="T94" fmla="*/ 155 w 376"/>
                <a:gd name="T95" fmla="*/ 244 h 310"/>
                <a:gd name="T96" fmla="*/ 168 w 376"/>
                <a:gd name="T97" fmla="*/ 252 h 310"/>
                <a:gd name="T98" fmla="*/ 197 w 376"/>
                <a:gd name="T99" fmla="*/ 268 h 310"/>
                <a:gd name="T100" fmla="*/ 229 w 376"/>
                <a:gd name="T101" fmla="*/ 277 h 310"/>
                <a:gd name="T102" fmla="*/ 251 w 376"/>
                <a:gd name="T103" fmla="*/ 267 h 310"/>
                <a:gd name="T104" fmla="*/ 269 w 376"/>
                <a:gd name="T105" fmla="*/ 283 h 310"/>
                <a:gd name="T106" fmla="*/ 281 w 376"/>
                <a:gd name="T107" fmla="*/ 295 h 310"/>
                <a:gd name="T108" fmla="*/ 316 w 376"/>
                <a:gd name="T109" fmla="*/ 306 h 310"/>
                <a:gd name="T110" fmla="*/ 334 w 376"/>
                <a:gd name="T111" fmla="*/ 30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6" h="310">
                  <a:moveTo>
                    <a:pt x="349" y="309"/>
                  </a:moveTo>
                  <a:lnTo>
                    <a:pt x="349" y="306"/>
                  </a:lnTo>
                  <a:lnTo>
                    <a:pt x="348" y="303"/>
                  </a:lnTo>
                  <a:lnTo>
                    <a:pt x="348" y="295"/>
                  </a:lnTo>
                  <a:lnTo>
                    <a:pt x="351" y="292"/>
                  </a:lnTo>
                  <a:lnTo>
                    <a:pt x="351" y="291"/>
                  </a:lnTo>
                  <a:lnTo>
                    <a:pt x="352" y="289"/>
                  </a:lnTo>
                  <a:lnTo>
                    <a:pt x="354" y="285"/>
                  </a:lnTo>
                  <a:lnTo>
                    <a:pt x="357" y="285"/>
                  </a:lnTo>
                  <a:lnTo>
                    <a:pt x="358" y="283"/>
                  </a:lnTo>
                  <a:lnTo>
                    <a:pt x="358" y="282"/>
                  </a:lnTo>
                  <a:lnTo>
                    <a:pt x="360" y="282"/>
                  </a:lnTo>
                  <a:lnTo>
                    <a:pt x="360" y="280"/>
                  </a:lnTo>
                  <a:lnTo>
                    <a:pt x="361" y="279"/>
                  </a:lnTo>
                  <a:lnTo>
                    <a:pt x="364" y="277"/>
                  </a:lnTo>
                  <a:lnTo>
                    <a:pt x="373" y="277"/>
                  </a:lnTo>
                  <a:lnTo>
                    <a:pt x="373" y="279"/>
                  </a:lnTo>
                  <a:lnTo>
                    <a:pt x="375" y="279"/>
                  </a:lnTo>
                  <a:lnTo>
                    <a:pt x="376" y="277"/>
                  </a:lnTo>
                  <a:lnTo>
                    <a:pt x="376" y="274"/>
                  </a:lnTo>
                  <a:lnTo>
                    <a:pt x="375" y="268"/>
                  </a:lnTo>
                  <a:lnTo>
                    <a:pt x="373" y="265"/>
                  </a:lnTo>
                  <a:lnTo>
                    <a:pt x="370" y="264"/>
                  </a:lnTo>
                  <a:lnTo>
                    <a:pt x="366" y="264"/>
                  </a:lnTo>
                  <a:lnTo>
                    <a:pt x="366" y="261"/>
                  </a:lnTo>
                  <a:lnTo>
                    <a:pt x="364" y="258"/>
                  </a:lnTo>
                  <a:lnTo>
                    <a:pt x="364" y="252"/>
                  </a:lnTo>
                  <a:lnTo>
                    <a:pt x="363" y="252"/>
                  </a:lnTo>
                  <a:lnTo>
                    <a:pt x="364" y="244"/>
                  </a:lnTo>
                  <a:lnTo>
                    <a:pt x="358" y="244"/>
                  </a:lnTo>
                  <a:lnTo>
                    <a:pt x="355" y="240"/>
                  </a:lnTo>
                  <a:lnTo>
                    <a:pt x="352" y="241"/>
                  </a:lnTo>
                  <a:lnTo>
                    <a:pt x="348" y="241"/>
                  </a:lnTo>
                  <a:lnTo>
                    <a:pt x="346" y="240"/>
                  </a:lnTo>
                  <a:lnTo>
                    <a:pt x="343" y="235"/>
                  </a:lnTo>
                  <a:lnTo>
                    <a:pt x="342" y="229"/>
                  </a:lnTo>
                  <a:lnTo>
                    <a:pt x="339" y="226"/>
                  </a:lnTo>
                  <a:lnTo>
                    <a:pt x="336" y="222"/>
                  </a:lnTo>
                  <a:lnTo>
                    <a:pt x="334" y="220"/>
                  </a:lnTo>
                  <a:lnTo>
                    <a:pt x="331" y="217"/>
                  </a:lnTo>
                  <a:lnTo>
                    <a:pt x="325" y="211"/>
                  </a:lnTo>
                  <a:lnTo>
                    <a:pt x="324" y="211"/>
                  </a:lnTo>
                  <a:lnTo>
                    <a:pt x="324" y="208"/>
                  </a:lnTo>
                  <a:lnTo>
                    <a:pt x="328" y="203"/>
                  </a:lnTo>
                  <a:lnTo>
                    <a:pt x="330" y="200"/>
                  </a:lnTo>
                  <a:lnTo>
                    <a:pt x="331" y="199"/>
                  </a:lnTo>
                  <a:lnTo>
                    <a:pt x="339" y="185"/>
                  </a:lnTo>
                  <a:lnTo>
                    <a:pt x="336" y="179"/>
                  </a:lnTo>
                  <a:lnTo>
                    <a:pt x="334" y="178"/>
                  </a:lnTo>
                  <a:lnTo>
                    <a:pt x="324" y="178"/>
                  </a:lnTo>
                  <a:lnTo>
                    <a:pt x="321" y="176"/>
                  </a:lnTo>
                  <a:lnTo>
                    <a:pt x="319" y="176"/>
                  </a:lnTo>
                  <a:lnTo>
                    <a:pt x="318" y="175"/>
                  </a:lnTo>
                  <a:lnTo>
                    <a:pt x="318" y="160"/>
                  </a:lnTo>
                  <a:lnTo>
                    <a:pt x="316" y="158"/>
                  </a:lnTo>
                  <a:lnTo>
                    <a:pt x="313" y="152"/>
                  </a:lnTo>
                  <a:lnTo>
                    <a:pt x="310" y="148"/>
                  </a:lnTo>
                  <a:lnTo>
                    <a:pt x="307" y="142"/>
                  </a:lnTo>
                  <a:lnTo>
                    <a:pt x="309" y="139"/>
                  </a:lnTo>
                  <a:lnTo>
                    <a:pt x="313" y="134"/>
                  </a:lnTo>
                  <a:lnTo>
                    <a:pt x="313" y="133"/>
                  </a:lnTo>
                  <a:lnTo>
                    <a:pt x="312" y="131"/>
                  </a:lnTo>
                  <a:lnTo>
                    <a:pt x="306" y="131"/>
                  </a:lnTo>
                  <a:lnTo>
                    <a:pt x="306" y="122"/>
                  </a:lnTo>
                  <a:lnTo>
                    <a:pt x="303" y="119"/>
                  </a:lnTo>
                  <a:lnTo>
                    <a:pt x="303" y="118"/>
                  </a:lnTo>
                  <a:lnTo>
                    <a:pt x="304" y="116"/>
                  </a:lnTo>
                  <a:lnTo>
                    <a:pt x="307" y="115"/>
                  </a:lnTo>
                  <a:lnTo>
                    <a:pt x="309" y="113"/>
                  </a:lnTo>
                  <a:lnTo>
                    <a:pt x="310" y="113"/>
                  </a:lnTo>
                  <a:lnTo>
                    <a:pt x="307" y="109"/>
                  </a:lnTo>
                  <a:lnTo>
                    <a:pt x="313" y="107"/>
                  </a:lnTo>
                  <a:lnTo>
                    <a:pt x="313" y="106"/>
                  </a:lnTo>
                  <a:lnTo>
                    <a:pt x="312" y="104"/>
                  </a:lnTo>
                  <a:lnTo>
                    <a:pt x="312" y="98"/>
                  </a:lnTo>
                  <a:lnTo>
                    <a:pt x="310" y="95"/>
                  </a:lnTo>
                  <a:lnTo>
                    <a:pt x="310" y="94"/>
                  </a:lnTo>
                  <a:lnTo>
                    <a:pt x="312" y="90"/>
                  </a:lnTo>
                  <a:lnTo>
                    <a:pt x="313" y="89"/>
                  </a:lnTo>
                  <a:lnTo>
                    <a:pt x="310" y="80"/>
                  </a:lnTo>
                  <a:lnTo>
                    <a:pt x="312" y="74"/>
                  </a:lnTo>
                  <a:lnTo>
                    <a:pt x="309" y="74"/>
                  </a:lnTo>
                  <a:lnTo>
                    <a:pt x="309" y="65"/>
                  </a:lnTo>
                  <a:lnTo>
                    <a:pt x="290" y="66"/>
                  </a:lnTo>
                  <a:lnTo>
                    <a:pt x="289" y="65"/>
                  </a:lnTo>
                  <a:lnTo>
                    <a:pt x="287" y="62"/>
                  </a:lnTo>
                  <a:lnTo>
                    <a:pt x="284" y="60"/>
                  </a:lnTo>
                  <a:lnTo>
                    <a:pt x="281" y="57"/>
                  </a:lnTo>
                  <a:lnTo>
                    <a:pt x="278" y="57"/>
                  </a:lnTo>
                  <a:lnTo>
                    <a:pt x="277" y="56"/>
                  </a:lnTo>
                  <a:lnTo>
                    <a:pt x="275" y="56"/>
                  </a:lnTo>
                  <a:lnTo>
                    <a:pt x="274" y="54"/>
                  </a:lnTo>
                  <a:lnTo>
                    <a:pt x="272" y="50"/>
                  </a:lnTo>
                  <a:lnTo>
                    <a:pt x="272" y="48"/>
                  </a:lnTo>
                  <a:lnTo>
                    <a:pt x="271" y="47"/>
                  </a:lnTo>
                  <a:lnTo>
                    <a:pt x="269" y="47"/>
                  </a:lnTo>
                  <a:lnTo>
                    <a:pt x="266" y="45"/>
                  </a:lnTo>
                  <a:lnTo>
                    <a:pt x="262" y="45"/>
                  </a:lnTo>
                  <a:lnTo>
                    <a:pt x="259" y="44"/>
                  </a:lnTo>
                  <a:lnTo>
                    <a:pt x="253" y="44"/>
                  </a:lnTo>
                  <a:lnTo>
                    <a:pt x="253" y="45"/>
                  </a:lnTo>
                  <a:lnTo>
                    <a:pt x="250" y="44"/>
                  </a:lnTo>
                  <a:lnTo>
                    <a:pt x="248" y="42"/>
                  </a:lnTo>
                  <a:lnTo>
                    <a:pt x="245" y="41"/>
                  </a:lnTo>
                  <a:lnTo>
                    <a:pt x="244" y="39"/>
                  </a:lnTo>
                  <a:lnTo>
                    <a:pt x="236" y="39"/>
                  </a:lnTo>
                  <a:lnTo>
                    <a:pt x="236" y="36"/>
                  </a:lnTo>
                  <a:lnTo>
                    <a:pt x="233" y="33"/>
                  </a:lnTo>
                  <a:lnTo>
                    <a:pt x="217" y="33"/>
                  </a:lnTo>
                  <a:lnTo>
                    <a:pt x="217" y="35"/>
                  </a:lnTo>
                  <a:lnTo>
                    <a:pt x="215" y="36"/>
                  </a:lnTo>
                  <a:lnTo>
                    <a:pt x="212" y="35"/>
                  </a:lnTo>
                  <a:lnTo>
                    <a:pt x="203" y="35"/>
                  </a:lnTo>
                  <a:lnTo>
                    <a:pt x="200" y="36"/>
                  </a:lnTo>
                  <a:lnTo>
                    <a:pt x="196" y="41"/>
                  </a:lnTo>
                  <a:lnTo>
                    <a:pt x="193" y="42"/>
                  </a:lnTo>
                  <a:lnTo>
                    <a:pt x="191" y="44"/>
                  </a:lnTo>
                  <a:lnTo>
                    <a:pt x="191" y="47"/>
                  </a:lnTo>
                  <a:lnTo>
                    <a:pt x="188" y="48"/>
                  </a:lnTo>
                  <a:lnTo>
                    <a:pt x="185" y="53"/>
                  </a:lnTo>
                  <a:lnTo>
                    <a:pt x="176" y="53"/>
                  </a:lnTo>
                  <a:lnTo>
                    <a:pt x="179" y="56"/>
                  </a:lnTo>
                  <a:lnTo>
                    <a:pt x="179" y="59"/>
                  </a:lnTo>
                  <a:lnTo>
                    <a:pt x="182" y="60"/>
                  </a:lnTo>
                  <a:lnTo>
                    <a:pt x="182" y="62"/>
                  </a:lnTo>
                  <a:lnTo>
                    <a:pt x="179" y="63"/>
                  </a:lnTo>
                  <a:lnTo>
                    <a:pt x="176" y="63"/>
                  </a:lnTo>
                  <a:lnTo>
                    <a:pt x="173" y="62"/>
                  </a:lnTo>
                  <a:lnTo>
                    <a:pt x="171" y="60"/>
                  </a:lnTo>
                  <a:lnTo>
                    <a:pt x="170" y="60"/>
                  </a:lnTo>
                  <a:lnTo>
                    <a:pt x="168" y="62"/>
                  </a:lnTo>
                  <a:lnTo>
                    <a:pt x="162" y="62"/>
                  </a:lnTo>
                  <a:lnTo>
                    <a:pt x="159" y="63"/>
                  </a:lnTo>
                  <a:lnTo>
                    <a:pt x="156" y="63"/>
                  </a:lnTo>
                  <a:lnTo>
                    <a:pt x="152" y="65"/>
                  </a:lnTo>
                  <a:lnTo>
                    <a:pt x="146" y="68"/>
                  </a:lnTo>
                  <a:lnTo>
                    <a:pt x="141" y="66"/>
                  </a:lnTo>
                  <a:lnTo>
                    <a:pt x="138" y="66"/>
                  </a:lnTo>
                  <a:lnTo>
                    <a:pt x="135" y="65"/>
                  </a:lnTo>
                  <a:lnTo>
                    <a:pt x="129" y="65"/>
                  </a:lnTo>
                  <a:lnTo>
                    <a:pt x="125" y="63"/>
                  </a:lnTo>
                  <a:lnTo>
                    <a:pt x="122" y="60"/>
                  </a:lnTo>
                  <a:lnTo>
                    <a:pt x="119" y="59"/>
                  </a:lnTo>
                  <a:lnTo>
                    <a:pt x="116" y="56"/>
                  </a:lnTo>
                  <a:lnTo>
                    <a:pt x="114" y="53"/>
                  </a:lnTo>
                  <a:lnTo>
                    <a:pt x="113" y="50"/>
                  </a:lnTo>
                  <a:lnTo>
                    <a:pt x="113" y="48"/>
                  </a:lnTo>
                  <a:lnTo>
                    <a:pt x="98" y="48"/>
                  </a:lnTo>
                  <a:lnTo>
                    <a:pt x="92" y="42"/>
                  </a:lnTo>
                  <a:lnTo>
                    <a:pt x="87" y="33"/>
                  </a:lnTo>
                  <a:lnTo>
                    <a:pt x="86" y="32"/>
                  </a:lnTo>
                  <a:lnTo>
                    <a:pt x="86" y="30"/>
                  </a:lnTo>
                  <a:lnTo>
                    <a:pt x="81" y="30"/>
                  </a:lnTo>
                  <a:lnTo>
                    <a:pt x="81" y="29"/>
                  </a:lnTo>
                  <a:lnTo>
                    <a:pt x="80" y="27"/>
                  </a:lnTo>
                  <a:lnTo>
                    <a:pt x="78" y="27"/>
                  </a:lnTo>
                  <a:lnTo>
                    <a:pt x="77" y="26"/>
                  </a:lnTo>
                  <a:lnTo>
                    <a:pt x="74" y="24"/>
                  </a:lnTo>
                  <a:lnTo>
                    <a:pt x="71" y="21"/>
                  </a:lnTo>
                  <a:lnTo>
                    <a:pt x="71" y="20"/>
                  </a:lnTo>
                  <a:lnTo>
                    <a:pt x="74" y="20"/>
                  </a:lnTo>
                  <a:lnTo>
                    <a:pt x="75" y="18"/>
                  </a:lnTo>
                  <a:lnTo>
                    <a:pt x="75" y="17"/>
                  </a:lnTo>
                  <a:lnTo>
                    <a:pt x="74" y="14"/>
                  </a:lnTo>
                  <a:lnTo>
                    <a:pt x="72" y="14"/>
                  </a:lnTo>
                  <a:lnTo>
                    <a:pt x="72" y="11"/>
                  </a:lnTo>
                  <a:lnTo>
                    <a:pt x="74" y="9"/>
                  </a:lnTo>
                  <a:lnTo>
                    <a:pt x="74" y="5"/>
                  </a:lnTo>
                  <a:lnTo>
                    <a:pt x="72" y="3"/>
                  </a:lnTo>
                  <a:lnTo>
                    <a:pt x="71" y="0"/>
                  </a:lnTo>
                  <a:lnTo>
                    <a:pt x="68" y="0"/>
                  </a:lnTo>
                  <a:lnTo>
                    <a:pt x="63" y="2"/>
                  </a:lnTo>
                  <a:lnTo>
                    <a:pt x="60" y="5"/>
                  </a:lnTo>
                  <a:lnTo>
                    <a:pt x="57" y="6"/>
                  </a:lnTo>
                  <a:lnTo>
                    <a:pt x="52" y="9"/>
                  </a:lnTo>
                  <a:lnTo>
                    <a:pt x="49" y="12"/>
                  </a:lnTo>
                  <a:lnTo>
                    <a:pt x="49" y="14"/>
                  </a:lnTo>
                  <a:lnTo>
                    <a:pt x="48" y="17"/>
                  </a:lnTo>
                  <a:lnTo>
                    <a:pt x="46" y="20"/>
                  </a:lnTo>
                  <a:lnTo>
                    <a:pt x="34" y="20"/>
                  </a:lnTo>
                  <a:lnTo>
                    <a:pt x="24" y="17"/>
                  </a:lnTo>
                  <a:lnTo>
                    <a:pt x="21" y="14"/>
                  </a:lnTo>
                  <a:lnTo>
                    <a:pt x="16" y="9"/>
                  </a:lnTo>
                  <a:lnTo>
                    <a:pt x="13" y="3"/>
                  </a:lnTo>
                  <a:lnTo>
                    <a:pt x="13" y="2"/>
                  </a:lnTo>
                  <a:lnTo>
                    <a:pt x="12" y="0"/>
                  </a:lnTo>
                  <a:lnTo>
                    <a:pt x="10" y="0"/>
                  </a:lnTo>
                  <a:lnTo>
                    <a:pt x="6" y="5"/>
                  </a:lnTo>
                  <a:lnTo>
                    <a:pt x="6" y="8"/>
                  </a:lnTo>
                  <a:lnTo>
                    <a:pt x="0" y="8"/>
                  </a:lnTo>
                  <a:lnTo>
                    <a:pt x="4" y="14"/>
                  </a:lnTo>
                  <a:lnTo>
                    <a:pt x="4" y="23"/>
                  </a:lnTo>
                  <a:lnTo>
                    <a:pt x="7" y="26"/>
                  </a:lnTo>
                  <a:lnTo>
                    <a:pt x="7" y="29"/>
                  </a:lnTo>
                  <a:lnTo>
                    <a:pt x="9" y="30"/>
                  </a:lnTo>
                  <a:lnTo>
                    <a:pt x="10" y="30"/>
                  </a:lnTo>
                  <a:lnTo>
                    <a:pt x="9" y="32"/>
                  </a:lnTo>
                  <a:lnTo>
                    <a:pt x="9" y="33"/>
                  </a:lnTo>
                  <a:lnTo>
                    <a:pt x="7" y="36"/>
                  </a:lnTo>
                  <a:lnTo>
                    <a:pt x="6" y="38"/>
                  </a:lnTo>
                  <a:lnTo>
                    <a:pt x="15" y="42"/>
                  </a:lnTo>
                  <a:lnTo>
                    <a:pt x="15" y="50"/>
                  </a:lnTo>
                  <a:lnTo>
                    <a:pt x="21" y="53"/>
                  </a:lnTo>
                  <a:lnTo>
                    <a:pt x="21" y="56"/>
                  </a:lnTo>
                  <a:lnTo>
                    <a:pt x="24" y="65"/>
                  </a:lnTo>
                  <a:lnTo>
                    <a:pt x="27" y="71"/>
                  </a:lnTo>
                  <a:lnTo>
                    <a:pt x="31" y="74"/>
                  </a:lnTo>
                  <a:lnTo>
                    <a:pt x="31" y="78"/>
                  </a:lnTo>
                  <a:lnTo>
                    <a:pt x="37" y="80"/>
                  </a:lnTo>
                  <a:lnTo>
                    <a:pt x="40" y="84"/>
                  </a:lnTo>
                  <a:lnTo>
                    <a:pt x="42" y="83"/>
                  </a:lnTo>
                  <a:lnTo>
                    <a:pt x="45" y="81"/>
                  </a:lnTo>
                  <a:lnTo>
                    <a:pt x="48" y="81"/>
                  </a:lnTo>
                  <a:lnTo>
                    <a:pt x="48" y="83"/>
                  </a:lnTo>
                  <a:lnTo>
                    <a:pt x="43" y="89"/>
                  </a:lnTo>
                  <a:lnTo>
                    <a:pt x="43" y="90"/>
                  </a:lnTo>
                  <a:lnTo>
                    <a:pt x="46" y="94"/>
                  </a:lnTo>
                  <a:lnTo>
                    <a:pt x="48" y="97"/>
                  </a:lnTo>
                  <a:lnTo>
                    <a:pt x="48" y="98"/>
                  </a:lnTo>
                  <a:lnTo>
                    <a:pt x="45" y="101"/>
                  </a:lnTo>
                  <a:lnTo>
                    <a:pt x="43" y="101"/>
                  </a:lnTo>
                  <a:lnTo>
                    <a:pt x="43" y="109"/>
                  </a:lnTo>
                  <a:lnTo>
                    <a:pt x="40" y="109"/>
                  </a:lnTo>
                  <a:lnTo>
                    <a:pt x="37" y="112"/>
                  </a:lnTo>
                  <a:lnTo>
                    <a:pt x="37" y="113"/>
                  </a:lnTo>
                  <a:lnTo>
                    <a:pt x="40" y="116"/>
                  </a:lnTo>
                  <a:lnTo>
                    <a:pt x="39" y="118"/>
                  </a:lnTo>
                  <a:lnTo>
                    <a:pt x="37" y="121"/>
                  </a:lnTo>
                  <a:lnTo>
                    <a:pt x="37" y="122"/>
                  </a:lnTo>
                  <a:lnTo>
                    <a:pt x="39" y="124"/>
                  </a:lnTo>
                  <a:lnTo>
                    <a:pt x="42" y="127"/>
                  </a:lnTo>
                  <a:lnTo>
                    <a:pt x="45" y="130"/>
                  </a:lnTo>
                  <a:lnTo>
                    <a:pt x="51" y="133"/>
                  </a:lnTo>
                  <a:lnTo>
                    <a:pt x="52" y="134"/>
                  </a:lnTo>
                  <a:lnTo>
                    <a:pt x="54" y="134"/>
                  </a:lnTo>
                  <a:lnTo>
                    <a:pt x="54" y="145"/>
                  </a:lnTo>
                  <a:lnTo>
                    <a:pt x="60" y="145"/>
                  </a:lnTo>
                  <a:lnTo>
                    <a:pt x="62" y="146"/>
                  </a:lnTo>
                  <a:lnTo>
                    <a:pt x="65" y="148"/>
                  </a:lnTo>
                  <a:lnTo>
                    <a:pt x="71" y="152"/>
                  </a:lnTo>
                  <a:lnTo>
                    <a:pt x="75" y="152"/>
                  </a:lnTo>
                  <a:lnTo>
                    <a:pt x="77" y="154"/>
                  </a:lnTo>
                  <a:lnTo>
                    <a:pt x="78" y="157"/>
                  </a:lnTo>
                  <a:lnTo>
                    <a:pt x="86" y="167"/>
                  </a:lnTo>
                  <a:lnTo>
                    <a:pt x="86" y="170"/>
                  </a:lnTo>
                  <a:lnTo>
                    <a:pt x="84" y="173"/>
                  </a:lnTo>
                  <a:lnTo>
                    <a:pt x="84" y="182"/>
                  </a:lnTo>
                  <a:lnTo>
                    <a:pt x="86" y="184"/>
                  </a:lnTo>
                  <a:lnTo>
                    <a:pt x="89" y="185"/>
                  </a:lnTo>
                  <a:lnTo>
                    <a:pt x="90" y="187"/>
                  </a:lnTo>
                  <a:lnTo>
                    <a:pt x="92" y="187"/>
                  </a:lnTo>
                  <a:lnTo>
                    <a:pt x="93" y="194"/>
                  </a:lnTo>
                  <a:lnTo>
                    <a:pt x="96" y="196"/>
                  </a:lnTo>
                  <a:lnTo>
                    <a:pt x="99" y="200"/>
                  </a:lnTo>
                  <a:lnTo>
                    <a:pt x="99" y="202"/>
                  </a:lnTo>
                  <a:lnTo>
                    <a:pt x="101" y="203"/>
                  </a:lnTo>
                  <a:lnTo>
                    <a:pt x="104" y="205"/>
                  </a:lnTo>
                  <a:lnTo>
                    <a:pt x="107" y="207"/>
                  </a:lnTo>
                  <a:lnTo>
                    <a:pt x="110" y="208"/>
                  </a:lnTo>
                  <a:lnTo>
                    <a:pt x="111" y="207"/>
                  </a:lnTo>
                  <a:lnTo>
                    <a:pt x="111" y="203"/>
                  </a:lnTo>
                  <a:lnTo>
                    <a:pt x="110" y="202"/>
                  </a:lnTo>
                  <a:lnTo>
                    <a:pt x="110" y="200"/>
                  </a:lnTo>
                  <a:lnTo>
                    <a:pt x="111" y="199"/>
                  </a:lnTo>
                  <a:lnTo>
                    <a:pt x="114" y="196"/>
                  </a:lnTo>
                  <a:lnTo>
                    <a:pt x="116" y="199"/>
                  </a:lnTo>
                  <a:lnTo>
                    <a:pt x="117" y="199"/>
                  </a:lnTo>
                  <a:lnTo>
                    <a:pt x="117" y="202"/>
                  </a:lnTo>
                  <a:lnTo>
                    <a:pt x="119" y="205"/>
                  </a:lnTo>
                  <a:lnTo>
                    <a:pt x="123" y="205"/>
                  </a:lnTo>
                  <a:lnTo>
                    <a:pt x="123" y="207"/>
                  </a:lnTo>
                  <a:lnTo>
                    <a:pt x="123" y="205"/>
                  </a:lnTo>
                  <a:lnTo>
                    <a:pt x="125" y="205"/>
                  </a:lnTo>
                  <a:lnTo>
                    <a:pt x="125" y="202"/>
                  </a:lnTo>
                  <a:lnTo>
                    <a:pt x="131" y="202"/>
                  </a:lnTo>
                  <a:lnTo>
                    <a:pt x="131" y="211"/>
                  </a:lnTo>
                  <a:lnTo>
                    <a:pt x="132" y="213"/>
                  </a:lnTo>
                  <a:lnTo>
                    <a:pt x="134" y="213"/>
                  </a:lnTo>
                  <a:lnTo>
                    <a:pt x="137" y="214"/>
                  </a:lnTo>
                  <a:lnTo>
                    <a:pt x="140" y="217"/>
                  </a:lnTo>
                  <a:lnTo>
                    <a:pt x="140" y="222"/>
                  </a:lnTo>
                  <a:lnTo>
                    <a:pt x="144" y="225"/>
                  </a:lnTo>
                  <a:lnTo>
                    <a:pt x="146" y="228"/>
                  </a:lnTo>
                  <a:lnTo>
                    <a:pt x="147" y="229"/>
                  </a:lnTo>
                  <a:lnTo>
                    <a:pt x="149" y="229"/>
                  </a:lnTo>
                  <a:lnTo>
                    <a:pt x="152" y="235"/>
                  </a:lnTo>
                  <a:lnTo>
                    <a:pt x="152" y="238"/>
                  </a:lnTo>
                  <a:lnTo>
                    <a:pt x="155" y="244"/>
                  </a:lnTo>
                  <a:lnTo>
                    <a:pt x="156" y="246"/>
                  </a:lnTo>
                  <a:lnTo>
                    <a:pt x="158" y="246"/>
                  </a:lnTo>
                  <a:lnTo>
                    <a:pt x="159" y="247"/>
                  </a:lnTo>
                  <a:lnTo>
                    <a:pt x="161" y="250"/>
                  </a:lnTo>
                  <a:lnTo>
                    <a:pt x="161" y="252"/>
                  </a:lnTo>
                  <a:lnTo>
                    <a:pt x="168" y="252"/>
                  </a:lnTo>
                  <a:lnTo>
                    <a:pt x="173" y="258"/>
                  </a:lnTo>
                  <a:lnTo>
                    <a:pt x="177" y="256"/>
                  </a:lnTo>
                  <a:lnTo>
                    <a:pt x="184" y="256"/>
                  </a:lnTo>
                  <a:lnTo>
                    <a:pt x="188" y="261"/>
                  </a:lnTo>
                  <a:lnTo>
                    <a:pt x="193" y="264"/>
                  </a:lnTo>
                  <a:lnTo>
                    <a:pt x="197" y="268"/>
                  </a:lnTo>
                  <a:lnTo>
                    <a:pt x="206" y="276"/>
                  </a:lnTo>
                  <a:lnTo>
                    <a:pt x="211" y="276"/>
                  </a:lnTo>
                  <a:lnTo>
                    <a:pt x="214" y="277"/>
                  </a:lnTo>
                  <a:lnTo>
                    <a:pt x="217" y="280"/>
                  </a:lnTo>
                  <a:lnTo>
                    <a:pt x="223" y="280"/>
                  </a:lnTo>
                  <a:lnTo>
                    <a:pt x="229" y="277"/>
                  </a:lnTo>
                  <a:lnTo>
                    <a:pt x="229" y="276"/>
                  </a:lnTo>
                  <a:lnTo>
                    <a:pt x="235" y="277"/>
                  </a:lnTo>
                  <a:lnTo>
                    <a:pt x="238" y="270"/>
                  </a:lnTo>
                  <a:lnTo>
                    <a:pt x="242" y="270"/>
                  </a:lnTo>
                  <a:lnTo>
                    <a:pt x="248" y="264"/>
                  </a:lnTo>
                  <a:lnTo>
                    <a:pt x="251" y="267"/>
                  </a:lnTo>
                  <a:lnTo>
                    <a:pt x="253" y="265"/>
                  </a:lnTo>
                  <a:lnTo>
                    <a:pt x="256" y="265"/>
                  </a:lnTo>
                  <a:lnTo>
                    <a:pt x="262" y="270"/>
                  </a:lnTo>
                  <a:lnTo>
                    <a:pt x="265" y="276"/>
                  </a:lnTo>
                  <a:lnTo>
                    <a:pt x="266" y="280"/>
                  </a:lnTo>
                  <a:lnTo>
                    <a:pt x="269" y="283"/>
                  </a:lnTo>
                  <a:lnTo>
                    <a:pt x="269" y="288"/>
                  </a:lnTo>
                  <a:lnTo>
                    <a:pt x="271" y="291"/>
                  </a:lnTo>
                  <a:lnTo>
                    <a:pt x="272" y="292"/>
                  </a:lnTo>
                  <a:lnTo>
                    <a:pt x="275" y="294"/>
                  </a:lnTo>
                  <a:lnTo>
                    <a:pt x="281" y="294"/>
                  </a:lnTo>
                  <a:lnTo>
                    <a:pt x="281" y="295"/>
                  </a:lnTo>
                  <a:lnTo>
                    <a:pt x="283" y="297"/>
                  </a:lnTo>
                  <a:lnTo>
                    <a:pt x="286" y="298"/>
                  </a:lnTo>
                  <a:lnTo>
                    <a:pt x="304" y="298"/>
                  </a:lnTo>
                  <a:lnTo>
                    <a:pt x="307" y="300"/>
                  </a:lnTo>
                  <a:lnTo>
                    <a:pt x="313" y="306"/>
                  </a:lnTo>
                  <a:lnTo>
                    <a:pt x="316" y="306"/>
                  </a:lnTo>
                  <a:lnTo>
                    <a:pt x="319" y="304"/>
                  </a:lnTo>
                  <a:lnTo>
                    <a:pt x="321" y="304"/>
                  </a:lnTo>
                  <a:lnTo>
                    <a:pt x="324" y="303"/>
                  </a:lnTo>
                  <a:lnTo>
                    <a:pt x="325" y="303"/>
                  </a:lnTo>
                  <a:lnTo>
                    <a:pt x="327" y="304"/>
                  </a:lnTo>
                  <a:lnTo>
                    <a:pt x="334" y="309"/>
                  </a:lnTo>
                  <a:lnTo>
                    <a:pt x="339" y="310"/>
                  </a:lnTo>
                  <a:lnTo>
                    <a:pt x="346" y="310"/>
                  </a:lnTo>
                  <a:lnTo>
                    <a:pt x="349" y="309"/>
                  </a:lnTo>
                  <a:lnTo>
                    <a:pt x="349" y="309"/>
                  </a:lnTo>
                  <a:lnTo>
                    <a:pt x="349" y="309"/>
                  </a:lnTo>
                  <a:close/>
                </a:path>
              </a:pathLst>
            </a:custGeom>
            <a:grp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345" name="Freeform 168"/>
            <p:cNvSpPr>
              <a:spLocks noEditPoints="1"/>
            </p:cNvSpPr>
            <p:nvPr/>
          </p:nvSpPr>
          <p:spPr bwMode="auto">
            <a:xfrm>
              <a:off x="8144396" y="3010329"/>
              <a:ext cx="844322" cy="1013366"/>
            </a:xfrm>
            <a:custGeom>
              <a:avLst/>
              <a:gdLst>
                <a:gd name="T0" fmla="*/ 473 w 510"/>
                <a:gd name="T1" fmla="*/ 473 h 616"/>
                <a:gd name="T2" fmla="*/ 467 w 510"/>
                <a:gd name="T3" fmla="*/ 539 h 616"/>
                <a:gd name="T4" fmla="*/ 495 w 510"/>
                <a:gd name="T5" fmla="*/ 615 h 616"/>
                <a:gd name="T6" fmla="*/ 507 w 510"/>
                <a:gd name="T7" fmla="*/ 172 h 616"/>
                <a:gd name="T8" fmla="*/ 483 w 510"/>
                <a:gd name="T9" fmla="*/ 148 h 616"/>
                <a:gd name="T10" fmla="*/ 455 w 510"/>
                <a:gd name="T11" fmla="*/ 142 h 616"/>
                <a:gd name="T12" fmla="*/ 426 w 510"/>
                <a:gd name="T13" fmla="*/ 172 h 616"/>
                <a:gd name="T14" fmla="*/ 409 w 510"/>
                <a:gd name="T15" fmla="*/ 193 h 616"/>
                <a:gd name="T16" fmla="*/ 373 w 510"/>
                <a:gd name="T17" fmla="*/ 193 h 616"/>
                <a:gd name="T18" fmla="*/ 349 w 510"/>
                <a:gd name="T19" fmla="*/ 166 h 616"/>
                <a:gd name="T20" fmla="*/ 325 w 510"/>
                <a:gd name="T21" fmla="*/ 199 h 616"/>
                <a:gd name="T22" fmla="*/ 275 w 510"/>
                <a:gd name="T23" fmla="*/ 181 h 616"/>
                <a:gd name="T24" fmla="*/ 250 w 510"/>
                <a:gd name="T25" fmla="*/ 179 h 616"/>
                <a:gd name="T26" fmla="*/ 218 w 510"/>
                <a:gd name="T27" fmla="*/ 160 h 616"/>
                <a:gd name="T28" fmla="*/ 197 w 510"/>
                <a:gd name="T29" fmla="*/ 133 h 616"/>
                <a:gd name="T30" fmla="*/ 176 w 510"/>
                <a:gd name="T31" fmla="*/ 104 h 616"/>
                <a:gd name="T32" fmla="*/ 155 w 510"/>
                <a:gd name="T33" fmla="*/ 78 h 616"/>
                <a:gd name="T34" fmla="*/ 171 w 510"/>
                <a:gd name="T35" fmla="*/ 71 h 616"/>
                <a:gd name="T36" fmla="*/ 165 w 510"/>
                <a:gd name="T37" fmla="*/ 39 h 616"/>
                <a:gd name="T38" fmla="*/ 147 w 510"/>
                <a:gd name="T39" fmla="*/ 0 h 616"/>
                <a:gd name="T40" fmla="*/ 104 w 510"/>
                <a:gd name="T41" fmla="*/ 26 h 616"/>
                <a:gd name="T42" fmla="*/ 61 w 510"/>
                <a:gd name="T43" fmla="*/ 29 h 616"/>
                <a:gd name="T44" fmla="*/ 74 w 510"/>
                <a:gd name="T45" fmla="*/ 54 h 616"/>
                <a:gd name="T46" fmla="*/ 99 w 510"/>
                <a:gd name="T47" fmla="*/ 80 h 616"/>
                <a:gd name="T48" fmla="*/ 83 w 510"/>
                <a:gd name="T49" fmla="*/ 123 h 616"/>
                <a:gd name="T50" fmla="*/ 58 w 510"/>
                <a:gd name="T51" fmla="*/ 152 h 616"/>
                <a:gd name="T52" fmla="*/ 40 w 510"/>
                <a:gd name="T53" fmla="*/ 172 h 616"/>
                <a:gd name="T54" fmla="*/ 18 w 510"/>
                <a:gd name="T55" fmla="*/ 179 h 616"/>
                <a:gd name="T56" fmla="*/ 25 w 510"/>
                <a:gd name="T57" fmla="*/ 211 h 616"/>
                <a:gd name="T58" fmla="*/ 37 w 510"/>
                <a:gd name="T59" fmla="*/ 249 h 616"/>
                <a:gd name="T60" fmla="*/ 9 w 510"/>
                <a:gd name="T61" fmla="*/ 246 h 616"/>
                <a:gd name="T62" fmla="*/ 16 w 510"/>
                <a:gd name="T63" fmla="*/ 271 h 616"/>
                <a:gd name="T64" fmla="*/ 22 w 510"/>
                <a:gd name="T65" fmla="*/ 282 h 616"/>
                <a:gd name="T66" fmla="*/ 42 w 510"/>
                <a:gd name="T67" fmla="*/ 315 h 616"/>
                <a:gd name="T68" fmla="*/ 89 w 510"/>
                <a:gd name="T69" fmla="*/ 285 h 616"/>
                <a:gd name="T70" fmla="*/ 87 w 510"/>
                <a:gd name="T71" fmla="*/ 309 h 616"/>
                <a:gd name="T72" fmla="*/ 105 w 510"/>
                <a:gd name="T73" fmla="*/ 417 h 616"/>
                <a:gd name="T74" fmla="*/ 131 w 510"/>
                <a:gd name="T75" fmla="*/ 452 h 616"/>
                <a:gd name="T76" fmla="*/ 161 w 510"/>
                <a:gd name="T77" fmla="*/ 541 h 616"/>
                <a:gd name="T78" fmla="*/ 202 w 510"/>
                <a:gd name="T79" fmla="*/ 580 h 616"/>
                <a:gd name="T80" fmla="*/ 226 w 510"/>
                <a:gd name="T81" fmla="*/ 559 h 616"/>
                <a:gd name="T82" fmla="*/ 235 w 510"/>
                <a:gd name="T83" fmla="*/ 517 h 616"/>
                <a:gd name="T84" fmla="*/ 233 w 510"/>
                <a:gd name="T85" fmla="*/ 450 h 616"/>
                <a:gd name="T86" fmla="*/ 254 w 510"/>
                <a:gd name="T87" fmla="*/ 411 h 616"/>
                <a:gd name="T88" fmla="*/ 283 w 510"/>
                <a:gd name="T89" fmla="*/ 384 h 616"/>
                <a:gd name="T90" fmla="*/ 322 w 510"/>
                <a:gd name="T91" fmla="*/ 345 h 616"/>
                <a:gd name="T92" fmla="*/ 342 w 510"/>
                <a:gd name="T93" fmla="*/ 309 h 616"/>
                <a:gd name="T94" fmla="*/ 370 w 510"/>
                <a:gd name="T95" fmla="*/ 295 h 616"/>
                <a:gd name="T96" fmla="*/ 376 w 510"/>
                <a:gd name="T97" fmla="*/ 280 h 616"/>
                <a:gd name="T98" fmla="*/ 357 w 510"/>
                <a:gd name="T99" fmla="*/ 243 h 616"/>
                <a:gd name="T100" fmla="*/ 351 w 510"/>
                <a:gd name="T101" fmla="*/ 212 h 616"/>
                <a:gd name="T102" fmla="*/ 370 w 510"/>
                <a:gd name="T103" fmla="*/ 208 h 616"/>
                <a:gd name="T104" fmla="*/ 385 w 510"/>
                <a:gd name="T105" fmla="*/ 226 h 616"/>
                <a:gd name="T106" fmla="*/ 428 w 510"/>
                <a:gd name="T107" fmla="*/ 238 h 616"/>
                <a:gd name="T108" fmla="*/ 418 w 510"/>
                <a:gd name="T109" fmla="*/ 268 h 616"/>
                <a:gd name="T110" fmla="*/ 438 w 510"/>
                <a:gd name="T111" fmla="*/ 274 h 616"/>
                <a:gd name="T112" fmla="*/ 456 w 510"/>
                <a:gd name="T113" fmla="*/ 292 h 616"/>
                <a:gd name="T114" fmla="*/ 465 w 510"/>
                <a:gd name="T115" fmla="*/ 255 h 616"/>
                <a:gd name="T116" fmla="*/ 477 w 510"/>
                <a:gd name="T117" fmla="*/ 206 h 616"/>
                <a:gd name="T118" fmla="*/ 494 w 510"/>
                <a:gd name="T119" fmla="*/ 184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0" h="616">
                  <a:moveTo>
                    <a:pt x="471" y="467"/>
                  </a:moveTo>
                  <a:lnTo>
                    <a:pt x="468" y="472"/>
                  </a:lnTo>
                  <a:lnTo>
                    <a:pt x="465" y="478"/>
                  </a:lnTo>
                  <a:lnTo>
                    <a:pt x="465" y="493"/>
                  </a:lnTo>
                  <a:lnTo>
                    <a:pt x="467" y="518"/>
                  </a:lnTo>
                  <a:lnTo>
                    <a:pt x="470" y="511"/>
                  </a:lnTo>
                  <a:lnTo>
                    <a:pt x="470" y="484"/>
                  </a:lnTo>
                  <a:lnTo>
                    <a:pt x="471" y="481"/>
                  </a:lnTo>
                  <a:lnTo>
                    <a:pt x="471" y="479"/>
                  </a:lnTo>
                  <a:lnTo>
                    <a:pt x="473" y="476"/>
                  </a:lnTo>
                  <a:lnTo>
                    <a:pt x="473" y="473"/>
                  </a:lnTo>
                  <a:lnTo>
                    <a:pt x="474" y="472"/>
                  </a:lnTo>
                  <a:lnTo>
                    <a:pt x="473" y="467"/>
                  </a:lnTo>
                  <a:lnTo>
                    <a:pt x="471" y="467"/>
                  </a:lnTo>
                  <a:lnTo>
                    <a:pt x="471" y="467"/>
                  </a:lnTo>
                  <a:lnTo>
                    <a:pt x="471" y="467"/>
                  </a:lnTo>
                  <a:close/>
                  <a:moveTo>
                    <a:pt x="468" y="530"/>
                  </a:moveTo>
                  <a:lnTo>
                    <a:pt x="467" y="530"/>
                  </a:lnTo>
                  <a:lnTo>
                    <a:pt x="465" y="533"/>
                  </a:lnTo>
                  <a:lnTo>
                    <a:pt x="465" y="535"/>
                  </a:lnTo>
                  <a:lnTo>
                    <a:pt x="467" y="538"/>
                  </a:lnTo>
                  <a:lnTo>
                    <a:pt x="467" y="539"/>
                  </a:lnTo>
                  <a:lnTo>
                    <a:pt x="468" y="542"/>
                  </a:lnTo>
                  <a:lnTo>
                    <a:pt x="470" y="539"/>
                  </a:lnTo>
                  <a:lnTo>
                    <a:pt x="470" y="530"/>
                  </a:lnTo>
                  <a:lnTo>
                    <a:pt x="468" y="530"/>
                  </a:lnTo>
                  <a:lnTo>
                    <a:pt x="468" y="530"/>
                  </a:lnTo>
                  <a:lnTo>
                    <a:pt x="468" y="530"/>
                  </a:lnTo>
                  <a:close/>
                  <a:moveTo>
                    <a:pt x="494" y="604"/>
                  </a:moveTo>
                  <a:lnTo>
                    <a:pt x="492" y="606"/>
                  </a:lnTo>
                  <a:lnTo>
                    <a:pt x="492" y="610"/>
                  </a:lnTo>
                  <a:lnTo>
                    <a:pt x="494" y="613"/>
                  </a:lnTo>
                  <a:lnTo>
                    <a:pt x="495" y="615"/>
                  </a:lnTo>
                  <a:lnTo>
                    <a:pt x="498" y="616"/>
                  </a:lnTo>
                  <a:lnTo>
                    <a:pt x="498" y="613"/>
                  </a:lnTo>
                  <a:lnTo>
                    <a:pt x="497" y="610"/>
                  </a:lnTo>
                  <a:lnTo>
                    <a:pt x="497" y="607"/>
                  </a:lnTo>
                  <a:lnTo>
                    <a:pt x="495" y="604"/>
                  </a:lnTo>
                  <a:lnTo>
                    <a:pt x="494" y="604"/>
                  </a:lnTo>
                  <a:lnTo>
                    <a:pt x="494" y="604"/>
                  </a:lnTo>
                  <a:lnTo>
                    <a:pt x="494" y="604"/>
                  </a:lnTo>
                  <a:close/>
                  <a:moveTo>
                    <a:pt x="501" y="176"/>
                  </a:moveTo>
                  <a:lnTo>
                    <a:pt x="504" y="173"/>
                  </a:lnTo>
                  <a:lnTo>
                    <a:pt x="507" y="172"/>
                  </a:lnTo>
                  <a:lnTo>
                    <a:pt x="509" y="170"/>
                  </a:lnTo>
                  <a:lnTo>
                    <a:pt x="510" y="170"/>
                  </a:lnTo>
                  <a:lnTo>
                    <a:pt x="510" y="161"/>
                  </a:lnTo>
                  <a:lnTo>
                    <a:pt x="509" y="161"/>
                  </a:lnTo>
                  <a:lnTo>
                    <a:pt x="507" y="160"/>
                  </a:lnTo>
                  <a:lnTo>
                    <a:pt x="491" y="160"/>
                  </a:lnTo>
                  <a:lnTo>
                    <a:pt x="491" y="158"/>
                  </a:lnTo>
                  <a:lnTo>
                    <a:pt x="494" y="155"/>
                  </a:lnTo>
                  <a:lnTo>
                    <a:pt x="495" y="155"/>
                  </a:lnTo>
                  <a:lnTo>
                    <a:pt x="491" y="148"/>
                  </a:lnTo>
                  <a:lnTo>
                    <a:pt x="483" y="148"/>
                  </a:lnTo>
                  <a:lnTo>
                    <a:pt x="482" y="146"/>
                  </a:lnTo>
                  <a:lnTo>
                    <a:pt x="483" y="146"/>
                  </a:lnTo>
                  <a:lnTo>
                    <a:pt x="486" y="143"/>
                  </a:lnTo>
                  <a:lnTo>
                    <a:pt x="485" y="142"/>
                  </a:lnTo>
                  <a:lnTo>
                    <a:pt x="474" y="137"/>
                  </a:lnTo>
                  <a:lnTo>
                    <a:pt x="471" y="140"/>
                  </a:lnTo>
                  <a:lnTo>
                    <a:pt x="471" y="146"/>
                  </a:lnTo>
                  <a:lnTo>
                    <a:pt x="467" y="146"/>
                  </a:lnTo>
                  <a:lnTo>
                    <a:pt x="462" y="143"/>
                  </a:lnTo>
                  <a:lnTo>
                    <a:pt x="459" y="142"/>
                  </a:lnTo>
                  <a:lnTo>
                    <a:pt x="455" y="142"/>
                  </a:lnTo>
                  <a:lnTo>
                    <a:pt x="452" y="145"/>
                  </a:lnTo>
                  <a:lnTo>
                    <a:pt x="449" y="146"/>
                  </a:lnTo>
                  <a:lnTo>
                    <a:pt x="443" y="152"/>
                  </a:lnTo>
                  <a:lnTo>
                    <a:pt x="432" y="152"/>
                  </a:lnTo>
                  <a:lnTo>
                    <a:pt x="432" y="154"/>
                  </a:lnTo>
                  <a:lnTo>
                    <a:pt x="434" y="155"/>
                  </a:lnTo>
                  <a:lnTo>
                    <a:pt x="434" y="161"/>
                  </a:lnTo>
                  <a:lnTo>
                    <a:pt x="432" y="163"/>
                  </a:lnTo>
                  <a:lnTo>
                    <a:pt x="425" y="163"/>
                  </a:lnTo>
                  <a:lnTo>
                    <a:pt x="426" y="167"/>
                  </a:lnTo>
                  <a:lnTo>
                    <a:pt x="426" y="172"/>
                  </a:lnTo>
                  <a:lnTo>
                    <a:pt x="423" y="175"/>
                  </a:lnTo>
                  <a:lnTo>
                    <a:pt x="409" y="175"/>
                  </a:lnTo>
                  <a:lnTo>
                    <a:pt x="409" y="179"/>
                  </a:lnTo>
                  <a:lnTo>
                    <a:pt x="411" y="181"/>
                  </a:lnTo>
                  <a:lnTo>
                    <a:pt x="417" y="181"/>
                  </a:lnTo>
                  <a:lnTo>
                    <a:pt x="417" y="187"/>
                  </a:lnTo>
                  <a:lnTo>
                    <a:pt x="420" y="190"/>
                  </a:lnTo>
                  <a:lnTo>
                    <a:pt x="420" y="191"/>
                  </a:lnTo>
                  <a:lnTo>
                    <a:pt x="414" y="194"/>
                  </a:lnTo>
                  <a:lnTo>
                    <a:pt x="411" y="194"/>
                  </a:lnTo>
                  <a:lnTo>
                    <a:pt x="409" y="193"/>
                  </a:lnTo>
                  <a:lnTo>
                    <a:pt x="406" y="193"/>
                  </a:lnTo>
                  <a:lnTo>
                    <a:pt x="402" y="194"/>
                  </a:lnTo>
                  <a:lnTo>
                    <a:pt x="394" y="194"/>
                  </a:lnTo>
                  <a:lnTo>
                    <a:pt x="391" y="193"/>
                  </a:lnTo>
                  <a:lnTo>
                    <a:pt x="387" y="193"/>
                  </a:lnTo>
                  <a:lnTo>
                    <a:pt x="385" y="194"/>
                  </a:lnTo>
                  <a:lnTo>
                    <a:pt x="382" y="196"/>
                  </a:lnTo>
                  <a:lnTo>
                    <a:pt x="376" y="196"/>
                  </a:lnTo>
                  <a:lnTo>
                    <a:pt x="373" y="193"/>
                  </a:lnTo>
                  <a:lnTo>
                    <a:pt x="373" y="191"/>
                  </a:lnTo>
                  <a:lnTo>
                    <a:pt x="373" y="193"/>
                  </a:lnTo>
                  <a:lnTo>
                    <a:pt x="370" y="193"/>
                  </a:lnTo>
                  <a:lnTo>
                    <a:pt x="363" y="190"/>
                  </a:lnTo>
                  <a:lnTo>
                    <a:pt x="358" y="185"/>
                  </a:lnTo>
                  <a:lnTo>
                    <a:pt x="358" y="182"/>
                  </a:lnTo>
                  <a:lnTo>
                    <a:pt x="360" y="182"/>
                  </a:lnTo>
                  <a:lnTo>
                    <a:pt x="358" y="182"/>
                  </a:lnTo>
                  <a:lnTo>
                    <a:pt x="357" y="181"/>
                  </a:lnTo>
                  <a:lnTo>
                    <a:pt x="357" y="169"/>
                  </a:lnTo>
                  <a:lnTo>
                    <a:pt x="355" y="167"/>
                  </a:lnTo>
                  <a:lnTo>
                    <a:pt x="352" y="166"/>
                  </a:lnTo>
                  <a:lnTo>
                    <a:pt x="349" y="166"/>
                  </a:lnTo>
                  <a:lnTo>
                    <a:pt x="346" y="169"/>
                  </a:lnTo>
                  <a:lnTo>
                    <a:pt x="343" y="170"/>
                  </a:lnTo>
                  <a:lnTo>
                    <a:pt x="346" y="175"/>
                  </a:lnTo>
                  <a:lnTo>
                    <a:pt x="346" y="187"/>
                  </a:lnTo>
                  <a:lnTo>
                    <a:pt x="349" y="193"/>
                  </a:lnTo>
                  <a:lnTo>
                    <a:pt x="349" y="203"/>
                  </a:lnTo>
                  <a:lnTo>
                    <a:pt x="333" y="203"/>
                  </a:lnTo>
                  <a:lnTo>
                    <a:pt x="333" y="199"/>
                  </a:lnTo>
                  <a:lnTo>
                    <a:pt x="331" y="197"/>
                  </a:lnTo>
                  <a:lnTo>
                    <a:pt x="330" y="197"/>
                  </a:lnTo>
                  <a:lnTo>
                    <a:pt x="325" y="199"/>
                  </a:lnTo>
                  <a:lnTo>
                    <a:pt x="324" y="203"/>
                  </a:lnTo>
                  <a:lnTo>
                    <a:pt x="322" y="199"/>
                  </a:lnTo>
                  <a:lnTo>
                    <a:pt x="319" y="197"/>
                  </a:lnTo>
                  <a:lnTo>
                    <a:pt x="315" y="196"/>
                  </a:lnTo>
                  <a:lnTo>
                    <a:pt x="310" y="196"/>
                  </a:lnTo>
                  <a:lnTo>
                    <a:pt x="309" y="197"/>
                  </a:lnTo>
                  <a:lnTo>
                    <a:pt x="301" y="193"/>
                  </a:lnTo>
                  <a:lnTo>
                    <a:pt x="296" y="196"/>
                  </a:lnTo>
                  <a:lnTo>
                    <a:pt x="281" y="182"/>
                  </a:lnTo>
                  <a:lnTo>
                    <a:pt x="275" y="182"/>
                  </a:lnTo>
                  <a:lnTo>
                    <a:pt x="275" y="181"/>
                  </a:lnTo>
                  <a:lnTo>
                    <a:pt x="272" y="178"/>
                  </a:lnTo>
                  <a:lnTo>
                    <a:pt x="271" y="178"/>
                  </a:lnTo>
                  <a:lnTo>
                    <a:pt x="269" y="179"/>
                  </a:lnTo>
                  <a:lnTo>
                    <a:pt x="269" y="184"/>
                  </a:lnTo>
                  <a:lnTo>
                    <a:pt x="269" y="182"/>
                  </a:lnTo>
                  <a:lnTo>
                    <a:pt x="268" y="181"/>
                  </a:lnTo>
                  <a:lnTo>
                    <a:pt x="263" y="181"/>
                  </a:lnTo>
                  <a:lnTo>
                    <a:pt x="260" y="184"/>
                  </a:lnTo>
                  <a:lnTo>
                    <a:pt x="259" y="181"/>
                  </a:lnTo>
                  <a:lnTo>
                    <a:pt x="257" y="179"/>
                  </a:lnTo>
                  <a:lnTo>
                    <a:pt x="250" y="179"/>
                  </a:lnTo>
                  <a:lnTo>
                    <a:pt x="248" y="178"/>
                  </a:lnTo>
                  <a:lnTo>
                    <a:pt x="248" y="175"/>
                  </a:lnTo>
                  <a:lnTo>
                    <a:pt x="245" y="175"/>
                  </a:lnTo>
                  <a:lnTo>
                    <a:pt x="244" y="176"/>
                  </a:lnTo>
                  <a:lnTo>
                    <a:pt x="239" y="176"/>
                  </a:lnTo>
                  <a:lnTo>
                    <a:pt x="238" y="175"/>
                  </a:lnTo>
                  <a:lnTo>
                    <a:pt x="236" y="172"/>
                  </a:lnTo>
                  <a:lnTo>
                    <a:pt x="235" y="170"/>
                  </a:lnTo>
                  <a:lnTo>
                    <a:pt x="232" y="170"/>
                  </a:lnTo>
                  <a:lnTo>
                    <a:pt x="221" y="166"/>
                  </a:lnTo>
                  <a:lnTo>
                    <a:pt x="218" y="160"/>
                  </a:lnTo>
                  <a:lnTo>
                    <a:pt x="211" y="160"/>
                  </a:lnTo>
                  <a:lnTo>
                    <a:pt x="206" y="154"/>
                  </a:lnTo>
                  <a:lnTo>
                    <a:pt x="203" y="155"/>
                  </a:lnTo>
                  <a:lnTo>
                    <a:pt x="196" y="148"/>
                  </a:lnTo>
                  <a:lnTo>
                    <a:pt x="196" y="145"/>
                  </a:lnTo>
                  <a:lnTo>
                    <a:pt x="199" y="142"/>
                  </a:lnTo>
                  <a:lnTo>
                    <a:pt x="200" y="142"/>
                  </a:lnTo>
                  <a:lnTo>
                    <a:pt x="197" y="139"/>
                  </a:lnTo>
                  <a:lnTo>
                    <a:pt x="197" y="137"/>
                  </a:lnTo>
                  <a:lnTo>
                    <a:pt x="199" y="136"/>
                  </a:lnTo>
                  <a:lnTo>
                    <a:pt x="197" y="133"/>
                  </a:lnTo>
                  <a:lnTo>
                    <a:pt x="203" y="127"/>
                  </a:lnTo>
                  <a:lnTo>
                    <a:pt x="205" y="119"/>
                  </a:lnTo>
                  <a:lnTo>
                    <a:pt x="199" y="114"/>
                  </a:lnTo>
                  <a:lnTo>
                    <a:pt x="196" y="114"/>
                  </a:lnTo>
                  <a:lnTo>
                    <a:pt x="193" y="113"/>
                  </a:lnTo>
                  <a:lnTo>
                    <a:pt x="193" y="108"/>
                  </a:lnTo>
                  <a:lnTo>
                    <a:pt x="188" y="110"/>
                  </a:lnTo>
                  <a:lnTo>
                    <a:pt x="184" y="105"/>
                  </a:lnTo>
                  <a:lnTo>
                    <a:pt x="182" y="105"/>
                  </a:lnTo>
                  <a:lnTo>
                    <a:pt x="180" y="104"/>
                  </a:lnTo>
                  <a:lnTo>
                    <a:pt x="176" y="104"/>
                  </a:lnTo>
                  <a:lnTo>
                    <a:pt x="173" y="102"/>
                  </a:lnTo>
                  <a:lnTo>
                    <a:pt x="170" y="99"/>
                  </a:lnTo>
                  <a:lnTo>
                    <a:pt x="168" y="96"/>
                  </a:lnTo>
                  <a:lnTo>
                    <a:pt x="161" y="96"/>
                  </a:lnTo>
                  <a:lnTo>
                    <a:pt x="159" y="95"/>
                  </a:lnTo>
                  <a:lnTo>
                    <a:pt x="159" y="90"/>
                  </a:lnTo>
                  <a:lnTo>
                    <a:pt x="161" y="89"/>
                  </a:lnTo>
                  <a:lnTo>
                    <a:pt x="161" y="84"/>
                  </a:lnTo>
                  <a:lnTo>
                    <a:pt x="159" y="84"/>
                  </a:lnTo>
                  <a:lnTo>
                    <a:pt x="156" y="81"/>
                  </a:lnTo>
                  <a:lnTo>
                    <a:pt x="155" y="78"/>
                  </a:lnTo>
                  <a:lnTo>
                    <a:pt x="153" y="77"/>
                  </a:lnTo>
                  <a:lnTo>
                    <a:pt x="153" y="72"/>
                  </a:lnTo>
                  <a:lnTo>
                    <a:pt x="155" y="72"/>
                  </a:lnTo>
                  <a:lnTo>
                    <a:pt x="156" y="71"/>
                  </a:lnTo>
                  <a:lnTo>
                    <a:pt x="159" y="71"/>
                  </a:lnTo>
                  <a:lnTo>
                    <a:pt x="159" y="75"/>
                  </a:lnTo>
                  <a:lnTo>
                    <a:pt x="162" y="78"/>
                  </a:lnTo>
                  <a:lnTo>
                    <a:pt x="165" y="74"/>
                  </a:lnTo>
                  <a:lnTo>
                    <a:pt x="167" y="74"/>
                  </a:lnTo>
                  <a:lnTo>
                    <a:pt x="168" y="72"/>
                  </a:lnTo>
                  <a:lnTo>
                    <a:pt x="171" y="71"/>
                  </a:lnTo>
                  <a:lnTo>
                    <a:pt x="171" y="68"/>
                  </a:lnTo>
                  <a:lnTo>
                    <a:pt x="167" y="63"/>
                  </a:lnTo>
                  <a:lnTo>
                    <a:pt x="165" y="60"/>
                  </a:lnTo>
                  <a:lnTo>
                    <a:pt x="164" y="59"/>
                  </a:lnTo>
                  <a:lnTo>
                    <a:pt x="161" y="59"/>
                  </a:lnTo>
                  <a:lnTo>
                    <a:pt x="155" y="56"/>
                  </a:lnTo>
                  <a:lnTo>
                    <a:pt x="155" y="48"/>
                  </a:lnTo>
                  <a:lnTo>
                    <a:pt x="159" y="47"/>
                  </a:lnTo>
                  <a:lnTo>
                    <a:pt x="155" y="41"/>
                  </a:lnTo>
                  <a:lnTo>
                    <a:pt x="162" y="41"/>
                  </a:lnTo>
                  <a:lnTo>
                    <a:pt x="165" y="39"/>
                  </a:lnTo>
                  <a:lnTo>
                    <a:pt x="167" y="36"/>
                  </a:lnTo>
                  <a:lnTo>
                    <a:pt x="167" y="30"/>
                  </a:lnTo>
                  <a:lnTo>
                    <a:pt x="165" y="29"/>
                  </a:lnTo>
                  <a:lnTo>
                    <a:pt x="165" y="27"/>
                  </a:lnTo>
                  <a:lnTo>
                    <a:pt x="170" y="27"/>
                  </a:lnTo>
                  <a:lnTo>
                    <a:pt x="171" y="26"/>
                  </a:lnTo>
                  <a:lnTo>
                    <a:pt x="171" y="9"/>
                  </a:lnTo>
                  <a:lnTo>
                    <a:pt x="161" y="9"/>
                  </a:lnTo>
                  <a:lnTo>
                    <a:pt x="155" y="3"/>
                  </a:lnTo>
                  <a:lnTo>
                    <a:pt x="150" y="0"/>
                  </a:lnTo>
                  <a:lnTo>
                    <a:pt x="147" y="0"/>
                  </a:lnTo>
                  <a:lnTo>
                    <a:pt x="141" y="3"/>
                  </a:lnTo>
                  <a:lnTo>
                    <a:pt x="135" y="4"/>
                  </a:lnTo>
                  <a:lnTo>
                    <a:pt x="134" y="7"/>
                  </a:lnTo>
                  <a:lnTo>
                    <a:pt x="131" y="9"/>
                  </a:lnTo>
                  <a:lnTo>
                    <a:pt x="125" y="9"/>
                  </a:lnTo>
                  <a:lnTo>
                    <a:pt x="119" y="20"/>
                  </a:lnTo>
                  <a:lnTo>
                    <a:pt x="113" y="21"/>
                  </a:lnTo>
                  <a:lnTo>
                    <a:pt x="113" y="26"/>
                  </a:lnTo>
                  <a:lnTo>
                    <a:pt x="107" y="26"/>
                  </a:lnTo>
                  <a:lnTo>
                    <a:pt x="105" y="27"/>
                  </a:lnTo>
                  <a:lnTo>
                    <a:pt x="104" y="26"/>
                  </a:lnTo>
                  <a:lnTo>
                    <a:pt x="101" y="27"/>
                  </a:lnTo>
                  <a:lnTo>
                    <a:pt x="98" y="29"/>
                  </a:lnTo>
                  <a:lnTo>
                    <a:pt x="96" y="30"/>
                  </a:lnTo>
                  <a:lnTo>
                    <a:pt x="93" y="32"/>
                  </a:lnTo>
                  <a:lnTo>
                    <a:pt x="90" y="32"/>
                  </a:lnTo>
                  <a:lnTo>
                    <a:pt x="90" y="29"/>
                  </a:lnTo>
                  <a:lnTo>
                    <a:pt x="89" y="27"/>
                  </a:lnTo>
                  <a:lnTo>
                    <a:pt x="84" y="27"/>
                  </a:lnTo>
                  <a:lnTo>
                    <a:pt x="80" y="26"/>
                  </a:lnTo>
                  <a:lnTo>
                    <a:pt x="69" y="26"/>
                  </a:lnTo>
                  <a:lnTo>
                    <a:pt x="61" y="29"/>
                  </a:lnTo>
                  <a:lnTo>
                    <a:pt x="60" y="32"/>
                  </a:lnTo>
                  <a:lnTo>
                    <a:pt x="60" y="33"/>
                  </a:lnTo>
                  <a:lnTo>
                    <a:pt x="68" y="38"/>
                  </a:lnTo>
                  <a:lnTo>
                    <a:pt x="66" y="41"/>
                  </a:lnTo>
                  <a:lnTo>
                    <a:pt x="74" y="42"/>
                  </a:lnTo>
                  <a:lnTo>
                    <a:pt x="72" y="44"/>
                  </a:lnTo>
                  <a:lnTo>
                    <a:pt x="71" y="47"/>
                  </a:lnTo>
                  <a:lnTo>
                    <a:pt x="69" y="48"/>
                  </a:lnTo>
                  <a:lnTo>
                    <a:pt x="69" y="51"/>
                  </a:lnTo>
                  <a:lnTo>
                    <a:pt x="72" y="54"/>
                  </a:lnTo>
                  <a:lnTo>
                    <a:pt x="74" y="54"/>
                  </a:lnTo>
                  <a:lnTo>
                    <a:pt x="74" y="56"/>
                  </a:lnTo>
                  <a:lnTo>
                    <a:pt x="72" y="59"/>
                  </a:lnTo>
                  <a:lnTo>
                    <a:pt x="72" y="62"/>
                  </a:lnTo>
                  <a:lnTo>
                    <a:pt x="77" y="62"/>
                  </a:lnTo>
                  <a:lnTo>
                    <a:pt x="80" y="66"/>
                  </a:lnTo>
                  <a:lnTo>
                    <a:pt x="84" y="66"/>
                  </a:lnTo>
                  <a:lnTo>
                    <a:pt x="86" y="75"/>
                  </a:lnTo>
                  <a:lnTo>
                    <a:pt x="95" y="75"/>
                  </a:lnTo>
                  <a:lnTo>
                    <a:pt x="98" y="77"/>
                  </a:lnTo>
                  <a:lnTo>
                    <a:pt x="99" y="78"/>
                  </a:lnTo>
                  <a:lnTo>
                    <a:pt x="99" y="80"/>
                  </a:lnTo>
                  <a:lnTo>
                    <a:pt x="98" y="81"/>
                  </a:lnTo>
                  <a:lnTo>
                    <a:pt x="92" y="84"/>
                  </a:lnTo>
                  <a:lnTo>
                    <a:pt x="89" y="84"/>
                  </a:lnTo>
                  <a:lnTo>
                    <a:pt x="87" y="86"/>
                  </a:lnTo>
                  <a:lnTo>
                    <a:pt x="87" y="96"/>
                  </a:lnTo>
                  <a:lnTo>
                    <a:pt x="89" y="99"/>
                  </a:lnTo>
                  <a:lnTo>
                    <a:pt x="92" y="102"/>
                  </a:lnTo>
                  <a:lnTo>
                    <a:pt x="92" y="104"/>
                  </a:lnTo>
                  <a:lnTo>
                    <a:pt x="84" y="108"/>
                  </a:lnTo>
                  <a:lnTo>
                    <a:pt x="78" y="117"/>
                  </a:lnTo>
                  <a:lnTo>
                    <a:pt x="83" y="123"/>
                  </a:lnTo>
                  <a:lnTo>
                    <a:pt x="80" y="123"/>
                  </a:lnTo>
                  <a:lnTo>
                    <a:pt x="78" y="127"/>
                  </a:lnTo>
                  <a:lnTo>
                    <a:pt x="75" y="128"/>
                  </a:lnTo>
                  <a:lnTo>
                    <a:pt x="74" y="130"/>
                  </a:lnTo>
                  <a:lnTo>
                    <a:pt x="74" y="133"/>
                  </a:lnTo>
                  <a:lnTo>
                    <a:pt x="72" y="137"/>
                  </a:lnTo>
                  <a:lnTo>
                    <a:pt x="72" y="140"/>
                  </a:lnTo>
                  <a:lnTo>
                    <a:pt x="71" y="145"/>
                  </a:lnTo>
                  <a:lnTo>
                    <a:pt x="68" y="148"/>
                  </a:lnTo>
                  <a:lnTo>
                    <a:pt x="60" y="151"/>
                  </a:lnTo>
                  <a:lnTo>
                    <a:pt x="58" y="152"/>
                  </a:lnTo>
                  <a:lnTo>
                    <a:pt x="58" y="154"/>
                  </a:lnTo>
                  <a:lnTo>
                    <a:pt x="57" y="155"/>
                  </a:lnTo>
                  <a:lnTo>
                    <a:pt x="57" y="160"/>
                  </a:lnTo>
                  <a:lnTo>
                    <a:pt x="52" y="163"/>
                  </a:lnTo>
                  <a:lnTo>
                    <a:pt x="52" y="166"/>
                  </a:lnTo>
                  <a:lnTo>
                    <a:pt x="51" y="167"/>
                  </a:lnTo>
                  <a:lnTo>
                    <a:pt x="49" y="170"/>
                  </a:lnTo>
                  <a:lnTo>
                    <a:pt x="48" y="172"/>
                  </a:lnTo>
                  <a:lnTo>
                    <a:pt x="43" y="172"/>
                  </a:lnTo>
                  <a:lnTo>
                    <a:pt x="42" y="170"/>
                  </a:lnTo>
                  <a:lnTo>
                    <a:pt x="40" y="172"/>
                  </a:lnTo>
                  <a:lnTo>
                    <a:pt x="34" y="175"/>
                  </a:lnTo>
                  <a:lnTo>
                    <a:pt x="33" y="175"/>
                  </a:lnTo>
                  <a:lnTo>
                    <a:pt x="31" y="173"/>
                  </a:lnTo>
                  <a:lnTo>
                    <a:pt x="31" y="170"/>
                  </a:lnTo>
                  <a:lnTo>
                    <a:pt x="30" y="169"/>
                  </a:lnTo>
                  <a:lnTo>
                    <a:pt x="28" y="169"/>
                  </a:lnTo>
                  <a:lnTo>
                    <a:pt x="24" y="170"/>
                  </a:lnTo>
                  <a:lnTo>
                    <a:pt x="21" y="173"/>
                  </a:lnTo>
                  <a:lnTo>
                    <a:pt x="21" y="175"/>
                  </a:lnTo>
                  <a:lnTo>
                    <a:pt x="19" y="178"/>
                  </a:lnTo>
                  <a:lnTo>
                    <a:pt x="18" y="179"/>
                  </a:lnTo>
                  <a:lnTo>
                    <a:pt x="16" y="182"/>
                  </a:lnTo>
                  <a:lnTo>
                    <a:pt x="13" y="185"/>
                  </a:lnTo>
                  <a:lnTo>
                    <a:pt x="12" y="188"/>
                  </a:lnTo>
                  <a:lnTo>
                    <a:pt x="12" y="194"/>
                  </a:lnTo>
                  <a:lnTo>
                    <a:pt x="13" y="196"/>
                  </a:lnTo>
                  <a:lnTo>
                    <a:pt x="16" y="197"/>
                  </a:lnTo>
                  <a:lnTo>
                    <a:pt x="18" y="197"/>
                  </a:lnTo>
                  <a:lnTo>
                    <a:pt x="25" y="196"/>
                  </a:lnTo>
                  <a:lnTo>
                    <a:pt x="25" y="200"/>
                  </a:lnTo>
                  <a:lnTo>
                    <a:pt x="24" y="209"/>
                  </a:lnTo>
                  <a:lnTo>
                    <a:pt x="25" y="211"/>
                  </a:lnTo>
                  <a:lnTo>
                    <a:pt x="28" y="214"/>
                  </a:lnTo>
                  <a:lnTo>
                    <a:pt x="31" y="217"/>
                  </a:lnTo>
                  <a:lnTo>
                    <a:pt x="37" y="217"/>
                  </a:lnTo>
                  <a:lnTo>
                    <a:pt x="37" y="223"/>
                  </a:lnTo>
                  <a:lnTo>
                    <a:pt x="43" y="233"/>
                  </a:lnTo>
                  <a:lnTo>
                    <a:pt x="45" y="236"/>
                  </a:lnTo>
                  <a:lnTo>
                    <a:pt x="46" y="238"/>
                  </a:lnTo>
                  <a:lnTo>
                    <a:pt x="46" y="246"/>
                  </a:lnTo>
                  <a:lnTo>
                    <a:pt x="43" y="247"/>
                  </a:lnTo>
                  <a:lnTo>
                    <a:pt x="42" y="249"/>
                  </a:lnTo>
                  <a:lnTo>
                    <a:pt x="37" y="249"/>
                  </a:lnTo>
                  <a:lnTo>
                    <a:pt x="36" y="247"/>
                  </a:lnTo>
                  <a:lnTo>
                    <a:pt x="36" y="244"/>
                  </a:lnTo>
                  <a:lnTo>
                    <a:pt x="34" y="244"/>
                  </a:lnTo>
                  <a:lnTo>
                    <a:pt x="31" y="246"/>
                  </a:lnTo>
                  <a:lnTo>
                    <a:pt x="28" y="249"/>
                  </a:lnTo>
                  <a:lnTo>
                    <a:pt x="21" y="249"/>
                  </a:lnTo>
                  <a:lnTo>
                    <a:pt x="19" y="247"/>
                  </a:lnTo>
                  <a:lnTo>
                    <a:pt x="19" y="246"/>
                  </a:lnTo>
                  <a:lnTo>
                    <a:pt x="13" y="249"/>
                  </a:lnTo>
                  <a:lnTo>
                    <a:pt x="12" y="247"/>
                  </a:lnTo>
                  <a:lnTo>
                    <a:pt x="9" y="246"/>
                  </a:lnTo>
                  <a:lnTo>
                    <a:pt x="6" y="246"/>
                  </a:lnTo>
                  <a:lnTo>
                    <a:pt x="3" y="249"/>
                  </a:lnTo>
                  <a:lnTo>
                    <a:pt x="3" y="252"/>
                  </a:lnTo>
                  <a:lnTo>
                    <a:pt x="4" y="253"/>
                  </a:lnTo>
                  <a:lnTo>
                    <a:pt x="0" y="255"/>
                  </a:lnTo>
                  <a:lnTo>
                    <a:pt x="9" y="255"/>
                  </a:lnTo>
                  <a:lnTo>
                    <a:pt x="7" y="258"/>
                  </a:lnTo>
                  <a:lnTo>
                    <a:pt x="7" y="265"/>
                  </a:lnTo>
                  <a:lnTo>
                    <a:pt x="9" y="268"/>
                  </a:lnTo>
                  <a:lnTo>
                    <a:pt x="12" y="270"/>
                  </a:lnTo>
                  <a:lnTo>
                    <a:pt x="16" y="271"/>
                  </a:lnTo>
                  <a:lnTo>
                    <a:pt x="31" y="271"/>
                  </a:lnTo>
                  <a:lnTo>
                    <a:pt x="34" y="270"/>
                  </a:lnTo>
                  <a:lnTo>
                    <a:pt x="39" y="265"/>
                  </a:lnTo>
                  <a:lnTo>
                    <a:pt x="42" y="264"/>
                  </a:lnTo>
                  <a:lnTo>
                    <a:pt x="43" y="267"/>
                  </a:lnTo>
                  <a:lnTo>
                    <a:pt x="43" y="268"/>
                  </a:lnTo>
                  <a:lnTo>
                    <a:pt x="42" y="271"/>
                  </a:lnTo>
                  <a:lnTo>
                    <a:pt x="37" y="276"/>
                  </a:lnTo>
                  <a:lnTo>
                    <a:pt x="31" y="280"/>
                  </a:lnTo>
                  <a:lnTo>
                    <a:pt x="30" y="282"/>
                  </a:lnTo>
                  <a:lnTo>
                    <a:pt x="22" y="282"/>
                  </a:lnTo>
                  <a:lnTo>
                    <a:pt x="19" y="283"/>
                  </a:lnTo>
                  <a:lnTo>
                    <a:pt x="15" y="285"/>
                  </a:lnTo>
                  <a:lnTo>
                    <a:pt x="12" y="286"/>
                  </a:lnTo>
                  <a:lnTo>
                    <a:pt x="10" y="288"/>
                  </a:lnTo>
                  <a:lnTo>
                    <a:pt x="13" y="294"/>
                  </a:lnTo>
                  <a:lnTo>
                    <a:pt x="16" y="295"/>
                  </a:lnTo>
                  <a:lnTo>
                    <a:pt x="19" y="298"/>
                  </a:lnTo>
                  <a:lnTo>
                    <a:pt x="24" y="301"/>
                  </a:lnTo>
                  <a:lnTo>
                    <a:pt x="28" y="304"/>
                  </a:lnTo>
                  <a:lnTo>
                    <a:pt x="34" y="309"/>
                  </a:lnTo>
                  <a:lnTo>
                    <a:pt x="42" y="315"/>
                  </a:lnTo>
                  <a:lnTo>
                    <a:pt x="52" y="321"/>
                  </a:lnTo>
                  <a:lnTo>
                    <a:pt x="61" y="319"/>
                  </a:lnTo>
                  <a:lnTo>
                    <a:pt x="71" y="313"/>
                  </a:lnTo>
                  <a:lnTo>
                    <a:pt x="77" y="307"/>
                  </a:lnTo>
                  <a:lnTo>
                    <a:pt x="78" y="303"/>
                  </a:lnTo>
                  <a:lnTo>
                    <a:pt x="78" y="295"/>
                  </a:lnTo>
                  <a:lnTo>
                    <a:pt x="80" y="292"/>
                  </a:lnTo>
                  <a:lnTo>
                    <a:pt x="83" y="289"/>
                  </a:lnTo>
                  <a:lnTo>
                    <a:pt x="84" y="286"/>
                  </a:lnTo>
                  <a:lnTo>
                    <a:pt x="86" y="285"/>
                  </a:lnTo>
                  <a:lnTo>
                    <a:pt x="89" y="285"/>
                  </a:lnTo>
                  <a:lnTo>
                    <a:pt x="90" y="283"/>
                  </a:lnTo>
                  <a:lnTo>
                    <a:pt x="92" y="283"/>
                  </a:lnTo>
                  <a:lnTo>
                    <a:pt x="93" y="285"/>
                  </a:lnTo>
                  <a:lnTo>
                    <a:pt x="93" y="288"/>
                  </a:lnTo>
                  <a:lnTo>
                    <a:pt x="90" y="291"/>
                  </a:lnTo>
                  <a:lnTo>
                    <a:pt x="87" y="295"/>
                  </a:lnTo>
                  <a:lnTo>
                    <a:pt x="84" y="298"/>
                  </a:lnTo>
                  <a:lnTo>
                    <a:pt x="83" y="301"/>
                  </a:lnTo>
                  <a:lnTo>
                    <a:pt x="83" y="304"/>
                  </a:lnTo>
                  <a:lnTo>
                    <a:pt x="84" y="307"/>
                  </a:lnTo>
                  <a:lnTo>
                    <a:pt x="87" y="309"/>
                  </a:lnTo>
                  <a:lnTo>
                    <a:pt x="89" y="309"/>
                  </a:lnTo>
                  <a:lnTo>
                    <a:pt x="92" y="312"/>
                  </a:lnTo>
                  <a:lnTo>
                    <a:pt x="92" y="315"/>
                  </a:lnTo>
                  <a:lnTo>
                    <a:pt x="90" y="325"/>
                  </a:lnTo>
                  <a:lnTo>
                    <a:pt x="89" y="336"/>
                  </a:lnTo>
                  <a:lnTo>
                    <a:pt x="87" y="349"/>
                  </a:lnTo>
                  <a:lnTo>
                    <a:pt x="89" y="366"/>
                  </a:lnTo>
                  <a:lnTo>
                    <a:pt x="92" y="378"/>
                  </a:lnTo>
                  <a:lnTo>
                    <a:pt x="99" y="402"/>
                  </a:lnTo>
                  <a:lnTo>
                    <a:pt x="105" y="407"/>
                  </a:lnTo>
                  <a:lnTo>
                    <a:pt x="105" y="417"/>
                  </a:lnTo>
                  <a:lnTo>
                    <a:pt x="108" y="423"/>
                  </a:lnTo>
                  <a:lnTo>
                    <a:pt x="111" y="425"/>
                  </a:lnTo>
                  <a:lnTo>
                    <a:pt x="114" y="425"/>
                  </a:lnTo>
                  <a:lnTo>
                    <a:pt x="116" y="426"/>
                  </a:lnTo>
                  <a:lnTo>
                    <a:pt x="117" y="426"/>
                  </a:lnTo>
                  <a:lnTo>
                    <a:pt x="117" y="431"/>
                  </a:lnTo>
                  <a:lnTo>
                    <a:pt x="119" y="434"/>
                  </a:lnTo>
                  <a:lnTo>
                    <a:pt x="119" y="438"/>
                  </a:lnTo>
                  <a:lnTo>
                    <a:pt x="123" y="447"/>
                  </a:lnTo>
                  <a:lnTo>
                    <a:pt x="129" y="450"/>
                  </a:lnTo>
                  <a:lnTo>
                    <a:pt x="131" y="452"/>
                  </a:lnTo>
                  <a:lnTo>
                    <a:pt x="132" y="452"/>
                  </a:lnTo>
                  <a:lnTo>
                    <a:pt x="132" y="456"/>
                  </a:lnTo>
                  <a:lnTo>
                    <a:pt x="134" y="466"/>
                  </a:lnTo>
                  <a:lnTo>
                    <a:pt x="135" y="479"/>
                  </a:lnTo>
                  <a:lnTo>
                    <a:pt x="138" y="490"/>
                  </a:lnTo>
                  <a:lnTo>
                    <a:pt x="144" y="499"/>
                  </a:lnTo>
                  <a:lnTo>
                    <a:pt x="150" y="509"/>
                  </a:lnTo>
                  <a:lnTo>
                    <a:pt x="156" y="517"/>
                  </a:lnTo>
                  <a:lnTo>
                    <a:pt x="159" y="523"/>
                  </a:lnTo>
                  <a:lnTo>
                    <a:pt x="161" y="527"/>
                  </a:lnTo>
                  <a:lnTo>
                    <a:pt x="161" y="541"/>
                  </a:lnTo>
                  <a:lnTo>
                    <a:pt x="162" y="548"/>
                  </a:lnTo>
                  <a:lnTo>
                    <a:pt x="167" y="556"/>
                  </a:lnTo>
                  <a:lnTo>
                    <a:pt x="174" y="566"/>
                  </a:lnTo>
                  <a:lnTo>
                    <a:pt x="182" y="576"/>
                  </a:lnTo>
                  <a:lnTo>
                    <a:pt x="187" y="585"/>
                  </a:lnTo>
                  <a:lnTo>
                    <a:pt x="188" y="588"/>
                  </a:lnTo>
                  <a:lnTo>
                    <a:pt x="190" y="588"/>
                  </a:lnTo>
                  <a:lnTo>
                    <a:pt x="191" y="586"/>
                  </a:lnTo>
                  <a:lnTo>
                    <a:pt x="194" y="586"/>
                  </a:lnTo>
                  <a:lnTo>
                    <a:pt x="200" y="583"/>
                  </a:lnTo>
                  <a:lnTo>
                    <a:pt x="202" y="580"/>
                  </a:lnTo>
                  <a:lnTo>
                    <a:pt x="203" y="577"/>
                  </a:lnTo>
                  <a:lnTo>
                    <a:pt x="203" y="568"/>
                  </a:lnTo>
                  <a:lnTo>
                    <a:pt x="205" y="565"/>
                  </a:lnTo>
                  <a:lnTo>
                    <a:pt x="208" y="563"/>
                  </a:lnTo>
                  <a:lnTo>
                    <a:pt x="209" y="563"/>
                  </a:lnTo>
                  <a:lnTo>
                    <a:pt x="211" y="565"/>
                  </a:lnTo>
                  <a:lnTo>
                    <a:pt x="217" y="565"/>
                  </a:lnTo>
                  <a:lnTo>
                    <a:pt x="218" y="563"/>
                  </a:lnTo>
                  <a:lnTo>
                    <a:pt x="221" y="562"/>
                  </a:lnTo>
                  <a:lnTo>
                    <a:pt x="223" y="560"/>
                  </a:lnTo>
                  <a:lnTo>
                    <a:pt x="226" y="559"/>
                  </a:lnTo>
                  <a:lnTo>
                    <a:pt x="223" y="559"/>
                  </a:lnTo>
                  <a:lnTo>
                    <a:pt x="221" y="557"/>
                  </a:lnTo>
                  <a:lnTo>
                    <a:pt x="221" y="554"/>
                  </a:lnTo>
                  <a:lnTo>
                    <a:pt x="223" y="550"/>
                  </a:lnTo>
                  <a:lnTo>
                    <a:pt x="224" y="547"/>
                  </a:lnTo>
                  <a:lnTo>
                    <a:pt x="236" y="539"/>
                  </a:lnTo>
                  <a:lnTo>
                    <a:pt x="239" y="536"/>
                  </a:lnTo>
                  <a:lnTo>
                    <a:pt x="239" y="533"/>
                  </a:lnTo>
                  <a:lnTo>
                    <a:pt x="238" y="530"/>
                  </a:lnTo>
                  <a:lnTo>
                    <a:pt x="238" y="526"/>
                  </a:lnTo>
                  <a:lnTo>
                    <a:pt x="235" y="517"/>
                  </a:lnTo>
                  <a:lnTo>
                    <a:pt x="235" y="499"/>
                  </a:lnTo>
                  <a:lnTo>
                    <a:pt x="236" y="494"/>
                  </a:lnTo>
                  <a:lnTo>
                    <a:pt x="236" y="493"/>
                  </a:lnTo>
                  <a:lnTo>
                    <a:pt x="238" y="491"/>
                  </a:lnTo>
                  <a:lnTo>
                    <a:pt x="238" y="487"/>
                  </a:lnTo>
                  <a:lnTo>
                    <a:pt x="239" y="482"/>
                  </a:lnTo>
                  <a:lnTo>
                    <a:pt x="239" y="472"/>
                  </a:lnTo>
                  <a:lnTo>
                    <a:pt x="236" y="464"/>
                  </a:lnTo>
                  <a:lnTo>
                    <a:pt x="232" y="459"/>
                  </a:lnTo>
                  <a:lnTo>
                    <a:pt x="232" y="452"/>
                  </a:lnTo>
                  <a:lnTo>
                    <a:pt x="233" y="450"/>
                  </a:lnTo>
                  <a:lnTo>
                    <a:pt x="235" y="447"/>
                  </a:lnTo>
                  <a:lnTo>
                    <a:pt x="235" y="444"/>
                  </a:lnTo>
                  <a:lnTo>
                    <a:pt x="233" y="441"/>
                  </a:lnTo>
                  <a:lnTo>
                    <a:pt x="233" y="431"/>
                  </a:lnTo>
                  <a:lnTo>
                    <a:pt x="239" y="426"/>
                  </a:lnTo>
                  <a:lnTo>
                    <a:pt x="241" y="426"/>
                  </a:lnTo>
                  <a:lnTo>
                    <a:pt x="247" y="423"/>
                  </a:lnTo>
                  <a:lnTo>
                    <a:pt x="247" y="417"/>
                  </a:lnTo>
                  <a:lnTo>
                    <a:pt x="248" y="414"/>
                  </a:lnTo>
                  <a:lnTo>
                    <a:pt x="250" y="413"/>
                  </a:lnTo>
                  <a:lnTo>
                    <a:pt x="254" y="411"/>
                  </a:lnTo>
                  <a:lnTo>
                    <a:pt x="259" y="411"/>
                  </a:lnTo>
                  <a:lnTo>
                    <a:pt x="260" y="408"/>
                  </a:lnTo>
                  <a:lnTo>
                    <a:pt x="262" y="410"/>
                  </a:lnTo>
                  <a:lnTo>
                    <a:pt x="269" y="410"/>
                  </a:lnTo>
                  <a:lnTo>
                    <a:pt x="269" y="405"/>
                  </a:lnTo>
                  <a:lnTo>
                    <a:pt x="271" y="401"/>
                  </a:lnTo>
                  <a:lnTo>
                    <a:pt x="274" y="398"/>
                  </a:lnTo>
                  <a:lnTo>
                    <a:pt x="275" y="393"/>
                  </a:lnTo>
                  <a:lnTo>
                    <a:pt x="278" y="389"/>
                  </a:lnTo>
                  <a:lnTo>
                    <a:pt x="280" y="386"/>
                  </a:lnTo>
                  <a:lnTo>
                    <a:pt x="283" y="384"/>
                  </a:lnTo>
                  <a:lnTo>
                    <a:pt x="284" y="383"/>
                  </a:lnTo>
                  <a:lnTo>
                    <a:pt x="289" y="381"/>
                  </a:lnTo>
                  <a:lnTo>
                    <a:pt x="292" y="380"/>
                  </a:lnTo>
                  <a:lnTo>
                    <a:pt x="295" y="378"/>
                  </a:lnTo>
                  <a:lnTo>
                    <a:pt x="296" y="374"/>
                  </a:lnTo>
                  <a:lnTo>
                    <a:pt x="302" y="362"/>
                  </a:lnTo>
                  <a:lnTo>
                    <a:pt x="307" y="357"/>
                  </a:lnTo>
                  <a:lnTo>
                    <a:pt x="310" y="356"/>
                  </a:lnTo>
                  <a:lnTo>
                    <a:pt x="315" y="351"/>
                  </a:lnTo>
                  <a:lnTo>
                    <a:pt x="318" y="349"/>
                  </a:lnTo>
                  <a:lnTo>
                    <a:pt x="322" y="345"/>
                  </a:lnTo>
                  <a:lnTo>
                    <a:pt x="324" y="345"/>
                  </a:lnTo>
                  <a:lnTo>
                    <a:pt x="321" y="337"/>
                  </a:lnTo>
                  <a:lnTo>
                    <a:pt x="322" y="336"/>
                  </a:lnTo>
                  <a:lnTo>
                    <a:pt x="330" y="343"/>
                  </a:lnTo>
                  <a:lnTo>
                    <a:pt x="345" y="328"/>
                  </a:lnTo>
                  <a:lnTo>
                    <a:pt x="348" y="322"/>
                  </a:lnTo>
                  <a:lnTo>
                    <a:pt x="346" y="321"/>
                  </a:lnTo>
                  <a:lnTo>
                    <a:pt x="345" y="318"/>
                  </a:lnTo>
                  <a:lnTo>
                    <a:pt x="343" y="315"/>
                  </a:lnTo>
                  <a:lnTo>
                    <a:pt x="342" y="312"/>
                  </a:lnTo>
                  <a:lnTo>
                    <a:pt x="342" y="309"/>
                  </a:lnTo>
                  <a:lnTo>
                    <a:pt x="345" y="307"/>
                  </a:lnTo>
                  <a:lnTo>
                    <a:pt x="346" y="306"/>
                  </a:lnTo>
                  <a:lnTo>
                    <a:pt x="349" y="306"/>
                  </a:lnTo>
                  <a:lnTo>
                    <a:pt x="352" y="304"/>
                  </a:lnTo>
                  <a:lnTo>
                    <a:pt x="355" y="301"/>
                  </a:lnTo>
                  <a:lnTo>
                    <a:pt x="358" y="297"/>
                  </a:lnTo>
                  <a:lnTo>
                    <a:pt x="358" y="291"/>
                  </a:lnTo>
                  <a:lnTo>
                    <a:pt x="363" y="292"/>
                  </a:lnTo>
                  <a:lnTo>
                    <a:pt x="364" y="300"/>
                  </a:lnTo>
                  <a:lnTo>
                    <a:pt x="370" y="291"/>
                  </a:lnTo>
                  <a:lnTo>
                    <a:pt x="370" y="295"/>
                  </a:lnTo>
                  <a:lnTo>
                    <a:pt x="372" y="298"/>
                  </a:lnTo>
                  <a:lnTo>
                    <a:pt x="372" y="303"/>
                  </a:lnTo>
                  <a:lnTo>
                    <a:pt x="373" y="306"/>
                  </a:lnTo>
                  <a:lnTo>
                    <a:pt x="375" y="307"/>
                  </a:lnTo>
                  <a:lnTo>
                    <a:pt x="376" y="307"/>
                  </a:lnTo>
                  <a:lnTo>
                    <a:pt x="378" y="306"/>
                  </a:lnTo>
                  <a:lnTo>
                    <a:pt x="378" y="303"/>
                  </a:lnTo>
                  <a:lnTo>
                    <a:pt x="379" y="301"/>
                  </a:lnTo>
                  <a:lnTo>
                    <a:pt x="379" y="298"/>
                  </a:lnTo>
                  <a:lnTo>
                    <a:pt x="381" y="291"/>
                  </a:lnTo>
                  <a:lnTo>
                    <a:pt x="376" y="280"/>
                  </a:lnTo>
                  <a:lnTo>
                    <a:pt x="376" y="271"/>
                  </a:lnTo>
                  <a:lnTo>
                    <a:pt x="369" y="265"/>
                  </a:lnTo>
                  <a:lnTo>
                    <a:pt x="364" y="258"/>
                  </a:lnTo>
                  <a:lnTo>
                    <a:pt x="367" y="255"/>
                  </a:lnTo>
                  <a:lnTo>
                    <a:pt x="369" y="253"/>
                  </a:lnTo>
                  <a:lnTo>
                    <a:pt x="370" y="249"/>
                  </a:lnTo>
                  <a:lnTo>
                    <a:pt x="370" y="247"/>
                  </a:lnTo>
                  <a:lnTo>
                    <a:pt x="369" y="246"/>
                  </a:lnTo>
                  <a:lnTo>
                    <a:pt x="364" y="244"/>
                  </a:lnTo>
                  <a:lnTo>
                    <a:pt x="360" y="244"/>
                  </a:lnTo>
                  <a:lnTo>
                    <a:pt x="357" y="243"/>
                  </a:lnTo>
                  <a:lnTo>
                    <a:pt x="354" y="238"/>
                  </a:lnTo>
                  <a:lnTo>
                    <a:pt x="357" y="235"/>
                  </a:lnTo>
                  <a:lnTo>
                    <a:pt x="358" y="235"/>
                  </a:lnTo>
                  <a:lnTo>
                    <a:pt x="358" y="227"/>
                  </a:lnTo>
                  <a:lnTo>
                    <a:pt x="369" y="227"/>
                  </a:lnTo>
                  <a:lnTo>
                    <a:pt x="369" y="224"/>
                  </a:lnTo>
                  <a:lnTo>
                    <a:pt x="360" y="220"/>
                  </a:lnTo>
                  <a:lnTo>
                    <a:pt x="358" y="220"/>
                  </a:lnTo>
                  <a:lnTo>
                    <a:pt x="355" y="217"/>
                  </a:lnTo>
                  <a:lnTo>
                    <a:pt x="352" y="215"/>
                  </a:lnTo>
                  <a:lnTo>
                    <a:pt x="351" y="212"/>
                  </a:lnTo>
                  <a:lnTo>
                    <a:pt x="351" y="211"/>
                  </a:lnTo>
                  <a:lnTo>
                    <a:pt x="352" y="208"/>
                  </a:lnTo>
                  <a:lnTo>
                    <a:pt x="355" y="205"/>
                  </a:lnTo>
                  <a:lnTo>
                    <a:pt x="352" y="199"/>
                  </a:lnTo>
                  <a:lnTo>
                    <a:pt x="357" y="199"/>
                  </a:lnTo>
                  <a:lnTo>
                    <a:pt x="363" y="203"/>
                  </a:lnTo>
                  <a:lnTo>
                    <a:pt x="361" y="200"/>
                  </a:lnTo>
                  <a:lnTo>
                    <a:pt x="367" y="199"/>
                  </a:lnTo>
                  <a:lnTo>
                    <a:pt x="369" y="203"/>
                  </a:lnTo>
                  <a:lnTo>
                    <a:pt x="369" y="205"/>
                  </a:lnTo>
                  <a:lnTo>
                    <a:pt x="370" y="208"/>
                  </a:lnTo>
                  <a:lnTo>
                    <a:pt x="372" y="209"/>
                  </a:lnTo>
                  <a:lnTo>
                    <a:pt x="375" y="209"/>
                  </a:lnTo>
                  <a:lnTo>
                    <a:pt x="376" y="211"/>
                  </a:lnTo>
                  <a:lnTo>
                    <a:pt x="378" y="206"/>
                  </a:lnTo>
                  <a:lnTo>
                    <a:pt x="379" y="208"/>
                  </a:lnTo>
                  <a:lnTo>
                    <a:pt x="381" y="208"/>
                  </a:lnTo>
                  <a:lnTo>
                    <a:pt x="382" y="209"/>
                  </a:lnTo>
                  <a:lnTo>
                    <a:pt x="382" y="217"/>
                  </a:lnTo>
                  <a:lnTo>
                    <a:pt x="384" y="217"/>
                  </a:lnTo>
                  <a:lnTo>
                    <a:pt x="384" y="226"/>
                  </a:lnTo>
                  <a:lnTo>
                    <a:pt x="385" y="226"/>
                  </a:lnTo>
                  <a:lnTo>
                    <a:pt x="387" y="227"/>
                  </a:lnTo>
                  <a:lnTo>
                    <a:pt x="402" y="227"/>
                  </a:lnTo>
                  <a:lnTo>
                    <a:pt x="406" y="229"/>
                  </a:lnTo>
                  <a:lnTo>
                    <a:pt x="411" y="229"/>
                  </a:lnTo>
                  <a:lnTo>
                    <a:pt x="423" y="226"/>
                  </a:lnTo>
                  <a:lnTo>
                    <a:pt x="425" y="226"/>
                  </a:lnTo>
                  <a:lnTo>
                    <a:pt x="431" y="232"/>
                  </a:lnTo>
                  <a:lnTo>
                    <a:pt x="431" y="233"/>
                  </a:lnTo>
                  <a:lnTo>
                    <a:pt x="429" y="235"/>
                  </a:lnTo>
                  <a:lnTo>
                    <a:pt x="428" y="235"/>
                  </a:lnTo>
                  <a:lnTo>
                    <a:pt x="428" y="238"/>
                  </a:lnTo>
                  <a:lnTo>
                    <a:pt x="426" y="244"/>
                  </a:lnTo>
                  <a:lnTo>
                    <a:pt x="425" y="247"/>
                  </a:lnTo>
                  <a:lnTo>
                    <a:pt x="423" y="249"/>
                  </a:lnTo>
                  <a:lnTo>
                    <a:pt x="421" y="249"/>
                  </a:lnTo>
                  <a:lnTo>
                    <a:pt x="418" y="250"/>
                  </a:lnTo>
                  <a:lnTo>
                    <a:pt x="417" y="250"/>
                  </a:lnTo>
                  <a:lnTo>
                    <a:pt x="414" y="253"/>
                  </a:lnTo>
                  <a:lnTo>
                    <a:pt x="412" y="256"/>
                  </a:lnTo>
                  <a:lnTo>
                    <a:pt x="412" y="261"/>
                  </a:lnTo>
                  <a:lnTo>
                    <a:pt x="414" y="264"/>
                  </a:lnTo>
                  <a:lnTo>
                    <a:pt x="418" y="268"/>
                  </a:lnTo>
                  <a:lnTo>
                    <a:pt x="420" y="268"/>
                  </a:lnTo>
                  <a:lnTo>
                    <a:pt x="425" y="274"/>
                  </a:lnTo>
                  <a:lnTo>
                    <a:pt x="426" y="265"/>
                  </a:lnTo>
                  <a:lnTo>
                    <a:pt x="426" y="259"/>
                  </a:lnTo>
                  <a:lnTo>
                    <a:pt x="431" y="259"/>
                  </a:lnTo>
                  <a:lnTo>
                    <a:pt x="434" y="261"/>
                  </a:lnTo>
                  <a:lnTo>
                    <a:pt x="435" y="262"/>
                  </a:lnTo>
                  <a:lnTo>
                    <a:pt x="435" y="267"/>
                  </a:lnTo>
                  <a:lnTo>
                    <a:pt x="437" y="270"/>
                  </a:lnTo>
                  <a:lnTo>
                    <a:pt x="437" y="271"/>
                  </a:lnTo>
                  <a:lnTo>
                    <a:pt x="438" y="274"/>
                  </a:lnTo>
                  <a:lnTo>
                    <a:pt x="438" y="279"/>
                  </a:lnTo>
                  <a:lnTo>
                    <a:pt x="440" y="282"/>
                  </a:lnTo>
                  <a:lnTo>
                    <a:pt x="443" y="286"/>
                  </a:lnTo>
                  <a:lnTo>
                    <a:pt x="444" y="289"/>
                  </a:lnTo>
                  <a:lnTo>
                    <a:pt x="446" y="291"/>
                  </a:lnTo>
                  <a:lnTo>
                    <a:pt x="446" y="292"/>
                  </a:lnTo>
                  <a:lnTo>
                    <a:pt x="450" y="297"/>
                  </a:lnTo>
                  <a:lnTo>
                    <a:pt x="450" y="291"/>
                  </a:lnTo>
                  <a:lnTo>
                    <a:pt x="452" y="291"/>
                  </a:lnTo>
                  <a:lnTo>
                    <a:pt x="453" y="292"/>
                  </a:lnTo>
                  <a:lnTo>
                    <a:pt x="456" y="292"/>
                  </a:lnTo>
                  <a:lnTo>
                    <a:pt x="456" y="289"/>
                  </a:lnTo>
                  <a:lnTo>
                    <a:pt x="452" y="285"/>
                  </a:lnTo>
                  <a:lnTo>
                    <a:pt x="452" y="279"/>
                  </a:lnTo>
                  <a:lnTo>
                    <a:pt x="450" y="274"/>
                  </a:lnTo>
                  <a:lnTo>
                    <a:pt x="455" y="270"/>
                  </a:lnTo>
                  <a:lnTo>
                    <a:pt x="456" y="270"/>
                  </a:lnTo>
                  <a:lnTo>
                    <a:pt x="455" y="258"/>
                  </a:lnTo>
                  <a:lnTo>
                    <a:pt x="450" y="253"/>
                  </a:lnTo>
                  <a:lnTo>
                    <a:pt x="449" y="253"/>
                  </a:lnTo>
                  <a:lnTo>
                    <a:pt x="462" y="253"/>
                  </a:lnTo>
                  <a:lnTo>
                    <a:pt x="465" y="255"/>
                  </a:lnTo>
                  <a:lnTo>
                    <a:pt x="468" y="255"/>
                  </a:lnTo>
                  <a:lnTo>
                    <a:pt x="468" y="246"/>
                  </a:lnTo>
                  <a:lnTo>
                    <a:pt x="473" y="230"/>
                  </a:lnTo>
                  <a:lnTo>
                    <a:pt x="471" y="229"/>
                  </a:lnTo>
                  <a:lnTo>
                    <a:pt x="470" y="226"/>
                  </a:lnTo>
                  <a:lnTo>
                    <a:pt x="470" y="221"/>
                  </a:lnTo>
                  <a:lnTo>
                    <a:pt x="473" y="220"/>
                  </a:lnTo>
                  <a:lnTo>
                    <a:pt x="474" y="218"/>
                  </a:lnTo>
                  <a:lnTo>
                    <a:pt x="480" y="211"/>
                  </a:lnTo>
                  <a:lnTo>
                    <a:pt x="480" y="208"/>
                  </a:lnTo>
                  <a:lnTo>
                    <a:pt x="477" y="206"/>
                  </a:lnTo>
                  <a:lnTo>
                    <a:pt x="477" y="205"/>
                  </a:lnTo>
                  <a:lnTo>
                    <a:pt x="476" y="203"/>
                  </a:lnTo>
                  <a:lnTo>
                    <a:pt x="476" y="196"/>
                  </a:lnTo>
                  <a:lnTo>
                    <a:pt x="477" y="196"/>
                  </a:lnTo>
                  <a:lnTo>
                    <a:pt x="480" y="194"/>
                  </a:lnTo>
                  <a:lnTo>
                    <a:pt x="483" y="194"/>
                  </a:lnTo>
                  <a:lnTo>
                    <a:pt x="486" y="193"/>
                  </a:lnTo>
                  <a:lnTo>
                    <a:pt x="489" y="190"/>
                  </a:lnTo>
                  <a:lnTo>
                    <a:pt x="489" y="185"/>
                  </a:lnTo>
                  <a:lnTo>
                    <a:pt x="491" y="185"/>
                  </a:lnTo>
                  <a:lnTo>
                    <a:pt x="494" y="184"/>
                  </a:lnTo>
                  <a:lnTo>
                    <a:pt x="503" y="184"/>
                  </a:lnTo>
                  <a:lnTo>
                    <a:pt x="504" y="185"/>
                  </a:lnTo>
                  <a:lnTo>
                    <a:pt x="509" y="185"/>
                  </a:lnTo>
                  <a:lnTo>
                    <a:pt x="509" y="184"/>
                  </a:lnTo>
                  <a:lnTo>
                    <a:pt x="507" y="182"/>
                  </a:lnTo>
                  <a:lnTo>
                    <a:pt x="504" y="181"/>
                  </a:lnTo>
                  <a:lnTo>
                    <a:pt x="503" y="179"/>
                  </a:lnTo>
                  <a:lnTo>
                    <a:pt x="501" y="176"/>
                  </a:lnTo>
                  <a:lnTo>
                    <a:pt x="501" y="176"/>
                  </a:lnTo>
                  <a:lnTo>
                    <a:pt x="501" y="176"/>
                  </a:lnTo>
                  <a:close/>
                </a:path>
              </a:pathLst>
            </a:custGeom>
            <a:solidFill>
              <a:schemeClr val="bg1">
                <a:lumMod val="85000"/>
              </a:schemeClr>
            </a:solid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346" name="Freeform 169"/>
            <p:cNvSpPr/>
            <p:nvPr/>
          </p:nvSpPr>
          <p:spPr bwMode="auto">
            <a:xfrm>
              <a:off x="7220606" y="2743826"/>
              <a:ext cx="198663" cy="92125"/>
            </a:xfrm>
            <a:custGeom>
              <a:avLst/>
              <a:gdLst>
                <a:gd name="T0" fmla="*/ 3 w 120"/>
                <a:gd name="T1" fmla="*/ 5 h 56"/>
                <a:gd name="T2" fmla="*/ 7 w 120"/>
                <a:gd name="T3" fmla="*/ 8 h 56"/>
                <a:gd name="T4" fmla="*/ 15 w 120"/>
                <a:gd name="T5" fmla="*/ 12 h 56"/>
                <a:gd name="T6" fmla="*/ 20 w 120"/>
                <a:gd name="T7" fmla="*/ 14 h 56"/>
                <a:gd name="T8" fmla="*/ 24 w 120"/>
                <a:gd name="T9" fmla="*/ 17 h 56"/>
                <a:gd name="T10" fmla="*/ 29 w 120"/>
                <a:gd name="T11" fmla="*/ 23 h 56"/>
                <a:gd name="T12" fmla="*/ 30 w 120"/>
                <a:gd name="T13" fmla="*/ 30 h 56"/>
                <a:gd name="T14" fmla="*/ 32 w 120"/>
                <a:gd name="T15" fmla="*/ 36 h 56"/>
                <a:gd name="T16" fmla="*/ 36 w 120"/>
                <a:gd name="T17" fmla="*/ 41 h 56"/>
                <a:gd name="T18" fmla="*/ 35 w 120"/>
                <a:gd name="T19" fmla="*/ 44 h 56"/>
                <a:gd name="T20" fmla="*/ 45 w 120"/>
                <a:gd name="T21" fmla="*/ 44 h 56"/>
                <a:gd name="T22" fmla="*/ 51 w 120"/>
                <a:gd name="T23" fmla="*/ 42 h 56"/>
                <a:gd name="T24" fmla="*/ 56 w 120"/>
                <a:gd name="T25" fmla="*/ 45 h 56"/>
                <a:gd name="T26" fmla="*/ 57 w 120"/>
                <a:gd name="T27" fmla="*/ 50 h 56"/>
                <a:gd name="T28" fmla="*/ 63 w 120"/>
                <a:gd name="T29" fmla="*/ 51 h 56"/>
                <a:gd name="T30" fmla="*/ 71 w 120"/>
                <a:gd name="T31" fmla="*/ 51 h 56"/>
                <a:gd name="T32" fmla="*/ 87 w 120"/>
                <a:gd name="T33" fmla="*/ 51 h 56"/>
                <a:gd name="T34" fmla="*/ 89 w 120"/>
                <a:gd name="T35" fmla="*/ 47 h 56"/>
                <a:gd name="T36" fmla="*/ 92 w 120"/>
                <a:gd name="T37" fmla="*/ 48 h 56"/>
                <a:gd name="T38" fmla="*/ 95 w 120"/>
                <a:gd name="T39" fmla="*/ 44 h 56"/>
                <a:gd name="T40" fmla="*/ 102 w 120"/>
                <a:gd name="T41" fmla="*/ 45 h 56"/>
                <a:gd name="T42" fmla="*/ 107 w 120"/>
                <a:gd name="T43" fmla="*/ 51 h 56"/>
                <a:gd name="T44" fmla="*/ 114 w 120"/>
                <a:gd name="T45" fmla="*/ 50 h 56"/>
                <a:gd name="T46" fmla="*/ 120 w 120"/>
                <a:gd name="T47" fmla="*/ 54 h 56"/>
                <a:gd name="T48" fmla="*/ 117 w 120"/>
                <a:gd name="T49" fmla="*/ 48 h 56"/>
                <a:gd name="T50" fmla="*/ 114 w 120"/>
                <a:gd name="T51" fmla="*/ 44 h 56"/>
                <a:gd name="T52" fmla="*/ 107 w 120"/>
                <a:gd name="T53" fmla="*/ 39 h 56"/>
                <a:gd name="T54" fmla="*/ 113 w 120"/>
                <a:gd name="T55" fmla="*/ 38 h 56"/>
                <a:gd name="T56" fmla="*/ 105 w 120"/>
                <a:gd name="T57" fmla="*/ 33 h 56"/>
                <a:gd name="T58" fmla="*/ 98 w 120"/>
                <a:gd name="T59" fmla="*/ 30 h 56"/>
                <a:gd name="T60" fmla="*/ 99 w 120"/>
                <a:gd name="T61" fmla="*/ 27 h 56"/>
                <a:gd name="T62" fmla="*/ 92 w 120"/>
                <a:gd name="T63" fmla="*/ 23 h 56"/>
                <a:gd name="T64" fmla="*/ 86 w 120"/>
                <a:gd name="T65" fmla="*/ 17 h 56"/>
                <a:gd name="T66" fmla="*/ 78 w 120"/>
                <a:gd name="T67" fmla="*/ 20 h 56"/>
                <a:gd name="T68" fmla="*/ 74 w 120"/>
                <a:gd name="T69" fmla="*/ 21 h 56"/>
                <a:gd name="T70" fmla="*/ 63 w 120"/>
                <a:gd name="T71" fmla="*/ 20 h 56"/>
                <a:gd name="T72" fmla="*/ 62 w 120"/>
                <a:gd name="T73" fmla="*/ 17 h 56"/>
                <a:gd name="T74" fmla="*/ 48 w 120"/>
                <a:gd name="T75" fmla="*/ 9 h 56"/>
                <a:gd name="T76" fmla="*/ 38 w 120"/>
                <a:gd name="T77" fmla="*/ 8 h 56"/>
                <a:gd name="T78" fmla="*/ 16 w 120"/>
                <a:gd name="T79" fmla="*/ 3 h 56"/>
                <a:gd name="T80" fmla="*/ 9 w 120"/>
                <a:gd name="T81" fmla="*/ 0 h 56"/>
                <a:gd name="T82" fmla="*/ 0 w 120"/>
                <a:gd name="T83" fmla="*/ 5 h 56"/>
                <a:gd name="T84" fmla="*/ 1 w 120"/>
                <a:gd name="T85"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0" h="56">
                  <a:moveTo>
                    <a:pt x="1" y="5"/>
                  </a:moveTo>
                  <a:lnTo>
                    <a:pt x="3" y="5"/>
                  </a:lnTo>
                  <a:lnTo>
                    <a:pt x="4" y="6"/>
                  </a:lnTo>
                  <a:lnTo>
                    <a:pt x="7" y="8"/>
                  </a:lnTo>
                  <a:lnTo>
                    <a:pt x="10" y="11"/>
                  </a:lnTo>
                  <a:lnTo>
                    <a:pt x="15" y="12"/>
                  </a:lnTo>
                  <a:lnTo>
                    <a:pt x="18" y="14"/>
                  </a:lnTo>
                  <a:lnTo>
                    <a:pt x="20" y="14"/>
                  </a:lnTo>
                  <a:lnTo>
                    <a:pt x="21" y="15"/>
                  </a:lnTo>
                  <a:lnTo>
                    <a:pt x="24" y="17"/>
                  </a:lnTo>
                  <a:lnTo>
                    <a:pt x="26" y="21"/>
                  </a:lnTo>
                  <a:lnTo>
                    <a:pt x="29" y="23"/>
                  </a:lnTo>
                  <a:lnTo>
                    <a:pt x="29" y="26"/>
                  </a:lnTo>
                  <a:lnTo>
                    <a:pt x="30" y="30"/>
                  </a:lnTo>
                  <a:lnTo>
                    <a:pt x="30" y="35"/>
                  </a:lnTo>
                  <a:lnTo>
                    <a:pt x="32" y="36"/>
                  </a:lnTo>
                  <a:lnTo>
                    <a:pt x="35" y="39"/>
                  </a:lnTo>
                  <a:lnTo>
                    <a:pt x="36" y="41"/>
                  </a:lnTo>
                  <a:lnTo>
                    <a:pt x="36" y="42"/>
                  </a:lnTo>
                  <a:lnTo>
                    <a:pt x="35" y="44"/>
                  </a:lnTo>
                  <a:lnTo>
                    <a:pt x="44" y="45"/>
                  </a:lnTo>
                  <a:lnTo>
                    <a:pt x="45" y="44"/>
                  </a:lnTo>
                  <a:lnTo>
                    <a:pt x="48" y="42"/>
                  </a:lnTo>
                  <a:lnTo>
                    <a:pt x="51" y="42"/>
                  </a:lnTo>
                  <a:lnTo>
                    <a:pt x="54" y="44"/>
                  </a:lnTo>
                  <a:lnTo>
                    <a:pt x="56" y="45"/>
                  </a:lnTo>
                  <a:lnTo>
                    <a:pt x="57" y="48"/>
                  </a:lnTo>
                  <a:lnTo>
                    <a:pt x="57" y="50"/>
                  </a:lnTo>
                  <a:lnTo>
                    <a:pt x="63" y="50"/>
                  </a:lnTo>
                  <a:lnTo>
                    <a:pt x="63" y="51"/>
                  </a:lnTo>
                  <a:lnTo>
                    <a:pt x="65" y="54"/>
                  </a:lnTo>
                  <a:lnTo>
                    <a:pt x="71" y="51"/>
                  </a:lnTo>
                  <a:lnTo>
                    <a:pt x="74" y="50"/>
                  </a:lnTo>
                  <a:lnTo>
                    <a:pt x="87" y="51"/>
                  </a:lnTo>
                  <a:lnTo>
                    <a:pt x="87" y="47"/>
                  </a:lnTo>
                  <a:lnTo>
                    <a:pt x="89" y="47"/>
                  </a:lnTo>
                  <a:lnTo>
                    <a:pt x="90" y="48"/>
                  </a:lnTo>
                  <a:lnTo>
                    <a:pt x="92" y="48"/>
                  </a:lnTo>
                  <a:lnTo>
                    <a:pt x="92" y="47"/>
                  </a:lnTo>
                  <a:lnTo>
                    <a:pt x="95" y="44"/>
                  </a:lnTo>
                  <a:lnTo>
                    <a:pt x="101" y="44"/>
                  </a:lnTo>
                  <a:lnTo>
                    <a:pt x="102" y="45"/>
                  </a:lnTo>
                  <a:lnTo>
                    <a:pt x="102" y="47"/>
                  </a:lnTo>
                  <a:lnTo>
                    <a:pt x="107" y="51"/>
                  </a:lnTo>
                  <a:lnTo>
                    <a:pt x="110" y="50"/>
                  </a:lnTo>
                  <a:lnTo>
                    <a:pt x="114" y="50"/>
                  </a:lnTo>
                  <a:lnTo>
                    <a:pt x="119" y="56"/>
                  </a:lnTo>
                  <a:lnTo>
                    <a:pt x="120" y="54"/>
                  </a:lnTo>
                  <a:lnTo>
                    <a:pt x="119" y="50"/>
                  </a:lnTo>
                  <a:lnTo>
                    <a:pt x="117" y="48"/>
                  </a:lnTo>
                  <a:lnTo>
                    <a:pt x="116" y="45"/>
                  </a:lnTo>
                  <a:lnTo>
                    <a:pt x="114" y="44"/>
                  </a:lnTo>
                  <a:lnTo>
                    <a:pt x="113" y="44"/>
                  </a:lnTo>
                  <a:lnTo>
                    <a:pt x="107" y="39"/>
                  </a:lnTo>
                  <a:lnTo>
                    <a:pt x="108" y="38"/>
                  </a:lnTo>
                  <a:lnTo>
                    <a:pt x="113" y="38"/>
                  </a:lnTo>
                  <a:lnTo>
                    <a:pt x="108" y="35"/>
                  </a:lnTo>
                  <a:lnTo>
                    <a:pt x="105" y="33"/>
                  </a:lnTo>
                  <a:lnTo>
                    <a:pt x="102" y="30"/>
                  </a:lnTo>
                  <a:lnTo>
                    <a:pt x="98" y="30"/>
                  </a:lnTo>
                  <a:lnTo>
                    <a:pt x="98" y="29"/>
                  </a:lnTo>
                  <a:lnTo>
                    <a:pt x="99" y="27"/>
                  </a:lnTo>
                  <a:lnTo>
                    <a:pt x="99" y="24"/>
                  </a:lnTo>
                  <a:lnTo>
                    <a:pt x="92" y="23"/>
                  </a:lnTo>
                  <a:lnTo>
                    <a:pt x="89" y="20"/>
                  </a:lnTo>
                  <a:lnTo>
                    <a:pt x="86" y="17"/>
                  </a:lnTo>
                  <a:lnTo>
                    <a:pt x="78" y="17"/>
                  </a:lnTo>
                  <a:lnTo>
                    <a:pt x="78" y="20"/>
                  </a:lnTo>
                  <a:lnTo>
                    <a:pt x="75" y="20"/>
                  </a:lnTo>
                  <a:lnTo>
                    <a:pt x="74" y="21"/>
                  </a:lnTo>
                  <a:lnTo>
                    <a:pt x="66" y="21"/>
                  </a:lnTo>
                  <a:lnTo>
                    <a:pt x="63" y="20"/>
                  </a:lnTo>
                  <a:lnTo>
                    <a:pt x="62" y="20"/>
                  </a:lnTo>
                  <a:lnTo>
                    <a:pt x="62" y="17"/>
                  </a:lnTo>
                  <a:lnTo>
                    <a:pt x="50" y="9"/>
                  </a:lnTo>
                  <a:lnTo>
                    <a:pt x="48" y="9"/>
                  </a:lnTo>
                  <a:lnTo>
                    <a:pt x="47" y="8"/>
                  </a:lnTo>
                  <a:lnTo>
                    <a:pt x="38" y="8"/>
                  </a:lnTo>
                  <a:lnTo>
                    <a:pt x="21" y="5"/>
                  </a:lnTo>
                  <a:lnTo>
                    <a:pt x="16" y="3"/>
                  </a:lnTo>
                  <a:lnTo>
                    <a:pt x="13" y="2"/>
                  </a:lnTo>
                  <a:lnTo>
                    <a:pt x="9" y="0"/>
                  </a:lnTo>
                  <a:lnTo>
                    <a:pt x="6" y="0"/>
                  </a:lnTo>
                  <a:lnTo>
                    <a:pt x="0" y="5"/>
                  </a:lnTo>
                  <a:lnTo>
                    <a:pt x="1" y="5"/>
                  </a:lnTo>
                  <a:lnTo>
                    <a:pt x="1" y="5"/>
                  </a:lnTo>
                  <a:lnTo>
                    <a:pt x="1" y="5"/>
                  </a:lnTo>
                  <a:close/>
                </a:path>
              </a:pathLst>
            </a:custGeom>
            <a:grp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347" name="Freeform 170"/>
            <p:cNvSpPr/>
            <p:nvPr/>
          </p:nvSpPr>
          <p:spPr bwMode="auto">
            <a:xfrm>
              <a:off x="7025252" y="3018557"/>
              <a:ext cx="66222" cy="37837"/>
            </a:xfrm>
            <a:custGeom>
              <a:avLst/>
              <a:gdLst>
                <a:gd name="T0" fmla="*/ 0 w 40"/>
                <a:gd name="T1" fmla="*/ 14 h 23"/>
                <a:gd name="T2" fmla="*/ 2 w 40"/>
                <a:gd name="T3" fmla="*/ 17 h 23"/>
                <a:gd name="T4" fmla="*/ 8 w 40"/>
                <a:gd name="T5" fmla="*/ 20 h 23"/>
                <a:gd name="T6" fmla="*/ 9 w 40"/>
                <a:gd name="T7" fmla="*/ 23 h 23"/>
                <a:gd name="T8" fmla="*/ 15 w 40"/>
                <a:gd name="T9" fmla="*/ 23 h 23"/>
                <a:gd name="T10" fmla="*/ 17 w 40"/>
                <a:gd name="T11" fmla="*/ 22 h 23"/>
                <a:gd name="T12" fmla="*/ 20 w 40"/>
                <a:gd name="T13" fmla="*/ 20 h 23"/>
                <a:gd name="T14" fmla="*/ 22 w 40"/>
                <a:gd name="T15" fmla="*/ 19 h 23"/>
                <a:gd name="T16" fmla="*/ 25 w 40"/>
                <a:gd name="T17" fmla="*/ 17 h 23"/>
                <a:gd name="T18" fmla="*/ 26 w 40"/>
                <a:gd name="T19" fmla="*/ 16 h 23"/>
                <a:gd name="T20" fmla="*/ 28 w 40"/>
                <a:gd name="T21" fmla="*/ 17 h 23"/>
                <a:gd name="T22" fmla="*/ 32 w 40"/>
                <a:gd name="T23" fmla="*/ 17 h 23"/>
                <a:gd name="T24" fmla="*/ 32 w 40"/>
                <a:gd name="T25" fmla="*/ 11 h 23"/>
                <a:gd name="T26" fmla="*/ 40 w 40"/>
                <a:gd name="T27" fmla="*/ 0 h 23"/>
                <a:gd name="T28" fmla="*/ 29 w 40"/>
                <a:gd name="T29" fmla="*/ 8 h 23"/>
                <a:gd name="T30" fmla="*/ 15 w 40"/>
                <a:gd name="T31" fmla="*/ 8 h 23"/>
                <a:gd name="T32" fmla="*/ 12 w 40"/>
                <a:gd name="T33" fmla="*/ 10 h 23"/>
                <a:gd name="T34" fmla="*/ 12 w 40"/>
                <a:gd name="T35" fmla="*/ 11 h 23"/>
                <a:gd name="T36" fmla="*/ 3 w 40"/>
                <a:gd name="T37" fmla="*/ 11 h 23"/>
                <a:gd name="T38" fmla="*/ 0 w 40"/>
                <a:gd name="T39" fmla="*/ 13 h 23"/>
                <a:gd name="T40" fmla="*/ 0 w 40"/>
                <a:gd name="T41" fmla="*/ 14 h 23"/>
                <a:gd name="T42" fmla="*/ 0 w 40"/>
                <a:gd name="T43" fmla="*/ 14 h 23"/>
                <a:gd name="T44" fmla="*/ 0 w 40"/>
                <a:gd name="T45"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 h="23">
                  <a:moveTo>
                    <a:pt x="0" y="14"/>
                  </a:moveTo>
                  <a:lnTo>
                    <a:pt x="2" y="17"/>
                  </a:lnTo>
                  <a:lnTo>
                    <a:pt x="8" y="20"/>
                  </a:lnTo>
                  <a:lnTo>
                    <a:pt x="9" y="23"/>
                  </a:lnTo>
                  <a:lnTo>
                    <a:pt x="15" y="23"/>
                  </a:lnTo>
                  <a:lnTo>
                    <a:pt x="17" y="22"/>
                  </a:lnTo>
                  <a:lnTo>
                    <a:pt x="20" y="20"/>
                  </a:lnTo>
                  <a:lnTo>
                    <a:pt x="22" y="19"/>
                  </a:lnTo>
                  <a:lnTo>
                    <a:pt x="25" y="17"/>
                  </a:lnTo>
                  <a:lnTo>
                    <a:pt x="26" y="16"/>
                  </a:lnTo>
                  <a:lnTo>
                    <a:pt x="28" y="17"/>
                  </a:lnTo>
                  <a:lnTo>
                    <a:pt x="32" y="17"/>
                  </a:lnTo>
                  <a:lnTo>
                    <a:pt x="32" y="11"/>
                  </a:lnTo>
                  <a:lnTo>
                    <a:pt x="40" y="0"/>
                  </a:lnTo>
                  <a:lnTo>
                    <a:pt x="29" y="8"/>
                  </a:lnTo>
                  <a:lnTo>
                    <a:pt x="15" y="8"/>
                  </a:lnTo>
                  <a:lnTo>
                    <a:pt x="12" y="10"/>
                  </a:lnTo>
                  <a:lnTo>
                    <a:pt x="12" y="11"/>
                  </a:lnTo>
                  <a:lnTo>
                    <a:pt x="3" y="11"/>
                  </a:lnTo>
                  <a:lnTo>
                    <a:pt x="0" y="13"/>
                  </a:lnTo>
                  <a:lnTo>
                    <a:pt x="0" y="14"/>
                  </a:lnTo>
                  <a:lnTo>
                    <a:pt x="0" y="14"/>
                  </a:lnTo>
                  <a:lnTo>
                    <a:pt x="0" y="14"/>
                  </a:lnTo>
                  <a:close/>
                </a:path>
              </a:pathLst>
            </a:custGeom>
            <a:solidFill>
              <a:schemeClr val="accent1"/>
            </a:solid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348" name="Freeform 171"/>
            <p:cNvSpPr>
              <a:spLocks noEditPoints="1"/>
            </p:cNvSpPr>
            <p:nvPr/>
          </p:nvSpPr>
          <p:spPr bwMode="auto">
            <a:xfrm>
              <a:off x="8197369" y="2404942"/>
              <a:ext cx="1586004" cy="1217354"/>
            </a:xfrm>
            <a:custGeom>
              <a:avLst/>
              <a:gdLst>
                <a:gd name="T0" fmla="*/ 746 w 958"/>
                <a:gd name="T1" fmla="*/ 734 h 740"/>
                <a:gd name="T2" fmla="*/ 952 w 958"/>
                <a:gd name="T3" fmla="*/ 128 h 740"/>
                <a:gd name="T4" fmla="*/ 892 w 958"/>
                <a:gd name="T5" fmla="*/ 122 h 740"/>
                <a:gd name="T6" fmla="*/ 818 w 958"/>
                <a:gd name="T7" fmla="*/ 84 h 740"/>
                <a:gd name="T8" fmla="*/ 755 w 958"/>
                <a:gd name="T9" fmla="*/ 28 h 740"/>
                <a:gd name="T10" fmla="*/ 659 w 958"/>
                <a:gd name="T11" fmla="*/ 6 h 740"/>
                <a:gd name="T12" fmla="*/ 669 w 958"/>
                <a:gd name="T13" fmla="*/ 69 h 740"/>
                <a:gd name="T14" fmla="*/ 635 w 958"/>
                <a:gd name="T15" fmla="*/ 117 h 740"/>
                <a:gd name="T16" fmla="*/ 695 w 958"/>
                <a:gd name="T17" fmla="*/ 122 h 740"/>
                <a:gd name="T18" fmla="*/ 680 w 958"/>
                <a:gd name="T19" fmla="*/ 144 h 740"/>
                <a:gd name="T20" fmla="*/ 621 w 958"/>
                <a:gd name="T21" fmla="*/ 179 h 740"/>
                <a:gd name="T22" fmla="*/ 616 w 958"/>
                <a:gd name="T23" fmla="*/ 208 h 740"/>
                <a:gd name="T24" fmla="*/ 513 w 958"/>
                <a:gd name="T25" fmla="*/ 247 h 740"/>
                <a:gd name="T26" fmla="*/ 448 w 958"/>
                <a:gd name="T27" fmla="*/ 226 h 740"/>
                <a:gd name="T28" fmla="*/ 350 w 958"/>
                <a:gd name="T29" fmla="*/ 209 h 740"/>
                <a:gd name="T30" fmla="*/ 265 w 958"/>
                <a:gd name="T31" fmla="*/ 176 h 740"/>
                <a:gd name="T32" fmla="*/ 240 w 958"/>
                <a:gd name="T33" fmla="*/ 138 h 740"/>
                <a:gd name="T34" fmla="*/ 177 w 958"/>
                <a:gd name="T35" fmla="*/ 99 h 740"/>
                <a:gd name="T36" fmla="*/ 146 w 958"/>
                <a:gd name="T37" fmla="*/ 122 h 740"/>
                <a:gd name="T38" fmla="*/ 113 w 958"/>
                <a:gd name="T39" fmla="*/ 173 h 740"/>
                <a:gd name="T40" fmla="*/ 76 w 958"/>
                <a:gd name="T41" fmla="*/ 182 h 740"/>
                <a:gd name="T42" fmla="*/ 98 w 958"/>
                <a:gd name="T43" fmla="*/ 239 h 740"/>
                <a:gd name="T44" fmla="*/ 34 w 958"/>
                <a:gd name="T45" fmla="*/ 274 h 740"/>
                <a:gd name="T46" fmla="*/ 5 w 958"/>
                <a:gd name="T47" fmla="*/ 292 h 740"/>
                <a:gd name="T48" fmla="*/ 32 w 958"/>
                <a:gd name="T49" fmla="*/ 333 h 740"/>
                <a:gd name="T50" fmla="*/ 70 w 958"/>
                <a:gd name="T51" fmla="*/ 367 h 740"/>
                <a:gd name="T52" fmla="*/ 131 w 958"/>
                <a:gd name="T53" fmla="*/ 395 h 740"/>
                <a:gd name="T54" fmla="*/ 131 w 958"/>
                <a:gd name="T55" fmla="*/ 440 h 740"/>
                <a:gd name="T56" fmla="*/ 136 w 958"/>
                <a:gd name="T57" fmla="*/ 465 h 740"/>
                <a:gd name="T58" fmla="*/ 195 w 958"/>
                <a:gd name="T59" fmla="*/ 486 h 740"/>
                <a:gd name="T60" fmla="*/ 235 w 958"/>
                <a:gd name="T61" fmla="*/ 514 h 740"/>
                <a:gd name="T62" fmla="*/ 267 w 958"/>
                <a:gd name="T63" fmla="*/ 535 h 740"/>
                <a:gd name="T64" fmla="*/ 318 w 958"/>
                <a:gd name="T65" fmla="*/ 532 h 740"/>
                <a:gd name="T66" fmla="*/ 353 w 958"/>
                <a:gd name="T67" fmla="*/ 536 h 740"/>
                <a:gd name="T68" fmla="*/ 398 w 958"/>
                <a:gd name="T69" fmla="*/ 520 h 740"/>
                <a:gd name="T70" fmla="*/ 455 w 958"/>
                <a:gd name="T71" fmla="*/ 514 h 740"/>
                <a:gd name="T72" fmla="*/ 503 w 958"/>
                <a:gd name="T73" fmla="*/ 544 h 740"/>
                <a:gd name="T74" fmla="*/ 491 w 958"/>
                <a:gd name="T75" fmla="*/ 604 h 740"/>
                <a:gd name="T76" fmla="*/ 534 w 958"/>
                <a:gd name="T77" fmla="*/ 645 h 740"/>
                <a:gd name="T78" fmla="*/ 568 w 958"/>
                <a:gd name="T79" fmla="*/ 679 h 740"/>
                <a:gd name="T80" fmla="*/ 610 w 958"/>
                <a:gd name="T81" fmla="*/ 645 h 740"/>
                <a:gd name="T82" fmla="*/ 647 w 958"/>
                <a:gd name="T83" fmla="*/ 642 h 740"/>
                <a:gd name="T84" fmla="*/ 701 w 958"/>
                <a:gd name="T85" fmla="*/ 661 h 740"/>
                <a:gd name="T86" fmla="*/ 740 w 958"/>
                <a:gd name="T87" fmla="*/ 697 h 740"/>
                <a:gd name="T88" fmla="*/ 787 w 958"/>
                <a:gd name="T89" fmla="*/ 643 h 740"/>
                <a:gd name="T90" fmla="*/ 860 w 958"/>
                <a:gd name="T91" fmla="*/ 621 h 740"/>
                <a:gd name="T92" fmla="*/ 883 w 958"/>
                <a:gd name="T93" fmla="*/ 565 h 740"/>
                <a:gd name="T94" fmla="*/ 906 w 958"/>
                <a:gd name="T95" fmla="*/ 514 h 740"/>
                <a:gd name="T96" fmla="*/ 889 w 958"/>
                <a:gd name="T97" fmla="*/ 485 h 740"/>
                <a:gd name="T98" fmla="*/ 882 w 958"/>
                <a:gd name="T99" fmla="*/ 462 h 740"/>
                <a:gd name="T100" fmla="*/ 877 w 958"/>
                <a:gd name="T101" fmla="*/ 455 h 740"/>
                <a:gd name="T102" fmla="*/ 821 w 958"/>
                <a:gd name="T103" fmla="*/ 390 h 740"/>
                <a:gd name="T104" fmla="*/ 838 w 958"/>
                <a:gd name="T105" fmla="*/ 358 h 740"/>
                <a:gd name="T106" fmla="*/ 838 w 958"/>
                <a:gd name="T107" fmla="*/ 333 h 740"/>
                <a:gd name="T108" fmla="*/ 790 w 958"/>
                <a:gd name="T109" fmla="*/ 321 h 740"/>
                <a:gd name="T110" fmla="*/ 775 w 958"/>
                <a:gd name="T111" fmla="*/ 297 h 740"/>
                <a:gd name="T112" fmla="*/ 805 w 958"/>
                <a:gd name="T113" fmla="*/ 265 h 740"/>
                <a:gd name="T114" fmla="*/ 827 w 958"/>
                <a:gd name="T115" fmla="*/ 301 h 740"/>
                <a:gd name="T116" fmla="*/ 868 w 958"/>
                <a:gd name="T117" fmla="*/ 277 h 740"/>
                <a:gd name="T118" fmla="*/ 910 w 958"/>
                <a:gd name="T119" fmla="*/ 239 h 740"/>
                <a:gd name="T120" fmla="*/ 951 w 958"/>
                <a:gd name="T121" fmla="*/ 221 h 740"/>
                <a:gd name="T122" fmla="*/ 939 w 958"/>
                <a:gd name="T123" fmla="*/ 173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58" h="740">
                  <a:moveTo>
                    <a:pt x="749" y="703"/>
                  </a:moveTo>
                  <a:lnTo>
                    <a:pt x="746" y="702"/>
                  </a:lnTo>
                  <a:lnTo>
                    <a:pt x="726" y="702"/>
                  </a:lnTo>
                  <a:lnTo>
                    <a:pt x="725" y="706"/>
                  </a:lnTo>
                  <a:lnTo>
                    <a:pt x="720" y="705"/>
                  </a:lnTo>
                  <a:lnTo>
                    <a:pt x="716" y="712"/>
                  </a:lnTo>
                  <a:lnTo>
                    <a:pt x="714" y="714"/>
                  </a:lnTo>
                  <a:lnTo>
                    <a:pt x="710" y="723"/>
                  </a:lnTo>
                  <a:lnTo>
                    <a:pt x="711" y="726"/>
                  </a:lnTo>
                  <a:lnTo>
                    <a:pt x="713" y="731"/>
                  </a:lnTo>
                  <a:lnTo>
                    <a:pt x="722" y="738"/>
                  </a:lnTo>
                  <a:lnTo>
                    <a:pt x="725" y="740"/>
                  </a:lnTo>
                  <a:lnTo>
                    <a:pt x="726" y="740"/>
                  </a:lnTo>
                  <a:lnTo>
                    <a:pt x="734" y="738"/>
                  </a:lnTo>
                  <a:lnTo>
                    <a:pt x="738" y="738"/>
                  </a:lnTo>
                  <a:lnTo>
                    <a:pt x="744" y="735"/>
                  </a:lnTo>
                  <a:lnTo>
                    <a:pt x="746" y="734"/>
                  </a:lnTo>
                  <a:lnTo>
                    <a:pt x="746" y="722"/>
                  </a:lnTo>
                  <a:lnTo>
                    <a:pt x="747" y="719"/>
                  </a:lnTo>
                  <a:lnTo>
                    <a:pt x="749" y="717"/>
                  </a:lnTo>
                  <a:lnTo>
                    <a:pt x="751" y="714"/>
                  </a:lnTo>
                  <a:lnTo>
                    <a:pt x="751" y="706"/>
                  </a:lnTo>
                  <a:lnTo>
                    <a:pt x="749" y="703"/>
                  </a:lnTo>
                  <a:lnTo>
                    <a:pt x="749" y="703"/>
                  </a:lnTo>
                  <a:lnTo>
                    <a:pt x="749" y="703"/>
                  </a:lnTo>
                  <a:close/>
                  <a:moveTo>
                    <a:pt x="958" y="164"/>
                  </a:moveTo>
                  <a:lnTo>
                    <a:pt x="957" y="158"/>
                  </a:lnTo>
                  <a:lnTo>
                    <a:pt x="958" y="149"/>
                  </a:lnTo>
                  <a:lnTo>
                    <a:pt x="954" y="147"/>
                  </a:lnTo>
                  <a:lnTo>
                    <a:pt x="954" y="141"/>
                  </a:lnTo>
                  <a:lnTo>
                    <a:pt x="951" y="138"/>
                  </a:lnTo>
                  <a:lnTo>
                    <a:pt x="951" y="134"/>
                  </a:lnTo>
                  <a:lnTo>
                    <a:pt x="948" y="129"/>
                  </a:lnTo>
                  <a:lnTo>
                    <a:pt x="952" y="128"/>
                  </a:lnTo>
                  <a:lnTo>
                    <a:pt x="952" y="120"/>
                  </a:lnTo>
                  <a:lnTo>
                    <a:pt x="946" y="116"/>
                  </a:lnTo>
                  <a:lnTo>
                    <a:pt x="946" y="111"/>
                  </a:lnTo>
                  <a:lnTo>
                    <a:pt x="945" y="108"/>
                  </a:lnTo>
                  <a:lnTo>
                    <a:pt x="940" y="107"/>
                  </a:lnTo>
                  <a:lnTo>
                    <a:pt x="930" y="107"/>
                  </a:lnTo>
                  <a:lnTo>
                    <a:pt x="928" y="113"/>
                  </a:lnTo>
                  <a:lnTo>
                    <a:pt x="921" y="113"/>
                  </a:lnTo>
                  <a:lnTo>
                    <a:pt x="918" y="114"/>
                  </a:lnTo>
                  <a:lnTo>
                    <a:pt x="916" y="114"/>
                  </a:lnTo>
                  <a:lnTo>
                    <a:pt x="915" y="116"/>
                  </a:lnTo>
                  <a:lnTo>
                    <a:pt x="915" y="122"/>
                  </a:lnTo>
                  <a:lnTo>
                    <a:pt x="906" y="120"/>
                  </a:lnTo>
                  <a:lnTo>
                    <a:pt x="906" y="123"/>
                  </a:lnTo>
                  <a:lnTo>
                    <a:pt x="901" y="123"/>
                  </a:lnTo>
                  <a:lnTo>
                    <a:pt x="898" y="120"/>
                  </a:lnTo>
                  <a:lnTo>
                    <a:pt x="892" y="122"/>
                  </a:lnTo>
                  <a:lnTo>
                    <a:pt x="882" y="113"/>
                  </a:lnTo>
                  <a:lnTo>
                    <a:pt x="882" y="110"/>
                  </a:lnTo>
                  <a:lnTo>
                    <a:pt x="880" y="107"/>
                  </a:lnTo>
                  <a:lnTo>
                    <a:pt x="880" y="105"/>
                  </a:lnTo>
                  <a:lnTo>
                    <a:pt x="879" y="104"/>
                  </a:lnTo>
                  <a:lnTo>
                    <a:pt x="874" y="104"/>
                  </a:lnTo>
                  <a:lnTo>
                    <a:pt x="868" y="96"/>
                  </a:lnTo>
                  <a:lnTo>
                    <a:pt x="857" y="96"/>
                  </a:lnTo>
                  <a:lnTo>
                    <a:pt x="853" y="92"/>
                  </a:lnTo>
                  <a:lnTo>
                    <a:pt x="850" y="90"/>
                  </a:lnTo>
                  <a:lnTo>
                    <a:pt x="845" y="86"/>
                  </a:lnTo>
                  <a:lnTo>
                    <a:pt x="842" y="86"/>
                  </a:lnTo>
                  <a:lnTo>
                    <a:pt x="839" y="89"/>
                  </a:lnTo>
                  <a:lnTo>
                    <a:pt x="836" y="87"/>
                  </a:lnTo>
                  <a:lnTo>
                    <a:pt x="835" y="86"/>
                  </a:lnTo>
                  <a:lnTo>
                    <a:pt x="830" y="84"/>
                  </a:lnTo>
                  <a:lnTo>
                    <a:pt x="818" y="84"/>
                  </a:lnTo>
                  <a:lnTo>
                    <a:pt x="815" y="83"/>
                  </a:lnTo>
                  <a:lnTo>
                    <a:pt x="814" y="80"/>
                  </a:lnTo>
                  <a:lnTo>
                    <a:pt x="808" y="77"/>
                  </a:lnTo>
                  <a:lnTo>
                    <a:pt x="806" y="75"/>
                  </a:lnTo>
                  <a:lnTo>
                    <a:pt x="805" y="75"/>
                  </a:lnTo>
                  <a:lnTo>
                    <a:pt x="803" y="69"/>
                  </a:lnTo>
                  <a:lnTo>
                    <a:pt x="800" y="69"/>
                  </a:lnTo>
                  <a:lnTo>
                    <a:pt x="799" y="66"/>
                  </a:lnTo>
                  <a:lnTo>
                    <a:pt x="793" y="62"/>
                  </a:lnTo>
                  <a:lnTo>
                    <a:pt x="791" y="59"/>
                  </a:lnTo>
                  <a:lnTo>
                    <a:pt x="779" y="53"/>
                  </a:lnTo>
                  <a:lnTo>
                    <a:pt x="776" y="53"/>
                  </a:lnTo>
                  <a:lnTo>
                    <a:pt x="773" y="44"/>
                  </a:lnTo>
                  <a:lnTo>
                    <a:pt x="761" y="37"/>
                  </a:lnTo>
                  <a:lnTo>
                    <a:pt x="760" y="30"/>
                  </a:lnTo>
                  <a:lnTo>
                    <a:pt x="758" y="30"/>
                  </a:lnTo>
                  <a:lnTo>
                    <a:pt x="755" y="28"/>
                  </a:lnTo>
                  <a:lnTo>
                    <a:pt x="752" y="28"/>
                  </a:lnTo>
                  <a:lnTo>
                    <a:pt x="749" y="25"/>
                  </a:lnTo>
                  <a:lnTo>
                    <a:pt x="746" y="24"/>
                  </a:lnTo>
                  <a:lnTo>
                    <a:pt x="743" y="21"/>
                  </a:lnTo>
                  <a:lnTo>
                    <a:pt x="741" y="21"/>
                  </a:lnTo>
                  <a:lnTo>
                    <a:pt x="741" y="18"/>
                  </a:lnTo>
                  <a:lnTo>
                    <a:pt x="738" y="16"/>
                  </a:lnTo>
                  <a:lnTo>
                    <a:pt x="737" y="15"/>
                  </a:lnTo>
                  <a:lnTo>
                    <a:pt x="734" y="13"/>
                  </a:lnTo>
                  <a:lnTo>
                    <a:pt x="732" y="12"/>
                  </a:lnTo>
                  <a:lnTo>
                    <a:pt x="713" y="12"/>
                  </a:lnTo>
                  <a:lnTo>
                    <a:pt x="704" y="4"/>
                  </a:lnTo>
                  <a:lnTo>
                    <a:pt x="695" y="0"/>
                  </a:lnTo>
                  <a:lnTo>
                    <a:pt x="680" y="3"/>
                  </a:lnTo>
                  <a:lnTo>
                    <a:pt x="669" y="1"/>
                  </a:lnTo>
                  <a:lnTo>
                    <a:pt x="668" y="4"/>
                  </a:lnTo>
                  <a:lnTo>
                    <a:pt x="659" y="6"/>
                  </a:lnTo>
                  <a:lnTo>
                    <a:pt x="648" y="18"/>
                  </a:lnTo>
                  <a:lnTo>
                    <a:pt x="647" y="18"/>
                  </a:lnTo>
                  <a:lnTo>
                    <a:pt x="647" y="21"/>
                  </a:lnTo>
                  <a:lnTo>
                    <a:pt x="648" y="21"/>
                  </a:lnTo>
                  <a:lnTo>
                    <a:pt x="653" y="22"/>
                  </a:lnTo>
                  <a:lnTo>
                    <a:pt x="656" y="22"/>
                  </a:lnTo>
                  <a:lnTo>
                    <a:pt x="657" y="24"/>
                  </a:lnTo>
                  <a:lnTo>
                    <a:pt x="660" y="24"/>
                  </a:lnTo>
                  <a:lnTo>
                    <a:pt x="663" y="27"/>
                  </a:lnTo>
                  <a:lnTo>
                    <a:pt x="666" y="28"/>
                  </a:lnTo>
                  <a:lnTo>
                    <a:pt x="668" y="30"/>
                  </a:lnTo>
                  <a:lnTo>
                    <a:pt x="668" y="33"/>
                  </a:lnTo>
                  <a:lnTo>
                    <a:pt x="663" y="37"/>
                  </a:lnTo>
                  <a:lnTo>
                    <a:pt x="663" y="57"/>
                  </a:lnTo>
                  <a:lnTo>
                    <a:pt x="665" y="68"/>
                  </a:lnTo>
                  <a:lnTo>
                    <a:pt x="666" y="69"/>
                  </a:lnTo>
                  <a:lnTo>
                    <a:pt x="669" y="69"/>
                  </a:lnTo>
                  <a:lnTo>
                    <a:pt x="669" y="72"/>
                  </a:lnTo>
                  <a:lnTo>
                    <a:pt x="668" y="74"/>
                  </a:lnTo>
                  <a:lnTo>
                    <a:pt x="665" y="75"/>
                  </a:lnTo>
                  <a:lnTo>
                    <a:pt x="659" y="75"/>
                  </a:lnTo>
                  <a:lnTo>
                    <a:pt x="659" y="78"/>
                  </a:lnTo>
                  <a:lnTo>
                    <a:pt x="654" y="84"/>
                  </a:lnTo>
                  <a:lnTo>
                    <a:pt x="651" y="84"/>
                  </a:lnTo>
                  <a:lnTo>
                    <a:pt x="650" y="83"/>
                  </a:lnTo>
                  <a:lnTo>
                    <a:pt x="639" y="83"/>
                  </a:lnTo>
                  <a:lnTo>
                    <a:pt x="630" y="75"/>
                  </a:lnTo>
                  <a:lnTo>
                    <a:pt x="630" y="98"/>
                  </a:lnTo>
                  <a:lnTo>
                    <a:pt x="632" y="101"/>
                  </a:lnTo>
                  <a:lnTo>
                    <a:pt x="633" y="107"/>
                  </a:lnTo>
                  <a:lnTo>
                    <a:pt x="635" y="110"/>
                  </a:lnTo>
                  <a:lnTo>
                    <a:pt x="633" y="110"/>
                  </a:lnTo>
                  <a:lnTo>
                    <a:pt x="633" y="114"/>
                  </a:lnTo>
                  <a:lnTo>
                    <a:pt x="635" y="117"/>
                  </a:lnTo>
                  <a:lnTo>
                    <a:pt x="638" y="120"/>
                  </a:lnTo>
                  <a:lnTo>
                    <a:pt x="639" y="122"/>
                  </a:lnTo>
                  <a:lnTo>
                    <a:pt x="644" y="122"/>
                  </a:lnTo>
                  <a:lnTo>
                    <a:pt x="644" y="120"/>
                  </a:lnTo>
                  <a:lnTo>
                    <a:pt x="642" y="120"/>
                  </a:lnTo>
                  <a:lnTo>
                    <a:pt x="644" y="117"/>
                  </a:lnTo>
                  <a:lnTo>
                    <a:pt x="659" y="117"/>
                  </a:lnTo>
                  <a:lnTo>
                    <a:pt x="662" y="122"/>
                  </a:lnTo>
                  <a:lnTo>
                    <a:pt x="665" y="123"/>
                  </a:lnTo>
                  <a:lnTo>
                    <a:pt x="666" y="123"/>
                  </a:lnTo>
                  <a:lnTo>
                    <a:pt x="668" y="122"/>
                  </a:lnTo>
                  <a:lnTo>
                    <a:pt x="668" y="114"/>
                  </a:lnTo>
                  <a:lnTo>
                    <a:pt x="686" y="114"/>
                  </a:lnTo>
                  <a:lnTo>
                    <a:pt x="686" y="117"/>
                  </a:lnTo>
                  <a:lnTo>
                    <a:pt x="687" y="120"/>
                  </a:lnTo>
                  <a:lnTo>
                    <a:pt x="690" y="122"/>
                  </a:lnTo>
                  <a:lnTo>
                    <a:pt x="695" y="122"/>
                  </a:lnTo>
                  <a:lnTo>
                    <a:pt x="696" y="123"/>
                  </a:lnTo>
                  <a:lnTo>
                    <a:pt x="699" y="125"/>
                  </a:lnTo>
                  <a:lnTo>
                    <a:pt x="702" y="128"/>
                  </a:lnTo>
                  <a:lnTo>
                    <a:pt x="708" y="131"/>
                  </a:lnTo>
                  <a:lnTo>
                    <a:pt x="711" y="131"/>
                  </a:lnTo>
                  <a:lnTo>
                    <a:pt x="713" y="134"/>
                  </a:lnTo>
                  <a:lnTo>
                    <a:pt x="720" y="140"/>
                  </a:lnTo>
                  <a:lnTo>
                    <a:pt x="720" y="141"/>
                  </a:lnTo>
                  <a:lnTo>
                    <a:pt x="717" y="143"/>
                  </a:lnTo>
                  <a:lnTo>
                    <a:pt x="708" y="143"/>
                  </a:lnTo>
                  <a:lnTo>
                    <a:pt x="707" y="141"/>
                  </a:lnTo>
                  <a:lnTo>
                    <a:pt x="704" y="140"/>
                  </a:lnTo>
                  <a:lnTo>
                    <a:pt x="696" y="140"/>
                  </a:lnTo>
                  <a:lnTo>
                    <a:pt x="695" y="141"/>
                  </a:lnTo>
                  <a:lnTo>
                    <a:pt x="693" y="141"/>
                  </a:lnTo>
                  <a:lnTo>
                    <a:pt x="689" y="146"/>
                  </a:lnTo>
                  <a:lnTo>
                    <a:pt x="680" y="144"/>
                  </a:lnTo>
                  <a:lnTo>
                    <a:pt x="680" y="149"/>
                  </a:lnTo>
                  <a:lnTo>
                    <a:pt x="677" y="149"/>
                  </a:lnTo>
                  <a:lnTo>
                    <a:pt x="668" y="153"/>
                  </a:lnTo>
                  <a:lnTo>
                    <a:pt x="666" y="157"/>
                  </a:lnTo>
                  <a:lnTo>
                    <a:pt x="668" y="160"/>
                  </a:lnTo>
                  <a:lnTo>
                    <a:pt x="671" y="163"/>
                  </a:lnTo>
                  <a:lnTo>
                    <a:pt x="665" y="169"/>
                  </a:lnTo>
                  <a:lnTo>
                    <a:pt x="647" y="169"/>
                  </a:lnTo>
                  <a:lnTo>
                    <a:pt x="647" y="175"/>
                  </a:lnTo>
                  <a:lnTo>
                    <a:pt x="644" y="176"/>
                  </a:lnTo>
                  <a:lnTo>
                    <a:pt x="642" y="179"/>
                  </a:lnTo>
                  <a:lnTo>
                    <a:pt x="639" y="181"/>
                  </a:lnTo>
                  <a:lnTo>
                    <a:pt x="635" y="181"/>
                  </a:lnTo>
                  <a:lnTo>
                    <a:pt x="632" y="182"/>
                  </a:lnTo>
                  <a:lnTo>
                    <a:pt x="625" y="182"/>
                  </a:lnTo>
                  <a:lnTo>
                    <a:pt x="622" y="181"/>
                  </a:lnTo>
                  <a:lnTo>
                    <a:pt x="621" y="179"/>
                  </a:lnTo>
                  <a:lnTo>
                    <a:pt x="618" y="178"/>
                  </a:lnTo>
                  <a:lnTo>
                    <a:pt x="616" y="176"/>
                  </a:lnTo>
                  <a:lnTo>
                    <a:pt x="615" y="176"/>
                  </a:lnTo>
                  <a:lnTo>
                    <a:pt x="613" y="175"/>
                  </a:lnTo>
                  <a:lnTo>
                    <a:pt x="606" y="175"/>
                  </a:lnTo>
                  <a:lnTo>
                    <a:pt x="603" y="176"/>
                  </a:lnTo>
                  <a:lnTo>
                    <a:pt x="603" y="179"/>
                  </a:lnTo>
                  <a:lnTo>
                    <a:pt x="601" y="182"/>
                  </a:lnTo>
                  <a:lnTo>
                    <a:pt x="601" y="185"/>
                  </a:lnTo>
                  <a:lnTo>
                    <a:pt x="603" y="188"/>
                  </a:lnTo>
                  <a:lnTo>
                    <a:pt x="609" y="194"/>
                  </a:lnTo>
                  <a:lnTo>
                    <a:pt x="612" y="196"/>
                  </a:lnTo>
                  <a:lnTo>
                    <a:pt x="616" y="200"/>
                  </a:lnTo>
                  <a:lnTo>
                    <a:pt x="619" y="202"/>
                  </a:lnTo>
                  <a:lnTo>
                    <a:pt x="619" y="203"/>
                  </a:lnTo>
                  <a:lnTo>
                    <a:pt x="618" y="205"/>
                  </a:lnTo>
                  <a:lnTo>
                    <a:pt x="616" y="208"/>
                  </a:lnTo>
                  <a:lnTo>
                    <a:pt x="613" y="211"/>
                  </a:lnTo>
                  <a:lnTo>
                    <a:pt x="606" y="211"/>
                  </a:lnTo>
                  <a:lnTo>
                    <a:pt x="606" y="212"/>
                  </a:lnTo>
                  <a:lnTo>
                    <a:pt x="604" y="215"/>
                  </a:lnTo>
                  <a:lnTo>
                    <a:pt x="604" y="217"/>
                  </a:lnTo>
                  <a:lnTo>
                    <a:pt x="601" y="223"/>
                  </a:lnTo>
                  <a:lnTo>
                    <a:pt x="598" y="224"/>
                  </a:lnTo>
                  <a:lnTo>
                    <a:pt x="592" y="224"/>
                  </a:lnTo>
                  <a:lnTo>
                    <a:pt x="588" y="232"/>
                  </a:lnTo>
                  <a:lnTo>
                    <a:pt x="547" y="232"/>
                  </a:lnTo>
                  <a:lnTo>
                    <a:pt x="543" y="235"/>
                  </a:lnTo>
                  <a:lnTo>
                    <a:pt x="526" y="244"/>
                  </a:lnTo>
                  <a:lnTo>
                    <a:pt x="522" y="247"/>
                  </a:lnTo>
                  <a:lnTo>
                    <a:pt x="520" y="248"/>
                  </a:lnTo>
                  <a:lnTo>
                    <a:pt x="516" y="248"/>
                  </a:lnTo>
                  <a:lnTo>
                    <a:pt x="514" y="247"/>
                  </a:lnTo>
                  <a:lnTo>
                    <a:pt x="513" y="247"/>
                  </a:lnTo>
                  <a:lnTo>
                    <a:pt x="511" y="244"/>
                  </a:lnTo>
                  <a:lnTo>
                    <a:pt x="511" y="242"/>
                  </a:lnTo>
                  <a:lnTo>
                    <a:pt x="508" y="242"/>
                  </a:lnTo>
                  <a:lnTo>
                    <a:pt x="505" y="244"/>
                  </a:lnTo>
                  <a:lnTo>
                    <a:pt x="502" y="244"/>
                  </a:lnTo>
                  <a:lnTo>
                    <a:pt x="500" y="245"/>
                  </a:lnTo>
                  <a:lnTo>
                    <a:pt x="497" y="245"/>
                  </a:lnTo>
                  <a:lnTo>
                    <a:pt x="496" y="244"/>
                  </a:lnTo>
                  <a:lnTo>
                    <a:pt x="488" y="241"/>
                  </a:lnTo>
                  <a:lnTo>
                    <a:pt x="484" y="239"/>
                  </a:lnTo>
                  <a:lnTo>
                    <a:pt x="472" y="239"/>
                  </a:lnTo>
                  <a:lnTo>
                    <a:pt x="466" y="238"/>
                  </a:lnTo>
                  <a:lnTo>
                    <a:pt x="463" y="236"/>
                  </a:lnTo>
                  <a:lnTo>
                    <a:pt x="461" y="233"/>
                  </a:lnTo>
                  <a:lnTo>
                    <a:pt x="455" y="227"/>
                  </a:lnTo>
                  <a:lnTo>
                    <a:pt x="452" y="227"/>
                  </a:lnTo>
                  <a:lnTo>
                    <a:pt x="448" y="226"/>
                  </a:lnTo>
                  <a:lnTo>
                    <a:pt x="434" y="226"/>
                  </a:lnTo>
                  <a:lnTo>
                    <a:pt x="433" y="224"/>
                  </a:lnTo>
                  <a:lnTo>
                    <a:pt x="431" y="224"/>
                  </a:lnTo>
                  <a:lnTo>
                    <a:pt x="428" y="223"/>
                  </a:lnTo>
                  <a:lnTo>
                    <a:pt x="425" y="223"/>
                  </a:lnTo>
                  <a:lnTo>
                    <a:pt x="424" y="224"/>
                  </a:lnTo>
                  <a:lnTo>
                    <a:pt x="419" y="226"/>
                  </a:lnTo>
                  <a:lnTo>
                    <a:pt x="418" y="227"/>
                  </a:lnTo>
                  <a:lnTo>
                    <a:pt x="409" y="226"/>
                  </a:lnTo>
                  <a:lnTo>
                    <a:pt x="397" y="226"/>
                  </a:lnTo>
                  <a:lnTo>
                    <a:pt x="381" y="224"/>
                  </a:lnTo>
                  <a:lnTo>
                    <a:pt x="366" y="226"/>
                  </a:lnTo>
                  <a:lnTo>
                    <a:pt x="363" y="224"/>
                  </a:lnTo>
                  <a:lnTo>
                    <a:pt x="362" y="221"/>
                  </a:lnTo>
                  <a:lnTo>
                    <a:pt x="359" y="220"/>
                  </a:lnTo>
                  <a:lnTo>
                    <a:pt x="351" y="212"/>
                  </a:lnTo>
                  <a:lnTo>
                    <a:pt x="350" y="209"/>
                  </a:lnTo>
                  <a:lnTo>
                    <a:pt x="338" y="199"/>
                  </a:lnTo>
                  <a:lnTo>
                    <a:pt x="335" y="191"/>
                  </a:lnTo>
                  <a:lnTo>
                    <a:pt x="326" y="191"/>
                  </a:lnTo>
                  <a:lnTo>
                    <a:pt x="324" y="190"/>
                  </a:lnTo>
                  <a:lnTo>
                    <a:pt x="321" y="190"/>
                  </a:lnTo>
                  <a:lnTo>
                    <a:pt x="315" y="187"/>
                  </a:lnTo>
                  <a:lnTo>
                    <a:pt x="314" y="187"/>
                  </a:lnTo>
                  <a:lnTo>
                    <a:pt x="312" y="185"/>
                  </a:lnTo>
                  <a:lnTo>
                    <a:pt x="311" y="185"/>
                  </a:lnTo>
                  <a:lnTo>
                    <a:pt x="309" y="182"/>
                  </a:lnTo>
                  <a:lnTo>
                    <a:pt x="305" y="181"/>
                  </a:lnTo>
                  <a:lnTo>
                    <a:pt x="303" y="181"/>
                  </a:lnTo>
                  <a:lnTo>
                    <a:pt x="300" y="179"/>
                  </a:lnTo>
                  <a:lnTo>
                    <a:pt x="299" y="179"/>
                  </a:lnTo>
                  <a:lnTo>
                    <a:pt x="297" y="178"/>
                  </a:lnTo>
                  <a:lnTo>
                    <a:pt x="273" y="178"/>
                  </a:lnTo>
                  <a:lnTo>
                    <a:pt x="265" y="176"/>
                  </a:lnTo>
                  <a:lnTo>
                    <a:pt x="261" y="175"/>
                  </a:lnTo>
                  <a:lnTo>
                    <a:pt x="259" y="175"/>
                  </a:lnTo>
                  <a:lnTo>
                    <a:pt x="256" y="173"/>
                  </a:lnTo>
                  <a:lnTo>
                    <a:pt x="253" y="173"/>
                  </a:lnTo>
                  <a:lnTo>
                    <a:pt x="250" y="172"/>
                  </a:lnTo>
                  <a:lnTo>
                    <a:pt x="249" y="170"/>
                  </a:lnTo>
                  <a:lnTo>
                    <a:pt x="247" y="167"/>
                  </a:lnTo>
                  <a:lnTo>
                    <a:pt x="246" y="163"/>
                  </a:lnTo>
                  <a:lnTo>
                    <a:pt x="246" y="160"/>
                  </a:lnTo>
                  <a:lnTo>
                    <a:pt x="249" y="157"/>
                  </a:lnTo>
                  <a:lnTo>
                    <a:pt x="249" y="153"/>
                  </a:lnTo>
                  <a:lnTo>
                    <a:pt x="247" y="152"/>
                  </a:lnTo>
                  <a:lnTo>
                    <a:pt x="246" y="149"/>
                  </a:lnTo>
                  <a:lnTo>
                    <a:pt x="244" y="147"/>
                  </a:lnTo>
                  <a:lnTo>
                    <a:pt x="244" y="144"/>
                  </a:lnTo>
                  <a:lnTo>
                    <a:pt x="243" y="141"/>
                  </a:lnTo>
                  <a:lnTo>
                    <a:pt x="240" y="138"/>
                  </a:lnTo>
                  <a:lnTo>
                    <a:pt x="234" y="134"/>
                  </a:lnTo>
                  <a:lnTo>
                    <a:pt x="229" y="129"/>
                  </a:lnTo>
                  <a:lnTo>
                    <a:pt x="228" y="126"/>
                  </a:lnTo>
                  <a:lnTo>
                    <a:pt x="223" y="122"/>
                  </a:lnTo>
                  <a:lnTo>
                    <a:pt x="219" y="120"/>
                  </a:lnTo>
                  <a:lnTo>
                    <a:pt x="216" y="117"/>
                  </a:lnTo>
                  <a:lnTo>
                    <a:pt x="213" y="117"/>
                  </a:lnTo>
                  <a:lnTo>
                    <a:pt x="211" y="116"/>
                  </a:lnTo>
                  <a:lnTo>
                    <a:pt x="207" y="113"/>
                  </a:lnTo>
                  <a:lnTo>
                    <a:pt x="198" y="116"/>
                  </a:lnTo>
                  <a:lnTo>
                    <a:pt x="190" y="110"/>
                  </a:lnTo>
                  <a:lnTo>
                    <a:pt x="189" y="107"/>
                  </a:lnTo>
                  <a:lnTo>
                    <a:pt x="186" y="107"/>
                  </a:lnTo>
                  <a:lnTo>
                    <a:pt x="183" y="105"/>
                  </a:lnTo>
                  <a:lnTo>
                    <a:pt x="180" y="105"/>
                  </a:lnTo>
                  <a:lnTo>
                    <a:pt x="177" y="104"/>
                  </a:lnTo>
                  <a:lnTo>
                    <a:pt x="177" y="99"/>
                  </a:lnTo>
                  <a:lnTo>
                    <a:pt x="171" y="99"/>
                  </a:lnTo>
                  <a:lnTo>
                    <a:pt x="172" y="98"/>
                  </a:lnTo>
                  <a:lnTo>
                    <a:pt x="172" y="95"/>
                  </a:lnTo>
                  <a:lnTo>
                    <a:pt x="171" y="93"/>
                  </a:lnTo>
                  <a:lnTo>
                    <a:pt x="162" y="93"/>
                  </a:lnTo>
                  <a:lnTo>
                    <a:pt x="157" y="92"/>
                  </a:lnTo>
                  <a:lnTo>
                    <a:pt x="153" y="92"/>
                  </a:lnTo>
                  <a:lnTo>
                    <a:pt x="151" y="93"/>
                  </a:lnTo>
                  <a:lnTo>
                    <a:pt x="151" y="95"/>
                  </a:lnTo>
                  <a:lnTo>
                    <a:pt x="156" y="99"/>
                  </a:lnTo>
                  <a:lnTo>
                    <a:pt x="156" y="102"/>
                  </a:lnTo>
                  <a:lnTo>
                    <a:pt x="154" y="104"/>
                  </a:lnTo>
                  <a:lnTo>
                    <a:pt x="143" y="104"/>
                  </a:lnTo>
                  <a:lnTo>
                    <a:pt x="140" y="107"/>
                  </a:lnTo>
                  <a:lnTo>
                    <a:pt x="140" y="111"/>
                  </a:lnTo>
                  <a:lnTo>
                    <a:pt x="143" y="117"/>
                  </a:lnTo>
                  <a:lnTo>
                    <a:pt x="146" y="122"/>
                  </a:lnTo>
                  <a:lnTo>
                    <a:pt x="150" y="128"/>
                  </a:lnTo>
                  <a:lnTo>
                    <a:pt x="150" y="132"/>
                  </a:lnTo>
                  <a:lnTo>
                    <a:pt x="148" y="134"/>
                  </a:lnTo>
                  <a:lnTo>
                    <a:pt x="143" y="134"/>
                  </a:lnTo>
                  <a:lnTo>
                    <a:pt x="139" y="138"/>
                  </a:lnTo>
                  <a:lnTo>
                    <a:pt x="136" y="135"/>
                  </a:lnTo>
                  <a:lnTo>
                    <a:pt x="124" y="135"/>
                  </a:lnTo>
                  <a:lnTo>
                    <a:pt x="116" y="132"/>
                  </a:lnTo>
                  <a:lnTo>
                    <a:pt x="113" y="132"/>
                  </a:lnTo>
                  <a:lnTo>
                    <a:pt x="110" y="131"/>
                  </a:lnTo>
                  <a:lnTo>
                    <a:pt x="107" y="131"/>
                  </a:lnTo>
                  <a:lnTo>
                    <a:pt x="107" y="167"/>
                  </a:lnTo>
                  <a:lnTo>
                    <a:pt x="109" y="167"/>
                  </a:lnTo>
                  <a:lnTo>
                    <a:pt x="110" y="169"/>
                  </a:lnTo>
                  <a:lnTo>
                    <a:pt x="112" y="169"/>
                  </a:lnTo>
                  <a:lnTo>
                    <a:pt x="113" y="170"/>
                  </a:lnTo>
                  <a:lnTo>
                    <a:pt x="113" y="173"/>
                  </a:lnTo>
                  <a:lnTo>
                    <a:pt x="112" y="175"/>
                  </a:lnTo>
                  <a:lnTo>
                    <a:pt x="110" y="175"/>
                  </a:lnTo>
                  <a:lnTo>
                    <a:pt x="107" y="172"/>
                  </a:lnTo>
                  <a:lnTo>
                    <a:pt x="103" y="175"/>
                  </a:lnTo>
                  <a:lnTo>
                    <a:pt x="101" y="173"/>
                  </a:lnTo>
                  <a:lnTo>
                    <a:pt x="100" y="170"/>
                  </a:lnTo>
                  <a:lnTo>
                    <a:pt x="98" y="169"/>
                  </a:lnTo>
                  <a:lnTo>
                    <a:pt x="95" y="169"/>
                  </a:lnTo>
                  <a:lnTo>
                    <a:pt x="86" y="173"/>
                  </a:lnTo>
                  <a:lnTo>
                    <a:pt x="82" y="173"/>
                  </a:lnTo>
                  <a:lnTo>
                    <a:pt x="79" y="175"/>
                  </a:lnTo>
                  <a:lnTo>
                    <a:pt x="76" y="175"/>
                  </a:lnTo>
                  <a:lnTo>
                    <a:pt x="73" y="176"/>
                  </a:lnTo>
                  <a:lnTo>
                    <a:pt x="71" y="178"/>
                  </a:lnTo>
                  <a:lnTo>
                    <a:pt x="71" y="179"/>
                  </a:lnTo>
                  <a:lnTo>
                    <a:pt x="73" y="181"/>
                  </a:lnTo>
                  <a:lnTo>
                    <a:pt x="76" y="182"/>
                  </a:lnTo>
                  <a:lnTo>
                    <a:pt x="80" y="182"/>
                  </a:lnTo>
                  <a:lnTo>
                    <a:pt x="80" y="190"/>
                  </a:lnTo>
                  <a:lnTo>
                    <a:pt x="85" y="197"/>
                  </a:lnTo>
                  <a:lnTo>
                    <a:pt x="95" y="208"/>
                  </a:lnTo>
                  <a:lnTo>
                    <a:pt x="97" y="211"/>
                  </a:lnTo>
                  <a:lnTo>
                    <a:pt x="100" y="212"/>
                  </a:lnTo>
                  <a:lnTo>
                    <a:pt x="100" y="215"/>
                  </a:lnTo>
                  <a:lnTo>
                    <a:pt x="95" y="215"/>
                  </a:lnTo>
                  <a:lnTo>
                    <a:pt x="94" y="217"/>
                  </a:lnTo>
                  <a:lnTo>
                    <a:pt x="94" y="218"/>
                  </a:lnTo>
                  <a:lnTo>
                    <a:pt x="98" y="223"/>
                  </a:lnTo>
                  <a:lnTo>
                    <a:pt x="92" y="223"/>
                  </a:lnTo>
                  <a:lnTo>
                    <a:pt x="92" y="226"/>
                  </a:lnTo>
                  <a:lnTo>
                    <a:pt x="94" y="227"/>
                  </a:lnTo>
                  <a:lnTo>
                    <a:pt x="94" y="232"/>
                  </a:lnTo>
                  <a:lnTo>
                    <a:pt x="98" y="236"/>
                  </a:lnTo>
                  <a:lnTo>
                    <a:pt x="98" y="239"/>
                  </a:lnTo>
                  <a:lnTo>
                    <a:pt x="97" y="241"/>
                  </a:lnTo>
                  <a:lnTo>
                    <a:pt x="91" y="241"/>
                  </a:lnTo>
                  <a:lnTo>
                    <a:pt x="77" y="245"/>
                  </a:lnTo>
                  <a:lnTo>
                    <a:pt x="74" y="248"/>
                  </a:lnTo>
                  <a:lnTo>
                    <a:pt x="71" y="250"/>
                  </a:lnTo>
                  <a:lnTo>
                    <a:pt x="70" y="251"/>
                  </a:lnTo>
                  <a:lnTo>
                    <a:pt x="70" y="256"/>
                  </a:lnTo>
                  <a:lnTo>
                    <a:pt x="68" y="259"/>
                  </a:lnTo>
                  <a:lnTo>
                    <a:pt x="67" y="260"/>
                  </a:lnTo>
                  <a:lnTo>
                    <a:pt x="62" y="260"/>
                  </a:lnTo>
                  <a:lnTo>
                    <a:pt x="58" y="259"/>
                  </a:lnTo>
                  <a:lnTo>
                    <a:pt x="50" y="259"/>
                  </a:lnTo>
                  <a:lnTo>
                    <a:pt x="44" y="263"/>
                  </a:lnTo>
                  <a:lnTo>
                    <a:pt x="43" y="268"/>
                  </a:lnTo>
                  <a:lnTo>
                    <a:pt x="43" y="274"/>
                  </a:lnTo>
                  <a:lnTo>
                    <a:pt x="41" y="276"/>
                  </a:lnTo>
                  <a:lnTo>
                    <a:pt x="34" y="274"/>
                  </a:lnTo>
                  <a:lnTo>
                    <a:pt x="31" y="276"/>
                  </a:lnTo>
                  <a:lnTo>
                    <a:pt x="29" y="274"/>
                  </a:lnTo>
                  <a:lnTo>
                    <a:pt x="27" y="271"/>
                  </a:lnTo>
                  <a:lnTo>
                    <a:pt x="26" y="270"/>
                  </a:lnTo>
                  <a:lnTo>
                    <a:pt x="23" y="270"/>
                  </a:lnTo>
                  <a:lnTo>
                    <a:pt x="20" y="273"/>
                  </a:lnTo>
                  <a:lnTo>
                    <a:pt x="14" y="273"/>
                  </a:lnTo>
                  <a:lnTo>
                    <a:pt x="14" y="277"/>
                  </a:lnTo>
                  <a:lnTo>
                    <a:pt x="11" y="279"/>
                  </a:lnTo>
                  <a:lnTo>
                    <a:pt x="9" y="280"/>
                  </a:lnTo>
                  <a:lnTo>
                    <a:pt x="5" y="280"/>
                  </a:lnTo>
                  <a:lnTo>
                    <a:pt x="2" y="282"/>
                  </a:lnTo>
                  <a:lnTo>
                    <a:pt x="0" y="283"/>
                  </a:lnTo>
                  <a:lnTo>
                    <a:pt x="0" y="285"/>
                  </a:lnTo>
                  <a:lnTo>
                    <a:pt x="3" y="286"/>
                  </a:lnTo>
                  <a:lnTo>
                    <a:pt x="5" y="289"/>
                  </a:lnTo>
                  <a:lnTo>
                    <a:pt x="5" y="292"/>
                  </a:lnTo>
                  <a:lnTo>
                    <a:pt x="0" y="292"/>
                  </a:lnTo>
                  <a:lnTo>
                    <a:pt x="0" y="298"/>
                  </a:lnTo>
                  <a:lnTo>
                    <a:pt x="5" y="298"/>
                  </a:lnTo>
                  <a:lnTo>
                    <a:pt x="5" y="301"/>
                  </a:lnTo>
                  <a:lnTo>
                    <a:pt x="3" y="306"/>
                  </a:lnTo>
                  <a:lnTo>
                    <a:pt x="3" y="309"/>
                  </a:lnTo>
                  <a:lnTo>
                    <a:pt x="6" y="312"/>
                  </a:lnTo>
                  <a:lnTo>
                    <a:pt x="11" y="312"/>
                  </a:lnTo>
                  <a:lnTo>
                    <a:pt x="12" y="310"/>
                  </a:lnTo>
                  <a:lnTo>
                    <a:pt x="18" y="310"/>
                  </a:lnTo>
                  <a:lnTo>
                    <a:pt x="21" y="312"/>
                  </a:lnTo>
                  <a:lnTo>
                    <a:pt x="23" y="312"/>
                  </a:lnTo>
                  <a:lnTo>
                    <a:pt x="26" y="313"/>
                  </a:lnTo>
                  <a:lnTo>
                    <a:pt x="27" y="315"/>
                  </a:lnTo>
                  <a:lnTo>
                    <a:pt x="27" y="325"/>
                  </a:lnTo>
                  <a:lnTo>
                    <a:pt x="31" y="331"/>
                  </a:lnTo>
                  <a:lnTo>
                    <a:pt x="32" y="333"/>
                  </a:lnTo>
                  <a:lnTo>
                    <a:pt x="34" y="333"/>
                  </a:lnTo>
                  <a:lnTo>
                    <a:pt x="37" y="336"/>
                  </a:lnTo>
                  <a:lnTo>
                    <a:pt x="35" y="337"/>
                  </a:lnTo>
                  <a:lnTo>
                    <a:pt x="27" y="337"/>
                  </a:lnTo>
                  <a:lnTo>
                    <a:pt x="26" y="339"/>
                  </a:lnTo>
                  <a:lnTo>
                    <a:pt x="26" y="343"/>
                  </a:lnTo>
                  <a:lnTo>
                    <a:pt x="29" y="345"/>
                  </a:lnTo>
                  <a:lnTo>
                    <a:pt x="31" y="346"/>
                  </a:lnTo>
                  <a:lnTo>
                    <a:pt x="43" y="346"/>
                  </a:lnTo>
                  <a:lnTo>
                    <a:pt x="44" y="349"/>
                  </a:lnTo>
                  <a:lnTo>
                    <a:pt x="49" y="349"/>
                  </a:lnTo>
                  <a:lnTo>
                    <a:pt x="52" y="351"/>
                  </a:lnTo>
                  <a:lnTo>
                    <a:pt x="55" y="354"/>
                  </a:lnTo>
                  <a:lnTo>
                    <a:pt x="58" y="360"/>
                  </a:lnTo>
                  <a:lnTo>
                    <a:pt x="58" y="366"/>
                  </a:lnTo>
                  <a:lnTo>
                    <a:pt x="67" y="369"/>
                  </a:lnTo>
                  <a:lnTo>
                    <a:pt x="70" y="367"/>
                  </a:lnTo>
                  <a:lnTo>
                    <a:pt x="70" y="369"/>
                  </a:lnTo>
                  <a:lnTo>
                    <a:pt x="71" y="370"/>
                  </a:lnTo>
                  <a:lnTo>
                    <a:pt x="73" y="373"/>
                  </a:lnTo>
                  <a:lnTo>
                    <a:pt x="76" y="375"/>
                  </a:lnTo>
                  <a:lnTo>
                    <a:pt x="97" y="375"/>
                  </a:lnTo>
                  <a:lnTo>
                    <a:pt x="100" y="373"/>
                  </a:lnTo>
                  <a:lnTo>
                    <a:pt x="101" y="370"/>
                  </a:lnTo>
                  <a:lnTo>
                    <a:pt x="106" y="369"/>
                  </a:lnTo>
                  <a:lnTo>
                    <a:pt x="112" y="366"/>
                  </a:lnTo>
                  <a:lnTo>
                    <a:pt x="115" y="366"/>
                  </a:lnTo>
                  <a:lnTo>
                    <a:pt x="119" y="369"/>
                  </a:lnTo>
                  <a:lnTo>
                    <a:pt x="127" y="375"/>
                  </a:lnTo>
                  <a:lnTo>
                    <a:pt x="137" y="375"/>
                  </a:lnTo>
                  <a:lnTo>
                    <a:pt x="137" y="392"/>
                  </a:lnTo>
                  <a:lnTo>
                    <a:pt x="136" y="393"/>
                  </a:lnTo>
                  <a:lnTo>
                    <a:pt x="131" y="393"/>
                  </a:lnTo>
                  <a:lnTo>
                    <a:pt x="131" y="395"/>
                  </a:lnTo>
                  <a:lnTo>
                    <a:pt x="133" y="396"/>
                  </a:lnTo>
                  <a:lnTo>
                    <a:pt x="133" y="402"/>
                  </a:lnTo>
                  <a:lnTo>
                    <a:pt x="131" y="405"/>
                  </a:lnTo>
                  <a:lnTo>
                    <a:pt x="128" y="407"/>
                  </a:lnTo>
                  <a:lnTo>
                    <a:pt x="119" y="407"/>
                  </a:lnTo>
                  <a:lnTo>
                    <a:pt x="125" y="413"/>
                  </a:lnTo>
                  <a:lnTo>
                    <a:pt x="119" y="416"/>
                  </a:lnTo>
                  <a:lnTo>
                    <a:pt x="119" y="422"/>
                  </a:lnTo>
                  <a:lnTo>
                    <a:pt x="127" y="425"/>
                  </a:lnTo>
                  <a:lnTo>
                    <a:pt x="130" y="425"/>
                  </a:lnTo>
                  <a:lnTo>
                    <a:pt x="131" y="426"/>
                  </a:lnTo>
                  <a:lnTo>
                    <a:pt x="133" y="429"/>
                  </a:lnTo>
                  <a:lnTo>
                    <a:pt x="137" y="434"/>
                  </a:lnTo>
                  <a:lnTo>
                    <a:pt x="137" y="437"/>
                  </a:lnTo>
                  <a:lnTo>
                    <a:pt x="134" y="438"/>
                  </a:lnTo>
                  <a:lnTo>
                    <a:pt x="133" y="440"/>
                  </a:lnTo>
                  <a:lnTo>
                    <a:pt x="131" y="440"/>
                  </a:lnTo>
                  <a:lnTo>
                    <a:pt x="128" y="444"/>
                  </a:lnTo>
                  <a:lnTo>
                    <a:pt x="125" y="441"/>
                  </a:lnTo>
                  <a:lnTo>
                    <a:pt x="125" y="437"/>
                  </a:lnTo>
                  <a:lnTo>
                    <a:pt x="122" y="437"/>
                  </a:lnTo>
                  <a:lnTo>
                    <a:pt x="119" y="438"/>
                  </a:lnTo>
                  <a:lnTo>
                    <a:pt x="118" y="438"/>
                  </a:lnTo>
                  <a:lnTo>
                    <a:pt x="118" y="443"/>
                  </a:lnTo>
                  <a:lnTo>
                    <a:pt x="119" y="444"/>
                  </a:lnTo>
                  <a:lnTo>
                    <a:pt x="122" y="447"/>
                  </a:lnTo>
                  <a:lnTo>
                    <a:pt x="125" y="452"/>
                  </a:lnTo>
                  <a:lnTo>
                    <a:pt x="127" y="452"/>
                  </a:lnTo>
                  <a:lnTo>
                    <a:pt x="127" y="455"/>
                  </a:lnTo>
                  <a:lnTo>
                    <a:pt x="125" y="456"/>
                  </a:lnTo>
                  <a:lnTo>
                    <a:pt x="125" y="461"/>
                  </a:lnTo>
                  <a:lnTo>
                    <a:pt x="127" y="462"/>
                  </a:lnTo>
                  <a:lnTo>
                    <a:pt x="134" y="462"/>
                  </a:lnTo>
                  <a:lnTo>
                    <a:pt x="136" y="465"/>
                  </a:lnTo>
                  <a:lnTo>
                    <a:pt x="139" y="468"/>
                  </a:lnTo>
                  <a:lnTo>
                    <a:pt x="142" y="470"/>
                  </a:lnTo>
                  <a:lnTo>
                    <a:pt x="145" y="470"/>
                  </a:lnTo>
                  <a:lnTo>
                    <a:pt x="146" y="471"/>
                  </a:lnTo>
                  <a:lnTo>
                    <a:pt x="148" y="471"/>
                  </a:lnTo>
                  <a:lnTo>
                    <a:pt x="153" y="476"/>
                  </a:lnTo>
                  <a:lnTo>
                    <a:pt x="157" y="474"/>
                  </a:lnTo>
                  <a:lnTo>
                    <a:pt x="157" y="479"/>
                  </a:lnTo>
                  <a:lnTo>
                    <a:pt x="162" y="480"/>
                  </a:lnTo>
                  <a:lnTo>
                    <a:pt x="165" y="480"/>
                  </a:lnTo>
                  <a:lnTo>
                    <a:pt x="175" y="491"/>
                  </a:lnTo>
                  <a:lnTo>
                    <a:pt x="181" y="485"/>
                  </a:lnTo>
                  <a:lnTo>
                    <a:pt x="183" y="483"/>
                  </a:lnTo>
                  <a:lnTo>
                    <a:pt x="186" y="482"/>
                  </a:lnTo>
                  <a:lnTo>
                    <a:pt x="189" y="482"/>
                  </a:lnTo>
                  <a:lnTo>
                    <a:pt x="192" y="483"/>
                  </a:lnTo>
                  <a:lnTo>
                    <a:pt x="195" y="486"/>
                  </a:lnTo>
                  <a:lnTo>
                    <a:pt x="198" y="491"/>
                  </a:lnTo>
                  <a:lnTo>
                    <a:pt x="201" y="493"/>
                  </a:lnTo>
                  <a:lnTo>
                    <a:pt x="205" y="497"/>
                  </a:lnTo>
                  <a:lnTo>
                    <a:pt x="216" y="499"/>
                  </a:lnTo>
                  <a:lnTo>
                    <a:pt x="217" y="502"/>
                  </a:lnTo>
                  <a:lnTo>
                    <a:pt x="219" y="503"/>
                  </a:lnTo>
                  <a:lnTo>
                    <a:pt x="220" y="506"/>
                  </a:lnTo>
                  <a:lnTo>
                    <a:pt x="222" y="508"/>
                  </a:lnTo>
                  <a:lnTo>
                    <a:pt x="222" y="511"/>
                  </a:lnTo>
                  <a:lnTo>
                    <a:pt x="225" y="511"/>
                  </a:lnTo>
                  <a:lnTo>
                    <a:pt x="225" y="509"/>
                  </a:lnTo>
                  <a:lnTo>
                    <a:pt x="226" y="508"/>
                  </a:lnTo>
                  <a:lnTo>
                    <a:pt x="228" y="505"/>
                  </a:lnTo>
                  <a:lnTo>
                    <a:pt x="231" y="505"/>
                  </a:lnTo>
                  <a:lnTo>
                    <a:pt x="234" y="506"/>
                  </a:lnTo>
                  <a:lnTo>
                    <a:pt x="235" y="509"/>
                  </a:lnTo>
                  <a:lnTo>
                    <a:pt x="235" y="514"/>
                  </a:lnTo>
                  <a:lnTo>
                    <a:pt x="243" y="521"/>
                  </a:lnTo>
                  <a:lnTo>
                    <a:pt x="246" y="523"/>
                  </a:lnTo>
                  <a:lnTo>
                    <a:pt x="247" y="521"/>
                  </a:lnTo>
                  <a:lnTo>
                    <a:pt x="250" y="520"/>
                  </a:lnTo>
                  <a:lnTo>
                    <a:pt x="252" y="520"/>
                  </a:lnTo>
                  <a:lnTo>
                    <a:pt x="253" y="521"/>
                  </a:lnTo>
                  <a:lnTo>
                    <a:pt x="253" y="523"/>
                  </a:lnTo>
                  <a:lnTo>
                    <a:pt x="252" y="526"/>
                  </a:lnTo>
                  <a:lnTo>
                    <a:pt x="252" y="527"/>
                  </a:lnTo>
                  <a:lnTo>
                    <a:pt x="253" y="527"/>
                  </a:lnTo>
                  <a:lnTo>
                    <a:pt x="255" y="529"/>
                  </a:lnTo>
                  <a:lnTo>
                    <a:pt x="259" y="530"/>
                  </a:lnTo>
                  <a:lnTo>
                    <a:pt x="262" y="530"/>
                  </a:lnTo>
                  <a:lnTo>
                    <a:pt x="264" y="529"/>
                  </a:lnTo>
                  <a:lnTo>
                    <a:pt x="265" y="529"/>
                  </a:lnTo>
                  <a:lnTo>
                    <a:pt x="265" y="533"/>
                  </a:lnTo>
                  <a:lnTo>
                    <a:pt x="267" y="535"/>
                  </a:lnTo>
                  <a:lnTo>
                    <a:pt x="272" y="535"/>
                  </a:lnTo>
                  <a:lnTo>
                    <a:pt x="275" y="532"/>
                  </a:lnTo>
                  <a:lnTo>
                    <a:pt x="275" y="530"/>
                  </a:lnTo>
                  <a:lnTo>
                    <a:pt x="275" y="533"/>
                  </a:lnTo>
                  <a:lnTo>
                    <a:pt x="276" y="535"/>
                  </a:lnTo>
                  <a:lnTo>
                    <a:pt x="281" y="535"/>
                  </a:lnTo>
                  <a:lnTo>
                    <a:pt x="282" y="533"/>
                  </a:lnTo>
                  <a:lnTo>
                    <a:pt x="282" y="532"/>
                  </a:lnTo>
                  <a:lnTo>
                    <a:pt x="285" y="533"/>
                  </a:lnTo>
                  <a:lnTo>
                    <a:pt x="287" y="535"/>
                  </a:lnTo>
                  <a:lnTo>
                    <a:pt x="291" y="536"/>
                  </a:lnTo>
                  <a:lnTo>
                    <a:pt x="297" y="539"/>
                  </a:lnTo>
                  <a:lnTo>
                    <a:pt x="303" y="539"/>
                  </a:lnTo>
                  <a:lnTo>
                    <a:pt x="309" y="535"/>
                  </a:lnTo>
                  <a:lnTo>
                    <a:pt x="314" y="533"/>
                  </a:lnTo>
                  <a:lnTo>
                    <a:pt x="317" y="532"/>
                  </a:lnTo>
                  <a:lnTo>
                    <a:pt x="318" y="532"/>
                  </a:lnTo>
                  <a:lnTo>
                    <a:pt x="321" y="533"/>
                  </a:lnTo>
                  <a:lnTo>
                    <a:pt x="323" y="535"/>
                  </a:lnTo>
                  <a:lnTo>
                    <a:pt x="323" y="547"/>
                  </a:lnTo>
                  <a:lnTo>
                    <a:pt x="324" y="548"/>
                  </a:lnTo>
                  <a:lnTo>
                    <a:pt x="326" y="548"/>
                  </a:lnTo>
                  <a:lnTo>
                    <a:pt x="326" y="547"/>
                  </a:lnTo>
                  <a:lnTo>
                    <a:pt x="327" y="545"/>
                  </a:lnTo>
                  <a:lnTo>
                    <a:pt x="329" y="542"/>
                  </a:lnTo>
                  <a:lnTo>
                    <a:pt x="332" y="538"/>
                  </a:lnTo>
                  <a:lnTo>
                    <a:pt x="333" y="535"/>
                  </a:lnTo>
                  <a:lnTo>
                    <a:pt x="336" y="532"/>
                  </a:lnTo>
                  <a:lnTo>
                    <a:pt x="338" y="529"/>
                  </a:lnTo>
                  <a:lnTo>
                    <a:pt x="341" y="529"/>
                  </a:lnTo>
                  <a:lnTo>
                    <a:pt x="344" y="530"/>
                  </a:lnTo>
                  <a:lnTo>
                    <a:pt x="351" y="530"/>
                  </a:lnTo>
                  <a:lnTo>
                    <a:pt x="351" y="536"/>
                  </a:lnTo>
                  <a:lnTo>
                    <a:pt x="353" y="536"/>
                  </a:lnTo>
                  <a:lnTo>
                    <a:pt x="354" y="535"/>
                  </a:lnTo>
                  <a:lnTo>
                    <a:pt x="357" y="533"/>
                  </a:lnTo>
                  <a:lnTo>
                    <a:pt x="360" y="533"/>
                  </a:lnTo>
                  <a:lnTo>
                    <a:pt x="363" y="532"/>
                  </a:lnTo>
                  <a:lnTo>
                    <a:pt x="366" y="532"/>
                  </a:lnTo>
                  <a:lnTo>
                    <a:pt x="369" y="533"/>
                  </a:lnTo>
                  <a:lnTo>
                    <a:pt x="372" y="536"/>
                  </a:lnTo>
                  <a:lnTo>
                    <a:pt x="374" y="539"/>
                  </a:lnTo>
                  <a:lnTo>
                    <a:pt x="374" y="541"/>
                  </a:lnTo>
                  <a:lnTo>
                    <a:pt x="389" y="541"/>
                  </a:lnTo>
                  <a:lnTo>
                    <a:pt x="392" y="538"/>
                  </a:lnTo>
                  <a:lnTo>
                    <a:pt x="392" y="533"/>
                  </a:lnTo>
                  <a:lnTo>
                    <a:pt x="391" y="530"/>
                  </a:lnTo>
                  <a:lnTo>
                    <a:pt x="398" y="530"/>
                  </a:lnTo>
                  <a:lnTo>
                    <a:pt x="400" y="529"/>
                  </a:lnTo>
                  <a:lnTo>
                    <a:pt x="400" y="521"/>
                  </a:lnTo>
                  <a:lnTo>
                    <a:pt x="398" y="520"/>
                  </a:lnTo>
                  <a:lnTo>
                    <a:pt x="398" y="518"/>
                  </a:lnTo>
                  <a:lnTo>
                    <a:pt x="407" y="518"/>
                  </a:lnTo>
                  <a:lnTo>
                    <a:pt x="413" y="512"/>
                  </a:lnTo>
                  <a:lnTo>
                    <a:pt x="416" y="511"/>
                  </a:lnTo>
                  <a:lnTo>
                    <a:pt x="419" y="508"/>
                  </a:lnTo>
                  <a:lnTo>
                    <a:pt x="425" y="508"/>
                  </a:lnTo>
                  <a:lnTo>
                    <a:pt x="428" y="509"/>
                  </a:lnTo>
                  <a:lnTo>
                    <a:pt x="433" y="512"/>
                  </a:lnTo>
                  <a:lnTo>
                    <a:pt x="437" y="512"/>
                  </a:lnTo>
                  <a:lnTo>
                    <a:pt x="437" y="506"/>
                  </a:lnTo>
                  <a:lnTo>
                    <a:pt x="440" y="503"/>
                  </a:lnTo>
                  <a:lnTo>
                    <a:pt x="449" y="508"/>
                  </a:lnTo>
                  <a:lnTo>
                    <a:pt x="451" y="509"/>
                  </a:lnTo>
                  <a:lnTo>
                    <a:pt x="448" y="512"/>
                  </a:lnTo>
                  <a:lnTo>
                    <a:pt x="446" y="512"/>
                  </a:lnTo>
                  <a:lnTo>
                    <a:pt x="448" y="514"/>
                  </a:lnTo>
                  <a:lnTo>
                    <a:pt x="455" y="514"/>
                  </a:lnTo>
                  <a:lnTo>
                    <a:pt x="461" y="521"/>
                  </a:lnTo>
                  <a:lnTo>
                    <a:pt x="460" y="521"/>
                  </a:lnTo>
                  <a:lnTo>
                    <a:pt x="455" y="526"/>
                  </a:lnTo>
                  <a:lnTo>
                    <a:pt x="455" y="527"/>
                  </a:lnTo>
                  <a:lnTo>
                    <a:pt x="473" y="527"/>
                  </a:lnTo>
                  <a:lnTo>
                    <a:pt x="475" y="529"/>
                  </a:lnTo>
                  <a:lnTo>
                    <a:pt x="476" y="529"/>
                  </a:lnTo>
                  <a:lnTo>
                    <a:pt x="478" y="523"/>
                  </a:lnTo>
                  <a:lnTo>
                    <a:pt x="479" y="523"/>
                  </a:lnTo>
                  <a:lnTo>
                    <a:pt x="481" y="526"/>
                  </a:lnTo>
                  <a:lnTo>
                    <a:pt x="482" y="529"/>
                  </a:lnTo>
                  <a:lnTo>
                    <a:pt x="485" y="530"/>
                  </a:lnTo>
                  <a:lnTo>
                    <a:pt x="490" y="539"/>
                  </a:lnTo>
                  <a:lnTo>
                    <a:pt x="491" y="541"/>
                  </a:lnTo>
                  <a:lnTo>
                    <a:pt x="491" y="542"/>
                  </a:lnTo>
                  <a:lnTo>
                    <a:pt x="502" y="542"/>
                  </a:lnTo>
                  <a:lnTo>
                    <a:pt x="503" y="544"/>
                  </a:lnTo>
                  <a:lnTo>
                    <a:pt x="503" y="551"/>
                  </a:lnTo>
                  <a:lnTo>
                    <a:pt x="506" y="557"/>
                  </a:lnTo>
                  <a:lnTo>
                    <a:pt x="510" y="574"/>
                  </a:lnTo>
                  <a:lnTo>
                    <a:pt x="506" y="574"/>
                  </a:lnTo>
                  <a:lnTo>
                    <a:pt x="505" y="575"/>
                  </a:lnTo>
                  <a:lnTo>
                    <a:pt x="502" y="575"/>
                  </a:lnTo>
                  <a:lnTo>
                    <a:pt x="506" y="580"/>
                  </a:lnTo>
                  <a:lnTo>
                    <a:pt x="506" y="581"/>
                  </a:lnTo>
                  <a:lnTo>
                    <a:pt x="505" y="584"/>
                  </a:lnTo>
                  <a:lnTo>
                    <a:pt x="503" y="586"/>
                  </a:lnTo>
                  <a:lnTo>
                    <a:pt x="500" y="586"/>
                  </a:lnTo>
                  <a:lnTo>
                    <a:pt x="499" y="584"/>
                  </a:lnTo>
                  <a:lnTo>
                    <a:pt x="499" y="593"/>
                  </a:lnTo>
                  <a:lnTo>
                    <a:pt x="497" y="595"/>
                  </a:lnTo>
                  <a:lnTo>
                    <a:pt x="493" y="595"/>
                  </a:lnTo>
                  <a:lnTo>
                    <a:pt x="496" y="604"/>
                  </a:lnTo>
                  <a:lnTo>
                    <a:pt x="491" y="604"/>
                  </a:lnTo>
                  <a:lnTo>
                    <a:pt x="491" y="609"/>
                  </a:lnTo>
                  <a:lnTo>
                    <a:pt x="497" y="613"/>
                  </a:lnTo>
                  <a:lnTo>
                    <a:pt x="499" y="616"/>
                  </a:lnTo>
                  <a:lnTo>
                    <a:pt x="496" y="621"/>
                  </a:lnTo>
                  <a:lnTo>
                    <a:pt x="499" y="619"/>
                  </a:lnTo>
                  <a:lnTo>
                    <a:pt x="500" y="618"/>
                  </a:lnTo>
                  <a:lnTo>
                    <a:pt x="503" y="618"/>
                  </a:lnTo>
                  <a:lnTo>
                    <a:pt x="505" y="616"/>
                  </a:lnTo>
                  <a:lnTo>
                    <a:pt x="520" y="616"/>
                  </a:lnTo>
                  <a:lnTo>
                    <a:pt x="513" y="622"/>
                  </a:lnTo>
                  <a:lnTo>
                    <a:pt x="519" y="627"/>
                  </a:lnTo>
                  <a:lnTo>
                    <a:pt x="522" y="639"/>
                  </a:lnTo>
                  <a:lnTo>
                    <a:pt x="529" y="639"/>
                  </a:lnTo>
                  <a:lnTo>
                    <a:pt x="534" y="640"/>
                  </a:lnTo>
                  <a:lnTo>
                    <a:pt x="535" y="642"/>
                  </a:lnTo>
                  <a:lnTo>
                    <a:pt x="535" y="643"/>
                  </a:lnTo>
                  <a:lnTo>
                    <a:pt x="534" y="645"/>
                  </a:lnTo>
                  <a:lnTo>
                    <a:pt x="529" y="645"/>
                  </a:lnTo>
                  <a:lnTo>
                    <a:pt x="528" y="646"/>
                  </a:lnTo>
                  <a:lnTo>
                    <a:pt x="531" y="649"/>
                  </a:lnTo>
                  <a:lnTo>
                    <a:pt x="531" y="652"/>
                  </a:lnTo>
                  <a:lnTo>
                    <a:pt x="529" y="654"/>
                  </a:lnTo>
                  <a:lnTo>
                    <a:pt x="529" y="655"/>
                  </a:lnTo>
                  <a:lnTo>
                    <a:pt x="528" y="658"/>
                  </a:lnTo>
                  <a:lnTo>
                    <a:pt x="543" y="660"/>
                  </a:lnTo>
                  <a:lnTo>
                    <a:pt x="546" y="667"/>
                  </a:lnTo>
                  <a:lnTo>
                    <a:pt x="549" y="667"/>
                  </a:lnTo>
                  <a:lnTo>
                    <a:pt x="549" y="673"/>
                  </a:lnTo>
                  <a:lnTo>
                    <a:pt x="559" y="673"/>
                  </a:lnTo>
                  <a:lnTo>
                    <a:pt x="559" y="670"/>
                  </a:lnTo>
                  <a:lnTo>
                    <a:pt x="564" y="666"/>
                  </a:lnTo>
                  <a:lnTo>
                    <a:pt x="567" y="666"/>
                  </a:lnTo>
                  <a:lnTo>
                    <a:pt x="568" y="667"/>
                  </a:lnTo>
                  <a:lnTo>
                    <a:pt x="568" y="679"/>
                  </a:lnTo>
                  <a:lnTo>
                    <a:pt x="580" y="679"/>
                  </a:lnTo>
                  <a:lnTo>
                    <a:pt x="580" y="669"/>
                  </a:lnTo>
                  <a:lnTo>
                    <a:pt x="574" y="663"/>
                  </a:lnTo>
                  <a:lnTo>
                    <a:pt x="574" y="652"/>
                  </a:lnTo>
                  <a:lnTo>
                    <a:pt x="576" y="651"/>
                  </a:lnTo>
                  <a:lnTo>
                    <a:pt x="585" y="652"/>
                  </a:lnTo>
                  <a:lnTo>
                    <a:pt x="585" y="648"/>
                  </a:lnTo>
                  <a:lnTo>
                    <a:pt x="586" y="645"/>
                  </a:lnTo>
                  <a:lnTo>
                    <a:pt x="589" y="645"/>
                  </a:lnTo>
                  <a:lnTo>
                    <a:pt x="595" y="651"/>
                  </a:lnTo>
                  <a:lnTo>
                    <a:pt x="598" y="651"/>
                  </a:lnTo>
                  <a:lnTo>
                    <a:pt x="600" y="649"/>
                  </a:lnTo>
                  <a:lnTo>
                    <a:pt x="601" y="646"/>
                  </a:lnTo>
                  <a:lnTo>
                    <a:pt x="603" y="645"/>
                  </a:lnTo>
                  <a:lnTo>
                    <a:pt x="609" y="649"/>
                  </a:lnTo>
                  <a:lnTo>
                    <a:pt x="609" y="645"/>
                  </a:lnTo>
                  <a:lnTo>
                    <a:pt x="610" y="645"/>
                  </a:lnTo>
                  <a:lnTo>
                    <a:pt x="613" y="649"/>
                  </a:lnTo>
                  <a:lnTo>
                    <a:pt x="615" y="651"/>
                  </a:lnTo>
                  <a:lnTo>
                    <a:pt x="619" y="651"/>
                  </a:lnTo>
                  <a:lnTo>
                    <a:pt x="619" y="648"/>
                  </a:lnTo>
                  <a:lnTo>
                    <a:pt x="616" y="645"/>
                  </a:lnTo>
                  <a:lnTo>
                    <a:pt x="621" y="645"/>
                  </a:lnTo>
                  <a:lnTo>
                    <a:pt x="622" y="646"/>
                  </a:lnTo>
                  <a:lnTo>
                    <a:pt x="624" y="645"/>
                  </a:lnTo>
                  <a:lnTo>
                    <a:pt x="628" y="645"/>
                  </a:lnTo>
                  <a:lnTo>
                    <a:pt x="628" y="643"/>
                  </a:lnTo>
                  <a:lnTo>
                    <a:pt x="630" y="640"/>
                  </a:lnTo>
                  <a:lnTo>
                    <a:pt x="630" y="637"/>
                  </a:lnTo>
                  <a:lnTo>
                    <a:pt x="632" y="634"/>
                  </a:lnTo>
                  <a:lnTo>
                    <a:pt x="635" y="633"/>
                  </a:lnTo>
                  <a:lnTo>
                    <a:pt x="636" y="631"/>
                  </a:lnTo>
                  <a:lnTo>
                    <a:pt x="638" y="631"/>
                  </a:lnTo>
                  <a:lnTo>
                    <a:pt x="647" y="642"/>
                  </a:lnTo>
                  <a:lnTo>
                    <a:pt x="654" y="640"/>
                  </a:lnTo>
                  <a:lnTo>
                    <a:pt x="657" y="643"/>
                  </a:lnTo>
                  <a:lnTo>
                    <a:pt x="665" y="643"/>
                  </a:lnTo>
                  <a:lnTo>
                    <a:pt x="666" y="645"/>
                  </a:lnTo>
                  <a:lnTo>
                    <a:pt x="666" y="646"/>
                  </a:lnTo>
                  <a:lnTo>
                    <a:pt x="662" y="651"/>
                  </a:lnTo>
                  <a:lnTo>
                    <a:pt x="663" y="655"/>
                  </a:lnTo>
                  <a:lnTo>
                    <a:pt x="666" y="657"/>
                  </a:lnTo>
                  <a:lnTo>
                    <a:pt x="666" y="661"/>
                  </a:lnTo>
                  <a:lnTo>
                    <a:pt x="671" y="661"/>
                  </a:lnTo>
                  <a:lnTo>
                    <a:pt x="672" y="663"/>
                  </a:lnTo>
                  <a:lnTo>
                    <a:pt x="674" y="666"/>
                  </a:lnTo>
                  <a:lnTo>
                    <a:pt x="677" y="667"/>
                  </a:lnTo>
                  <a:lnTo>
                    <a:pt x="686" y="667"/>
                  </a:lnTo>
                  <a:lnTo>
                    <a:pt x="687" y="669"/>
                  </a:lnTo>
                  <a:lnTo>
                    <a:pt x="689" y="669"/>
                  </a:lnTo>
                  <a:lnTo>
                    <a:pt x="701" y="661"/>
                  </a:lnTo>
                  <a:lnTo>
                    <a:pt x="705" y="664"/>
                  </a:lnTo>
                  <a:lnTo>
                    <a:pt x="711" y="664"/>
                  </a:lnTo>
                  <a:lnTo>
                    <a:pt x="716" y="666"/>
                  </a:lnTo>
                  <a:lnTo>
                    <a:pt x="720" y="666"/>
                  </a:lnTo>
                  <a:lnTo>
                    <a:pt x="723" y="667"/>
                  </a:lnTo>
                  <a:lnTo>
                    <a:pt x="725" y="669"/>
                  </a:lnTo>
                  <a:lnTo>
                    <a:pt x="726" y="673"/>
                  </a:lnTo>
                  <a:lnTo>
                    <a:pt x="725" y="676"/>
                  </a:lnTo>
                  <a:lnTo>
                    <a:pt x="725" y="682"/>
                  </a:lnTo>
                  <a:lnTo>
                    <a:pt x="723" y="685"/>
                  </a:lnTo>
                  <a:lnTo>
                    <a:pt x="725" y="688"/>
                  </a:lnTo>
                  <a:lnTo>
                    <a:pt x="726" y="690"/>
                  </a:lnTo>
                  <a:lnTo>
                    <a:pt x="729" y="691"/>
                  </a:lnTo>
                  <a:lnTo>
                    <a:pt x="731" y="694"/>
                  </a:lnTo>
                  <a:lnTo>
                    <a:pt x="734" y="696"/>
                  </a:lnTo>
                  <a:lnTo>
                    <a:pt x="735" y="697"/>
                  </a:lnTo>
                  <a:lnTo>
                    <a:pt x="740" y="697"/>
                  </a:lnTo>
                  <a:lnTo>
                    <a:pt x="741" y="691"/>
                  </a:lnTo>
                  <a:lnTo>
                    <a:pt x="741" y="690"/>
                  </a:lnTo>
                  <a:lnTo>
                    <a:pt x="740" y="688"/>
                  </a:lnTo>
                  <a:lnTo>
                    <a:pt x="740" y="678"/>
                  </a:lnTo>
                  <a:lnTo>
                    <a:pt x="741" y="673"/>
                  </a:lnTo>
                  <a:lnTo>
                    <a:pt x="744" y="669"/>
                  </a:lnTo>
                  <a:lnTo>
                    <a:pt x="747" y="667"/>
                  </a:lnTo>
                  <a:lnTo>
                    <a:pt x="755" y="667"/>
                  </a:lnTo>
                  <a:lnTo>
                    <a:pt x="760" y="666"/>
                  </a:lnTo>
                  <a:lnTo>
                    <a:pt x="763" y="666"/>
                  </a:lnTo>
                  <a:lnTo>
                    <a:pt x="766" y="664"/>
                  </a:lnTo>
                  <a:lnTo>
                    <a:pt x="770" y="664"/>
                  </a:lnTo>
                  <a:lnTo>
                    <a:pt x="776" y="663"/>
                  </a:lnTo>
                  <a:lnTo>
                    <a:pt x="781" y="661"/>
                  </a:lnTo>
                  <a:lnTo>
                    <a:pt x="785" y="657"/>
                  </a:lnTo>
                  <a:lnTo>
                    <a:pt x="785" y="646"/>
                  </a:lnTo>
                  <a:lnTo>
                    <a:pt x="787" y="643"/>
                  </a:lnTo>
                  <a:lnTo>
                    <a:pt x="788" y="642"/>
                  </a:lnTo>
                  <a:lnTo>
                    <a:pt x="791" y="645"/>
                  </a:lnTo>
                  <a:lnTo>
                    <a:pt x="796" y="651"/>
                  </a:lnTo>
                  <a:lnTo>
                    <a:pt x="797" y="652"/>
                  </a:lnTo>
                  <a:lnTo>
                    <a:pt x="799" y="652"/>
                  </a:lnTo>
                  <a:lnTo>
                    <a:pt x="800" y="651"/>
                  </a:lnTo>
                  <a:lnTo>
                    <a:pt x="803" y="649"/>
                  </a:lnTo>
                  <a:lnTo>
                    <a:pt x="805" y="646"/>
                  </a:lnTo>
                  <a:lnTo>
                    <a:pt x="809" y="642"/>
                  </a:lnTo>
                  <a:lnTo>
                    <a:pt x="811" y="639"/>
                  </a:lnTo>
                  <a:lnTo>
                    <a:pt x="815" y="643"/>
                  </a:lnTo>
                  <a:lnTo>
                    <a:pt x="823" y="640"/>
                  </a:lnTo>
                  <a:lnTo>
                    <a:pt x="824" y="640"/>
                  </a:lnTo>
                  <a:lnTo>
                    <a:pt x="826" y="642"/>
                  </a:lnTo>
                  <a:lnTo>
                    <a:pt x="835" y="642"/>
                  </a:lnTo>
                  <a:lnTo>
                    <a:pt x="847" y="634"/>
                  </a:lnTo>
                  <a:lnTo>
                    <a:pt x="860" y="621"/>
                  </a:lnTo>
                  <a:lnTo>
                    <a:pt x="862" y="618"/>
                  </a:lnTo>
                  <a:lnTo>
                    <a:pt x="863" y="616"/>
                  </a:lnTo>
                  <a:lnTo>
                    <a:pt x="862" y="613"/>
                  </a:lnTo>
                  <a:lnTo>
                    <a:pt x="862" y="612"/>
                  </a:lnTo>
                  <a:lnTo>
                    <a:pt x="860" y="609"/>
                  </a:lnTo>
                  <a:lnTo>
                    <a:pt x="859" y="607"/>
                  </a:lnTo>
                  <a:lnTo>
                    <a:pt x="863" y="607"/>
                  </a:lnTo>
                  <a:lnTo>
                    <a:pt x="866" y="599"/>
                  </a:lnTo>
                  <a:lnTo>
                    <a:pt x="874" y="599"/>
                  </a:lnTo>
                  <a:lnTo>
                    <a:pt x="877" y="589"/>
                  </a:lnTo>
                  <a:lnTo>
                    <a:pt x="880" y="589"/>
                  </a:lnTo>
                  <a:lnTo>
                    <a:pt x="880" y="578"/>
                  </a:lnTo>
                  <a:lnTo>
                    <a:pt x="883" y="578"/>
                  </a:lnTo>
                  <a:lnTo>
                    <a:pt x="886" y="575"/>
                  </a:lnTo>
                  <a:lnTo>
                    <a:pt x="886" y="569"/>
                  </a:lnTo>
                  <a:lnTo>
                    <a:pt x="885" y="566"/>
                  </a:lnTo>
                  <a:lnTo>
                    <a:pt x="883" y="565"/>
                  </a:lnTo>
                  <a:lnTo>
                    <a:pt x="883" y="560"/>
                  </a:lnTo>
                  <a:lnTo>
                    <a:pt x="885" y="559"/>
                  </a:lnTo>
                  <a:lnTo>
                    <a:pt x="886" y="559"/>
                  </a:lnTo>
                  <a:lnTo>
                    <a:pt x="888" y="557"/>
                  </a:lnTo>
                  <a:lnTo>
                    <a:pt x="891" y="556"/>
                  </a:lnTo>
                  <a:lnTo>
                    <a:pt x="892" y="554"/>
                  </a:lnTo>
                  <a:lnTo>
                    <a:pt x="892" y="548"/>
                  </a:lnTo>
                  <a:lnTo>
                    <a:pt x="888" y="544"/>
                  </a:lnTo>
                  <a:lnTo>
                    <a:pt x="888" y="541"/>
                  </a:lnTo>
                  <a:lnTo>
                    <a:pt x="891" y="539"/>
                  </a:lnTo>
                  <a:lnTo>
                    <a:pt x="892" y="538"/>
                  </a:lnTo>
                  <a:lnTo>
                    <a:pt x="892" y="529"/>
                  </a:lnTo>
                  <a:lnTo>
                    <a:pt x="894" y="529"/>
                  </a:lnTo>
                  <a:lnTo>
                    <a:pt x="895" y="527"/>
                  </a:lnTo>
                  <a:lnTo>
                    <a:pt x="904" y="521"/>
                  </a:lnTo>
                  <a:lnTo>
                    <a:pt x="906" y="518"/>
                  </a:lnTo>
                  <a:lnTo>
                    <a:pt x="906" y="514"/>
                  </a:lnTo>
                  <a:lnTo>
                    <a:pt x="904" y="512"/>
                  </a:lnTo>
                  <a:lnTo>
                    <a:pt x="901" y="512"/>
                  </a:lnTo>
                  <a:lnTo>
                    <a:pt x="903" y="512"/>
                  </a:lnTo>
                  <a:lnTo>
                    <a:pt x="904" y="511"/>
                  </a:lnTo>
                  <a:lnTo>
                    <a:pt x="909" y="511"/>
                  </a:lnTo>
                  <a:lnTo>
                    <a:pt x="912" y="509"/>
                  </a:lnTo>
                  <a:lnTo>
                    <a:pt x="915" y="506"/>
                  </a:lnTo>
                  <a:lnTo>
                    <a:pt x="910" y="502"/>
                  </a:lnTo>
                  <a:lnTo>
                    <a:pt x="909" y="502"/>
                  </a:lnTo>
                  <a:lnTo>
                    <a:pt x="913" y="497"/>
                  </a:lnTo>
                  <a:lnTo>
                    <a:pt x="916" y="491"/>
                  </a:lnTo>
                  <a:lnTo>
                    <a:pt x="918" y="489"/>
                  </a:lnTo>
                  <a:lnTo>
                    <a:pt x="918" y="485"/>
                  </a:lnTo>
                  <a:lnTo>
                    <a:pt x="916" y="483"/>
                  </a:lnTo>
                  <a:lnTo>
                    <a:pt x="910" y="482"/>
                  </a:lnTo>
                  <a:lnTo>
                    <a:pt x="900" y="483"/>
                  </a:lnTo>
                  <a:lnTo>
                    <a:pt x="889" y="485"/>
                  </a:lnTo>
                  <a:lnTo>
                    <a:pt x="882" y="486"/>
                  </a:lnTo>
                  <a:lnTo>
                    <a:pt x="879" y="489"/>
                  </a:lnTo>
                  <a:lnTo>
                    <a:pt x="874" y="483"/>
                  </a:lnTo>
                  <a:lnTo>
                    <a:pt x="885" y="483"/>
                  </a:lnTo>
                  <a:lnTo>
                    <a:pt x="885" y="480"/>
                  </a:lnTo>
                  <a:lnTo>
                    <a:pt x="886" y="477"/>
                  </a:lnTo>
                  <a:lnTo>
                    <a:pt x="888" y="476"/>
                  </a:lnTo>
                  <a:lnTo>
                    <a:pt x="891" y="474"/>
                  </a:lnTo>
                  <a:lnTo>
                    <a:pt x="898" y="474"/>
                  </a:lnTo>
                  <a:lnTo>
                    <a:pt x="897" y="471"/>
                  </a:lnTo>
                  <a:lnTo>
                    <a:pt x="895" y="470"/>
                  </a:lnTo>
                  <a:lnTo>
                    <a:pt x="894" y="467"/>
                  </a:lnTo>
                  <a:lnTo>
                    <a:pt x="894" y="465"/>
                  </a:lnTo>
                  <a:lnTo>
                    <a:pt x="892" y="464"/>
                  </a:lnTo>
                  <a:lnTo>
                    <a:pt x="888" y="464"/>
                  </a:lnTo>
                  <a:lnTo>
                    <a:pt x="885" y="462"/>
                  </a:lnTo>
                  <a:lnTo>
                    <a:pt x="882" y="462"/>
                  </a:lnTo>
                  <a:lnTo>
                    <a:pt x="879" y="458"/>
                  </a:lnTo>
                  <a:lnTo>
                    <a:pt x="876" y="458"/>
                  </a:lnTo>
                  <a:lnTo>
                    <a:pt x="874" y="455"/>
                  </a:lnTo>
                  <a:lnTo>
                    <a:pt x="871" y="453"/>
                  </a:lnTo>
                  <a:lnTo>
                    <a:pt x="862" y="453"/>
                  </a:lnTo>
                  <a:lnTo>
                    <a:pt x="860" y="455"/>
                  </a:lnTo>
                  <a:lnTo>
                    <a:pt x="859" y="455"/>
                  </a:lnTo>
                  <a:lnTo>
                    <a:pt x="850" y="441"/>
                  </a:lnTo>
                  <a:lnTo>
                    <a:pt x="851" y="444"/>
                  </a:lnTo>
                  <a:lnTo>
                    <a:pt x="854" y="446"/>
                  </a:lnTo>
                  <a:lnTo>
                    <a:pt x="856" y="447"/>
                  </a:lnTo>
                  <a:lnTo>
                    <a:pt x="859" y="449"/>
                  </a:lnTo>
                  <a:lnTo>
                    <a:pt x="862" y="449"/>
                  </a:lnTo>
                  <a:lnTo>
                    <a:pt x="863" y="447"/>
                  </a:lnTo>
                  <a:lnTo>
                    <a:pt x="865" y="447"/>
                  </a:lnTo>
                  <a:lnTo>
                    <a:pt x="874" y="449"/>
                  </a:lnTo>
                  <a:lnTo>
                    <a:pt x="877" y="455"/>
                  </a:lnTo>
                  <a:lnTo>
                    <a:pt x="882" y="453"/>
                  </a:lnTo>
                  <a:lnTo>
                    <a:pt x="892" y="456"/>
                  </a:lnTo>
                  <a:lnTo>
                    <a:pt x="888" y="449"/>
                  </a:lnTo>
                  <a:lnTo>
                    <a:pt x="883" y="447"/>
                  </a:lnTo>
                  <a:lnTo>
                    <a:pt x="883" y="443"/>
                  </a:lnTo>
                  <a:lnTo>
                    <a:pt x="880" y="440"/>
                  </a:lnTo>
                  <a:lnTo>
                    <a:pt x="877" y="438"/>
                  </a:lnTo>
                  <a:lnTo>
                    <a:pt x="873" y="438"/>
                  </a:lnTo>
                  <a:lnTo>
                    <a:pt x="868" y="435"/>
                  </a:lnTo>
                  <a:lnTo>
                    <a:pt x="868" y="432"/>
                  </a:lnTo>
                  <a:lnTo>
                    <a:pt x="866" y="431"/>
                  </a:lnTo>
                  <a:lnTo>
                    <a:pt x="866" y="428"/>
                  </a:lnTo>
                  <a:lnTo>
                    <a:pt x="847" y="401"/>
                  </a:lnTo>
                  <a:lnTo>
                    <a:pt x="838" y="399"/>
                  </a:lnTo>
                  <a:lnTo>
                    <a:pt x="827" y="392"/>
                  </a:lnTo>
                  <a:lnTo>
                    <a:pt x="823" y="393"/>
                  </a:lnTo>
                  <a:lnTo>
                    <a:pt x="821" y="390"/>
                  </a:lnTo>
                  <a:lnTo>
                    <a:pt x="820" y="389"/>
                  </a:lnTo>
                  <a:lnTo>
                    <a:pt x="820" y="386"/>
                  </a:lnTo>
                  <a:lnTo>
                    <a:pt x="818" y="384"/>
                  </a:lnTo>
                  <a:lnTo>
                    <a:pt x="821" y="381"/>
                  </a:lnTo>
                  <a:lnTo>
                    <a:pt x="824" y="380"/>
                  </a:lnTo>
                  <a:lnTo>
                    <a:pt x="826" y="375"/>
                  </a:lnTo>
                  <a:lnTo>
                    <a:pt x="827" y="373"/>
                  </a:lnTo>
                  <a:lnTo>
                    <a:pt x="829" y="370"/>
                  </a:lnTo>
                  <a:lnTo>
                    <a:pt x="829" y="369"/>
                  </a:lnTo>
                  <a:lnTo>
                    <a:pt x="827" y="366"/>
                  </a:lnTo>
                  <a:lnTo>
                    <a:pt x="827" y="364"/>
                  </a:lnTo>
                  <a:lnTo>
                    <a:pt x="826" y="361"/>
                  </a:lnTo>
                  <a:lnTo>
                    <a:pt x="829" y="363"/>
                  </a:lnTo>
                  <a:lnTo>
                    <a:pt x="830" y="364"/>
                  </a:lnTo>
                  <a:lnTo>
                    <a:pt x="835" y="366"/>
                  </a:lnTo>
                  <a:lnTo>
                    <a:pt x="838" y="363"/>
                  </a:lnTo>
                  <a:lnTo>
                    <a:pt x="838" y="358"/>
                  </a:lnTo>
                  <a:lnTo>
                    <a:pt x="836" y="355"/>
                  </a:lnTo>
                  <a:lnTo>
                    <a:pt x="836" y="352"/>
                  </a:lnTo>
                  <a:lnTo>
                    <a:pt x="842" y="352"/>
                  </a:lnTo>
                  <a:lnTo>
                    <a:pt x="851" y="346"/>
                  </a:lnTo>
                  <a:lnTo>
                    <a:pt x="854" y="346"/>
                  </a:lnTo>
                  <a:lnTo>
                    <a:pt x="856" y="348"/>
                  </a:lnTo>
                  <a:lnTo>
                    <a:pt x="862" y="348"/>
                  </a:lnTo>
                  <a:lnTo>
                    <a:pt x="862" y="346"/>
                  </a:lnTo>
                  <a:lnTo>
                    <a:pt x="860" y="345"/>
                  </a:lnTo>
                  <a:lnTo>
                    <a:pt x="860" y="343"/>
                  </a:lnTo>
                  <a:lnTo>
                    <a:pt x="859" y="342"/>
                  </a:lnTo>
                  <a:lnTo>
                    <a:pt x="860" y="334"/>
                  </a:lnTo>
                  <a:lnTo>
                    <a:pt x="853" y="334"/>
                  </a:lnTo>
                  <a:lnTo>
                    <a:pt x="850" y="331"/>
                  </a:lnTo>
                  <a:lnTo>
                    <a:pt x="848" y="334"/>
                  </a:lnTo>
                  <a:lnTo>
                    <a:pt x="839" y="334"/>
                  </a:lnTo>
                  <a:lnTo>
                    <a:pt x="838" y="333"/>
                  </a:lnTo>
                  <a:lnTo>
                    <a:pt x="836" y="330"/>
                  </a:lnTo>
                  <a:lnTo>
                    <a:pt x="833" y="328"/>
                  </a:lnTo>
                  <a:lnTo>
                    <a:pt x="830" y="327"/>
                  </a:lnTo>
                  <a:lnTo>
                    <a:pt x="824" y="327"/>
                  </a:lnTo>
                  <a:lnTo>
                    <a:pt x="823" y="330"/>
                  </a:lnTo>
                  <a:lnTo>
                    <a:pt x="820" y="331"/>
                  </a:lnTo>
                  <a:lnTo>
                    <a:pt x="815" y="336"/>
                  </a:lnTo>
                  <a:lnTo>
                    <a:pt x="815" y="339"/>
                  </a:lnTo>
                  <a:lnTo>
                    <a:pt x="814" y="342"/>
                  </a:lnTo>
                  <a:lnTo>
                    <a:pt x="814" y="343"/>
                  </a:lnTo>
                  <a:lnTo>
                    <a:pt x="806" y="343"/>
                  </a:lnTo>
                  <a:lnTo>
                    <a:pt x="800" y="339"/>
                  </a:lnTo>
                  <a:lnTo>
                    <a:pt x="799" y="337"/>
                  </a:lnTo>
                  <a:lnTo>
                    <a:pt x="797" y="334"/>
                  </a:lnTo>
                  <a:lnTo>
                    <a:pt x="793" y="325"/>
                  </a:lnTo>
                  <a:lnTo>
                    <a:pt x="791" y="322"/>
                  </a:lnTo>
                  <a:lnTo>
                    <a:pt x="790" y="321"/>
                  </a:lnTo>
                  <a:lnTo>
                    <a:pt x="787" y="321"/>
                  </a:lnTo>
                  <a:lnTo>
                    <a:pt x="785" y="322"/>
                  </a:lnTo>
                  <a:lnTo>
                    <a:pt x="785" y="325"/>
                  </a:lnTo>
                  <a:lnTo>
                    <a:pt x="782" y="321"/>
                  </a:lnTo>
                  <a:lnTo>
                    <a:pt x="773" y="321"/>
                  </a:lnTo>
                  <a:lnTo>
                    <a:pt x="770" y="319"/>
                  </a:lnTo>
                  <a:lnTo>
                    <a:pt x="769" y="318"/>
                  </a:lnTo>
                  <a:lnTo>
                    <a:pt x="767" y="315"/>
                  </a:lnTo>
                  <a:lnTo>
                    <a:pt x="764" y="313"/>
                  </a:lnTo>
                  <a:lnTo>
                    <a:pt x="763" y="310"/>
                  </a:lnTo>
                  <a:lnTo>
                    <a:pt x="763" y="298"/>
                  </a:lnTo>
                  <a:lnTo>
                    <a:pt x="767" y="298"/>
                  </a:lnTo>
                  <a:lnTo>
                    <a:pt x="770" y="301"/>
                  </a:lnTo>
                  <a:lnTo>
                    <a:pt x="772" y="301"/>
                  </a:lnTo>
                  <a:lnTo>
                    <a:pt x="773" y="300"/>
                  </a:lnTo>
                  <a:lnTo>
                    <a:pt x="773" y="298"/>
                  </a:lnTo>
                  <a:lnTo>
                    <a:pt x="775" y="297"/>
                  </a:lnTo>
                  <a:lnTo>
                    <a:pt x="776" y="297"/>
                  </a:lnTo>
                  <a:lnTo>
                    <a:pt x="778" y="298"/>
                  </a:lnTo>
                  <a:lnTo>
                    <a:pt x="781" y="298"/>
                  </a:lnTo>
                  <a:lnTo>
                    <a:pt x="784" y="297"/>
                  </a:lnTo>
                  <a:lnTo>
                    <a:pt x="785" y="295"/>
                  </a:lnTo>
                  <a:lnTo>
                    <a:pt x="785" y="292"/>
                  </a:lnTo>
                  <a:lnTo>
                    <a:pt x="784" y="291"/>
                  </a:lnTo>
                  <a:lnTo>
                    <a:pt x="784" y="285"/>
                  </a:lnTo>
                  <a:lnTo>
                    <a:pt x="785" y="282"/>
                  </a:lnTo>
                  <a:lnTo>
                    <a:pt x="785" y="280"/>
                  </a:lnTo>
                  <a:lnTo>
                    <a:pt x="796" y="280"/>
                  </a:lnTo>
                  <a:lnTo>
                    <a:pt x="797" y="279"/>
                  </a:lnTo>
                  <a:lnTo>
                    <a:pt x="799" y="276"/>
                  </a:lnTo>
                  <a:lnTo>
                    <a:pt x="799" y="273"/>
                  </a:lnTo>
                  <a:lnTo>
                    <a:pt x="800" y="271"/>
                  </a:lnTo>
                  <a:lnTo>
                    <a:pt x="800" y="270"/>
                  </a:lnTo>
                  <a:lnTo>
                    <a:pt x="805" y="265"/>
                  </a:lnTo>
                  <a:lnTo>
                    <a:pt x="802" y="262"/>
                  </a:lnTo>
                  <a:lnTo>
                    <a:pt x="811" y="265"/>
                  </a:lnTo>
                  <a:lnTo>
                    <a:pt x="815" y="260"/>
                  </a:lnTo>
                  <a:lnTo>
                    <a:pt x="818" y="262"/>
                  </a:lnTo>
                  <a:lnTo>
                    <a:pt x="820" y="265"/>
                  </a:lnTo>
                  <a:lnTo>
                    <a:pt x="823" y="268"/>
                  </a:lnTo>
                  <a:lnTo>
                    <a:pt x="826" y="274"/>
                  </a:lnTo>
                  <a:lnTo>
                    <a:pt x="826" y="276"/>
                  </a:lnTo>
                  <a:lnTo>
                    <a:pt x="823" y="282"/>
                  </a:lnTo>
                  <a:lnTo>
                    <a:pt x="818" y="286"/>
                  </a:lnTo>
                  <a:lnTo>
                    <a:pt x="818" y="289"/>
                  </a:lnTo>
                  <a:lnTo>
                    <a:pt x="820" y="292"/>
                  </a:lnTo>
                  <a:lnTo>
                    <a:pt x="823" y="295"/>
                  </a:lnTo>
                  <a:lnTo>
                    <a:pt x="824" y="295"/>
                  </a:lnTo>
                  <a:lnTo>
                    <a:pt x="827" y="294"/>
                  </a:lnTo>
                  <a:lnTo>
                    <a:pt x="829" y="294"/>
                  </a:lnTo>
                  <a:lnTo>
                    <a:pt x="827" y="301"/>
                  </a:lnTo>
                  <a:lnTo>
                    <a:pt x="823" y="307"/>
                  </a:lnTo>
                  <a:lnTo>
                    <a:pt x="823" y="309"/>
                  </a:lnTo>
                  <a:lnTo>
                    <a:pt x="824" y="309"/>
                  </a:lnTo>
                  <a:lnTo>
                    <a:pt x="827" y="307"/>
                  </a:lnTo>
                  <a:lnTo>
                    <a:pt x="829" y="306"/>
                  </a:lnTo>
                  <a:lnTo>
                    <a:pt x="833" y="304"/>
                  </a:lnTo>
                  <a:lnTo>
                    <a:pt x="835" y="304"/>
                  </a:lnTo>
                  <a:lnTo>
                    <a:pt x="838" y="300"/>
                  </a:lnTo>
                  <a:lnTo>
                    <a:pt x="838" y="294"/>
                  </a:lnTo>
                  <a:lnTo>
                    <a:pt x="839" y="294"/>
                  </a:lnTo>
                  <a:lnTo>
                    <a:pt x="841" y="292"/>
                  </a:lnTo>
                  <a:lnTo>
                    <a:pt x="853" y="286"/>
                  </a:lnTo>
                  <a:lnTo>
                    <a:pt x="854" y="285"/>
                  </a:lnTo>
                  <a:lnTo>
                    <a:pt x="865" y="285"/>
                  </a:lnTo>
                  <a:lnTo>
                    <a:pt x="866" y="282"/>
                  </a:lnTo>
                  <a:lnTo>
                    <a:pt x="866" y="279"/>
                  </a:lnTo>
                  <a:lnTo>
                    <a:pt x="868" y="277"/>
                  </a:lnTo>
                  <a:lnTo>
                    <a:pt x="871" y="274"/>
                  </a:lnTo>
                  <a:lnTo>
                    <a:pt x="880" y="270"/>
                  </a:lnTo>
                  <a:lnTo>
                    <a:pt x="883" y="265"/>
                  </a:lnTo>
                  <a:lnTo>
                    <a:pt x="888" y="256"/>
                  </a:lnTo>
                  <a:lnTo>
                    <a:pt x="888" y="248"/>
                  </a:lnTo>
                  <a:lnTo>
                    <a:pt x="889" y="247"/>
                  </a:lnTo>
                  <a:lnTo>
                    <a:pt x="889" y="245"/>
                  </a:lnTo>
                  <a:lnTo>
                    <a:pt x="892" y="245"/>
                  </a:lnTo>
                  <a:lnTo>
                    <a:pt x="895" y="247"/>
                  </a:lnTo>
                  <a:lnTo>
                    <a:pt x="898" y="250"/>
                  </a:lnTo>
                  <a:lnTo>
                    <a:pt x="901" y="250"/>
                  </a:lnTo>
                  <a:lnTo>
                    <a:pt x="904" y="251"/>
                  </a:lnTo>
                  <a:lnTo>
                    <a:pt x="918" y="251"/>
                  </a:lnTo>
                  <a:lnTo>
                    <a:pt x="918" y="248"/>
                  </a:lnTo>
                  <a:lnTo>
                    <a:pt x="916" y="248"/>
                  </a:lnTo>
                  <a:lnTo>
                    <a:pt x="910" y="242"/>
                  </a:lnTo>
                  <a:lnTo>
                    <a:pt x="910" y="239"/>
                  </a:lnTo>
                  <a:lnTo>
                    <a:pt x="912" y="238"/>
                  </a:lnTo>
                  <a:lnTo>
                    <a:pt x="913" y="239"/>
                  </a:lnTo>
                  <a:lnTo>
                    <a:pt x="919" y="239"/>
                  </a:lnTo>
                  <a:lnTo>
                    <a:pt x="922" y="241"/>
                  </a:lnTo>
                  <a:lnTo>
                    <a:pt x="925" y="239"/>
                  </a:lnTo>
                  <a:lnTo>
                    <a:pt x="927" y="236"/>
                  </a:lnTo>
                  <a:lnTo>
                    <a:pt x="927" y="235"/>
                  </a:lnTo>
                  <a:lnTo>
                    <a:pt x="925" y="232"/>
                  </a:lnTo>
                  <a:lnTo>
                    <a:pt x="931" y="232"/>
                  </a:lnTo>
                  <a:lnTo>
                    <a:pt x="931" y="226"/>
                  </a:lnTo>
                  <a:lnTo>
                    <a:pt x="930" y="223"/>
                  </a:lnTo>
                  <a:lnTo>
                    <a:pt x="928" y="221"/>
                  </a:lnTo>
                  <a:lnTo>
                    <a:pt x="928" y="220"/>
                  </a:lnTo>
                  <a:lnTo>
                    <a:pt x="936" y="220"/>
                  </a:lnTo>
                  <a:lnTo>
                    <a:pt x="940" y="226"/>
                  </a:lnTo>
                  <a:lnTo>
                    <a:pt x="942" y="220"/>
                  </a:lnTo>
                  <a:lnTo>
                    <a:pt x="951" y="221"/>
                  </a:lnTo>
                  <a:lnTo>
                    <a:pt x="949" y="212"/>
                  </a:lnTo>
                  <a:lnTo>
                    <a:pt x="948" y="209"/>
                  </a:lnTo>
                  <a:lnTo>
                    <a:pt x="945" y="206"/>
                  </a:lnTo>
                  <a:lnTo>
                    <a:pt x="945" y="203"/>
                  </a:lnTo>
                  <a:lnTo>
                    <a:pt x="942" y="199"/>
                  </a:lnTo>
                  <a:lnTo>
                    <a:pt x="939" y="196"/>
                  </a:lnTo>
                  <a:lnTo>
                    <a:pt x="936" y="190"/>
                  </a:lnTo>
                  <a:lnTo>
                    <a:pt x="933" y="188"/>
                  </a:lnTo>
                  <a:lnTo>
                    <a:pt x="930" y="185"/>
                  </a:lnTo>
                  <a:lnTo>
                    <a:pt x="928" y="185"/>
                  </a:lnTo>
                  <a:lnTo>
                    <a:pt x="927" y="182"/>
                  </a:lnTo>
                  <a:lnTo>
                    <a:pt x="927" y="179"/>
                  </a:lnTo>
                  <a:lnTo>
                    <a:pt x="933" y="179"/>
                  </a:lnTo>
                  <a:lnTo>
                    <a:pt x="933" y="176"/>
                  </a:lnTo>
                  <a:lnTo>
                    <a:pt x="931" y="175"/>
                  </a:lnTo>
                  <a:lnTo>
                    <a:pt x="933" y="173"/>
                  </a:lnTo>
                  <a:lnTo>
                    <a:pt x="939" y="173"/>
                  </a:lnTo>
                  <a:lnTo>
                    <a:pt x="942" y="175"/>
                  </a:lnTo>
                  <a:lnTo>
                    <a:pt x="948" y="176"/>
                  </a:lnTo>
                  <a:lnTo>
                    <a:pt x="951" y="176"/>
                  </a:lnTo>
                  <a:lnTo>
                    <a:pt x="954" y="178"/>
                  </a:lnTo>
                  <a:lnTo>
                    <a:pt x="955" y="178"/>
                  </a:lnTo>
                  <a:lnTo>
                    <a:pt x="957" y="176"/>
                  </a:lnTo>
                  <a:lnTo>
                    <a:pt x="957" y="173"/>
                  </a:lnTo>
                  <a:lnTo>
                    <a:pt x="955" y="170"/>
                  </a:lnTo>
                  <a:lnTo>
                    <a:pt x="955" y="166"/>
                  </a:lnTo>
                  <a:lnTo>
                    <a:pt x="957" y="166"/>
                  </a:lnTo>
                  <a:lnTo>
                    <a:pt x="958" y="164"/>
                  </a:lnTo>
                  <a:lnTo>
                    <a:pt x="958" y="164"/>
                  </a:lnTo>
                  <a:lnTo>
                    <a:pt x="958" y="164"/>
                  </a:lnTo>
                  <a:close/>
                </a:path>
              </a:pathLst>
            </a:custGeom>
            <a:solidFill>
              <a:schemeClr val="accent1"/>
            </a:solid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349" name="Freeform 172"/>
            <p:cNvSpPr/>
            <p:nvPr/>
          </p:nvSpPr>
          <p:spPr bwMode="auto">
            <a:xfrm>
              <a:off x="9210555" y="3752258"/>
              <a:ext cx="163899" cy="144765"/>
            </a:xfrm>
            <a:custGeom>
              <a:avLst/>
              <a:gdLst>
                <a:gd name="T0" fmla="*/ 83 w 99"/>
                <a:gd name="T1" fmla="*/ 3 h 88"/>
                <a:gd name="T2" fmla="*/ 69 w 99"/>
                <a:gd name="T3" fmla="*/ 3 h 88"/>
                <a:gd name="T4" fmla="*/ 68 w 99"/>
                <a:gd name="T5" fmla="*/ 9 h 88"/>
                <a:gd name="T6" fmla="*/ 66 w 99"/>
                <a:gd name="T7" fmla="*/ 14 h 88"/>
                <a:gd name="T8" fmla="*/ 60 w 99"/>
                <a:gd name="T9" fmla="*/ 11 h 88"/>
                <a:gd name="T10" fmla="*/ 59 w 99"/>
                <a:gd name="T11" fmla="*/ 9 h 88"/>
                <a:gd name="T12" fmla="*/ 51 w 99"/>
                <a:gd name="T13" fmla="*/ 8 h 88"/>
                <a:gd name="T14" fmla="*/ 50 w 99"/>
                <a:gd name="T15" fmla="*/ 5 h 88"/>
                <a:gd name="T16" fmla="*/ 48 w 99"/>
                <a:gd name="T17" fmla="*/ 5 h 88"/>
                <a:gd name="T18" fmla="*/ 36 w 99"/>
                <a:gd name="T19" fmla="*/ 3 h 88"/>
                <a:gd name="T20" fmla="*/ 30 w 99"/>
                <a:gd name="T21" fmla="*/ 5 h 88"/>
                <a:gd name="T22" fmla="*/ 20 w 99"/>
                <a:gd name="T23" fmla="*/ 3 h 88"/>
                <a:gd name="T24" fmla="*/ 10 w 99"/>
                <a:gd name="T25" fmla="*/ 6 h 88"/>
                <a:gd name="T26" fmla="*/ 7 w 99"/>
                <a:gd name="T27" fmla="*/ 11 h 88"/>
                <a:gd name="T28" fmla="*/ 0 w 99"/>
                <a:gd name="T29" fmla="*/ 20 h 88"/>
                <a:gd name="T30" fmla="*/ 4 w 99"/>
                <a:gd name="T31" fmla="*/ 32 h 88"/>
                <a:gd name="T32" fmla="*/ 7 w 99"/>
                <a:gd name="T33" fmla="*/ 44 h 88"/>
                <a:gd name="T34" fmla="*/ 10 w 99"/>
                <a:gd name="T35" fmla="*/ 55 h 88"/>
                <a:gd name="T36" fmla="*/ 13 w 99"/>
                <a:gd name="T37" fmla="*/ 59 h 88"/>
                <a:gd name="T38" fmla="*/ 10 w 99"/>
                <a:gd name="T39" fmla="*/ 64 h 88"/>
                <a:gd name="T40" fmla="*/ 16 w 99"/>
                <a:gd name="T41" fmla="*/ 71 h 88"/>
                <a:gd name="T42" fmla="*/ 21 w 99"/>
                <a:gd name="T43" fmla="*/ 74 h 88"/>
                <a:gd name="T44" fmla="*/ 24 w 99"/>
                <a:gd name="T45" fmla="*/ 68 h 88"/>
                <a:gd name="T46" fmla="*/ 26 w 99"/>
                <a:gd name="T47" fmla="*/ 79 h 88"/>
                <a:gd name="T48" fmla="*/ 30 w 99"/>
                <a:gd name="T49" fmla="*/ 80 h 88"/>
                <a:gd name="T50" fmla="*/ 35 w 99"/>
                <a:gd name="T51" fmla="*/ 79 h 88"/>
                <a:gd name="T52" fmla="*/ 36 w 99"/>
                <a:gd name="T53" fmla="*/ 82 h 88"/>
                <a:gd name="T54" fmla="*/ 44 w 99"/>
                <a:gd name="T55" fmla="*/ 88 h 88"/>
                <a:gd name="T56" fmla="*/ 51 w 99"/>
                <a:gd name="T57" fmla="*/ 83 h 88"/>
                <a:gd name="T58" fmla="*/ 59 w 99"/>
                <a:gd name="T59" fmla="*/ 82 h 88"/>
                <a:gd name="T60" fmla="*/ 57 w 99"/>
                <a:gd name="T61" fmla="*/ 79 h 88"/>
                <a:gd name="T62" fmla="*/ 54 w 99"/>
                <a:gd name="T63" fmla="*/ 77 h 88"/>
                <a:gd name="T64" fmla="*/ 63 w 99"/>
                <a:gd name="T65" fmla="*/ 76 h 88"/>
                <a:gd name="T66" fmla="*/ 68 w 99"/>
                <a:gd name="T67" fmla="*/ 74 h 88"/>
                <a:gd name="T68" fmla="*/ 72 w 99"/>
                <a:gd name="T69" fmla="*/ 77 h 88"/>
                <a:gd name="T70" fmla="*/ 77 w 99"/>
                <a:gd name="T71" fmla="*/ 80 h 88"/>
                <a:gd name="T72" fmla="*/ 72 w 99"/>
                <a:gd name="T73" fmla="*/ 71 h 88"/>
                <a:gd name="T74" fmla="*/ 69 w 99"/>
                <a:gd name="T75" fmla="*/ 59 h 88"/>
                <a:gd name="T76" fmla="*/ 81 w 99"/>
                <a:gd name="T77" fmla="*/ 53 h 88"/>
                <a:gd name="T78" fmla="*/ 89 w 99"/>
                <a:gd name="T79" fmla="*/ 49 h 88"/>
                <a:gd name="T80" fmla="*/ 95 w 99"/>
                <a:gd name="T81" fmla="*/ 47 h 88"/>
                <a:gd name="T82" fmla="*/ 98 w 99"/>
                <a:gd name="T83" fmla="*/ 41 h 88"/>
                <a:gd name="T84" fmla="*/ 96 w 99"/>
                <a:gd name="T85" fmla="*/ 31 h 88"/>
                <a:gd name="T86" fmla="*/ 95 w 99"/>
                <a:gd name="T87" fmla="*/ 26 h 88"/>
                <a:gd name="T88" fmla="*/ 99 w 99"/>
                <a:gd name="T89" fmla="*/ 23 h 88"/>
                <a:gd name="T90" fmla="*/ 96 w 99"/>
                <a:gd name="T91" fmla="*/ 16 h 88"/>
                <a:gd name="T92" fmla="*/ 92 w 99"/>
                <a:gd name="T93" fmla="*/ 13 h 88"/>
                <a:gd name="T94" fmla="*/ 86 w 99"/>
                <a:gd name="T95" fmla="*/ 0 h 88"/>
                <a:gd name="T96" fmla="*/ 86 w 99"/>
                <a:gd name="T97"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 h="88">
                  <a:moveTo>
                    <a:pt x="86" y="0"/>
                  </a:moveTo>
                  <a:lnTo>
                    <a:pt x="83" y="3"/>
                  </a:lnTo>
                  <a:lnTo>
                    <a:pt x="72" y="0"/>
                  </a:lnTo>
                  <a:lnTo>
                    <a:pt x="69" y="3"/>
                  </a:lnTo>
                  <a:lnTo>
                    <a:pt x="65" y="6"/>
                  </a:lnTo>
                  <a:lnTo>
                    <a:pt x="68" y="9"/>
                  </a:lnTo>
                  <a:lnTo>
                    <a:pt x="68" y="13"/>
                  </a:lnTo>
                  <a:lnTo>
                    <a:pt x="66" y="14"/>
                  </a:lnTo>
                  <a:lnTo>
                    <a:pt x="63" y="14"/>
                  </a:lnTo>
                  <a:lnTo>
                    <a:pt x="60" y="11"/>
                  </a:lnTo>
                  <a:lnTo>
                    <a:pt x="60" y="9"/>
                  </a:lnTo>
                  <a:lnTo>
                    <a:pt x="59" y="9"/>
                  </a:lnTo>
                  <a:lnTo>
                    <a:pt x="57" y="8"/>
                  </a:lnTo>
                  <a:lnTo>
                    <a:pt x="51" y="8"/>
                  </a:lnTo>
                  <a:lnTo>
                    <a:pt x="51" y="5"/>
                  </a:lnTo>
                  <a:lnTo>
                    <a:pt x="50" y="5"/>
                  </a:lnTo>
                  <a:lnTo>
                    <a:pt x="50" y="6"/>
                  </a:lnTo>
                  <a:lnTo>
                    <a:pt x="48" y="5"/>
                  </a:lnTo>
                  <a:lnTo>
                    <a:pt x="44" y="3"/>
                  </a:lnTo>
                  <a:lnTo>
                    <a:pt x="36" y="3"/>
                  </a:lnTo>
                  <a:lnTo>
                    <a:pt x="33" y="5"/>
                  </a:lnTo>
                  <a:lnTo>
                    <a:pt x="30" y="5"/>
                  </a:lnTo>
                  <a:lnTo>
                    <a:pt x="29" y="3"/>
                  </a:lnTo>
                  <a:lnTo>
                    <a:pt x="20" y="3"/>
                  </a:lnTo>
                  <a:lnTo>
                    <a:pt x="13" y="5"/>
                  </a:lnTo>
                  <a:lnTo>
                    <a:pt x="10" y="6"/>
                  </a:lnTo>
                  <a:lnTo>
                    <a:pt x="9" y="8"/>
                  </a:lnTo>
                  <a:lnTo>
                    <a:pt x="7" y="11"/>
                  </a:lnTo>
                  <a:lnTo>
                    <a:pt x="7" y="13"/>
                  </a:lnTo>
                  <a:lnTo>
                    <a:pt x="0" y="20"/>
                  </a:lnTo>
                  <a:lnTo>
                    <a:pt x="1" y="29"/>
                  </a:lnTo>
                  <a:lnTo>
                    <a:pt x="4" y="32"/>
                  </a:lnTo>
                  <a:lnTo>
                    <a:pt x="4" y="41"/>
                  </a:lnTo>
                  <a:lnTo>
                    <a:pt x="7" y="44"/>
                  </a:lnTo>
                  <a:lnTo>
                    <a:pt x="7" y="52"/>
                  </a:lnTo>
                  <a:lnTo>
                    <a:pt x="10" y="55"/>
                  </a:lnTo>
                  <a:lnTo>
                    <a:pt x="12" y="58"/>
                  </a:lnTo>
                  <a:lnTo>
                    <a:pt x="13" y="59"/>
                  </a:lnTo>
                  <a:lnTo>
                    <a:pt x="13" y="61"/>
                  </a:lnTo>
                  <a:lnTo>
                    <a:pt x="10" y="64"/>
                  </a:lnTo>
                  <a:lnTo>
                    <a:pt x="13" y="70"/>
                  </a:lnTo>
                  <a:lnTo>
                    <a:pt x="16" y="71"/>
                  </a:lnTo>
                  <a:lnTo>
                    <a:pt x="20" y="74"/>
                  </a:lnTo>
                  <a:lnTo>
                    <a:pt x="21" y="74"/>
                  </a:lnTo>
                  <a:lnTo>
                    <a:pt x="24" y="70"/>
                  </a:lnTo>
                  <a:lnTo>
                    <a:pt x="24" y="68"/>
                  </a:lnTo>
                  <a:lnTo>
                    <a:pt x="24" y="76"/>
                  </a:lnTo>
                  <a:lnTo>
                    <a:pt x="26" y="79"/>
                  </a:lnTo>
                  <a:lnTo>
                    <a:pt x="27" y="80"/>
                  </a:lnTo>
                  <a:lnTo>
                    <a:pt x="30" y="80"/>
                  </a:lnTo>
                  <a:lnTo>
                    <a:pt x="32" y="79"/>
                  </a:lnTo>
                  <a:lnTo>
                    <a:pt x="35" y="79"/>
                  </a:lnTo>
                  <a:lnTo>
                    <a:pt x="36" y="80"/>
                  </a:lnTo>
                  <a:lnTo>
                    <a:pt x="36" y="82"/>
                  </a:lnTo>
                  <a:lnTo>
                    <a:pt x="39" y="88"/>
                  </a:lnTo>
                  <a:lnTo>
                    <a:pt x="44" y="88"/>
                  </a:lnTo>
                  <a:lnTo>
                    <a:pt x="48" y="85"/>
                  </a:lnTo>
                  <a:lnTo>
                    <a:pt x="51" y="83"/>
                  </a:lnTo>
                  <a:lnTo>
                    <a:pt x="56" y="83"/>
                  </a:lnTo>
                  <a:lnTo>
                    <a:pt x="59" y="82"/>
                  </a:lnTo>
                  <a:lnTo>
                    <a:pt x="59" y="80"/>
                  </a:lnTo>
                  <a:lnTo>
                    <a:pt x="57" y="79"/>
                  </a:lnTo>
                  <a:lnTo>
                    <a:pt x="56" y="79"/>
                  </a:lnTo>
                  <a:lnTo>
                    <a:pt x="54" y="77"/>
                  </a:lnTo>
                  <a:lnTo>
                    <a:pt x="63" y="77"/>
                  </a:lnTo>
                  <a:lnTo>
                    <a:pt x="63" y="76"/>
                  </a:lnTo>
                  <a:lnTo>
                    <a:pt x="65" y="74"/>
                  </a:lnTo>
                  <a:lnTo>
                    <a:pt x="68" y="74"/>
                  </a:lnTo>
                  <a:lnTo>
                    <a:pt x="71" y="76"/>
                  </a:lnTo>
                  <a:lnTo>
                    <a:pt x="72" y="77"/>
                  </a:lnTo>
                  <a:lnTo>
                    <a:pt x="75" y="79"/>
                  </a:lnTo>
                  <a:lnTo>
                    <a:pt x="77" y="80"/>
                  </a:lnTo>
                  <a:lnTo>
                    <a:pt x="77" y="77"/>
                  </a:lnTo>
                  <a:lnTo>
                    <a:pt x="72" y="71"/>
                  </a:lnTo>
                  <a:lnTo>
                    <a:pt x="69" y="65"/>
                  </a:lnTo>
                  <a:lnTo>
                    <a:pt x="69" y="59"/>
                  </a:lnTo>
                  <a:lnTo>
                    <a:pt x="81" y="59"/>
                  </a:lnTo>
                  <a:lnTo>
                    <a:pt x="81" y="53"/>
                  </a:lnTo>
                  <a:lnTo>
                    <a:pt x="89" y="53"/>
                  </a:lnTo>
                  <a:lnTo>
                    <a:pt x="89" y="49"/>
                  </a:lnTo>
                  <a:lnTo>
                    <a:pt x="90" y="47"/>
                  </a:lnTo>
                  <a:lnTo>
                    <a:pt x="95" y="47"/>
                  </a:lnTo>
                  <a:lnTo>
                    <a:pt x="98" y="49"/>
                  </a:lnTo>
                  <a:lnTo>
                    <a:pt x="98" y="41"/>
                  </a:lnTo>
                  <a:lnTo>
                    <a:pt x="96" y="40"/>
                  </a:lnTo>
                  <a:lnTo>
                    <a:pt x="96" y="31"/>
                  </a:lnTo>
                  <a:lnTo>
                    <a:pt x="95" y="29"/>
                  </a:lnTo>
                  <a:lnTo>
                    <a:pt x="95" y="26"/>
                  </a:lnTo>
                  <a:lnTo>
                    <a:pt x="96" y="26"/>
                  </a:lnTo>
                  <a:lnTo>
                    <a:pt x="99" y="23"/>
                  </a:lnTo>
                  <a:lnTo>
                    <a:pt x="99" y="22"/>
                  </a:lnTo>
                  <a:lnTo>
                    <a:pt x="96" y="16"/>
                  </a:lnTo>
                  <a:lnTo>
                    <a:pt x="93" y="13"/>
                  </a:lnTo>
                  <a:lnTo>
                    <a:pt x="92" y="13"/>
                  </a:lnTo>
                  <a:lnTo>
                    <a:pt x="92" y="2"/>
                  </a:lnTo>
                  <a:lnTo>
                    <a:pt x="86" y="0"/>
                  </a:lnTo>
                  <a:lnTo>
                    <a:pt x="86" y="0"/>
                  </a:lnTo>
                  <a:lnTo>
                    <a:pt x="86" y="0"/>
                  </a:lnTo>
                  <a:close/>
                </a:path>
              </a:pathLst>
            </a:custGeom>
            <a:grp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350" name="Freeform 173"/>
            <p:cNvSpPr/>
            <p:nvPr/>
          </p:nvSpPr>
          <p:spPr bwMode="auto">
            <a:xfrm>
              <a:off x="8733762" y="3271897"/>
              <a:ext cx="102643" cy="59223"/>
            </a:xfrm>
            <a:custGeom>
              <a:avLst/>
              <a:gdLst>
                <a:gd name="T0" fmla="*/ 21 w 62"/>
                <a:gd name="T1" fmla="*/ 36 h 36"/>
                <a:gd name="T2" fmla="*/ 24 w 62"/>
                <a:gd name="T3" fmla="*/ 36 h 36"/>
                <a:gd name="T4" fmla="*/ 27 w 62"/>
                <a:gd name="T5" fmla="*/ 35 h 36"/>
                <a:gd name="T6" fmla="*/ 29 w 62"/>
                <a:gd name="T7" fmla="*/ 33 h 36"/>
                <a:gd name="T8" fmla="*/ 33 w 62"/>
                <a:gd name="T9" fmla="*/ 33 h 36"/>
                <a:gd name="T10" fmla="*/ 36 w 62"/>
                <a:gd name="T11" fmla="*/ 35 h 36"/>
                <a:gd name="T12" fmla="*/ 45 w 62"/>
                <a:gd name="T13" fmla="*/ 35 h 36"/>
                <a:gd name="T14" fmla="*/ 48 w 62"/>
                <a:gd name="T15" fmla="*/ 33 h 36"/>
                <a:gd name="T16" fmla="*/ 51 w 62"/>
                <a:gd name="T17" fmla="*/ 33 h 36"/>
                <a:gd name="T18" fmla="*/ 53 w 62"/>
                <a:gd name="T19" fmla="*/ 35 h 36"/>
                <a:gd name="T20" fmla="*/ 56 w 62"/>
                <a:gd name="T21" fmla="*/ 35 h 36"/>
                <a:gd name="T22" fmla="*/ 62 w 62"/>
                <a:gd name="T23" fmla="*/ 32 h 36"/>
                <a:gd name="T24" fmla="*/ 62 w 62"/>
                <a:gd name="T25" fmla="*/ 30 h 36"/>
                <a:gd name="T26" fmla="*/ 59 w 62"/>
                <a:gd name="T27" fmla="*/ 26 h 36"/>
                <a:gd name="T28" fmla="*/ 59 w 62"/>
                <a:gd name="T29" fmla="*/ 20 h 36"/>
                <a:gd name="T30" fmla="*/ 53 w 62"/>
                <a:gd name="T31" fmla="*/ 20 h 36"/>
                <a:gd name="T32" fmla="*/ 51 w 62"/>
                <a:gd name="T33" fmla="*/ 18 h 36"/>
                <a:gd name="T34" fmla="*/ 51 w 62"/>
                <a:gd name="T35" fmla="*/ 12 h 36"/>
                <a:gd name="T36" fmla="*/ 50 w 62"/>
                <a:gd name="T37" fmla="*/ 9 h 36"/>
                <a:gd name="T38" fmla="*/ 47 w 62"/>
                <a:gd name="T39" fmla="*/ 5 h 36"/>
                <a:gd name="T40" fmla="*/ 44 w 62"/>
                <a:gd name="T41" fmla="*/ 3 h 36"/>
                <a:gd name="T42" fmla="*/ 41 w 62"/>
                <a:gd name="T43" fmla="*/ 3 h 36"/>
                <a:gd name="T44" fmla="*/ 36 w 62"/>
                <a:gd name="T45" fmla="*/ 5 h 36"/>
                <a:gd name="T46" fmla="*/ 33 w 62"/>
                <a:gd name="T47" fmla="*/ 5 h 36"/>
                <a:gd name="T48" fmla="*/ 30 w 62"/>
                <a:gd name="T49" fmla="*/ 8 h 36"/>
                <a:gd name="T50" fmla="*/ 29 w 62"/>
                <a:gd name="T51" fmla="*/ 9 h 36"/>
                <a:gd name="T52" fmla="*/ 27 w 62"/>
                <a:gd name="T53" fmla="*/ 9 h 36"/>
                <a:gd name="T54" fmla="*/ 27 w 62"/>
                <a:gd name="T55" fmla="*/ 2 h 36"/>
                <a:gd name="T56" fmla="*/ 21 w 62"/>
                <a:gd name="T57" fmla="*/ 2 h 36"/>
                <a:gd name="T58" fmla="*/ 18 w 62"/>
                <a:gd name="T59" fmla="*/ 0 h 36"/>
                <a:gd name="T60" fmla="*/ 15 w 62"/>
                <a:gd name="T61" fmla="*/ 0 h 36"/>
                <a:gd name="T62" fmla="*/ 14 w 62"/>
                <a:gd name="T63" fmla="*/ 3 h 36"/>
                <a:gd name="T64" fmla="*/ 11 w 62"/>
                <a:gd name="T65" fmla="*/ 8 h 36"/>
                <a:gd name="T66" fmla="*/ 9 w 62"/>
                <a:gd name="T67" fmla="*/ 11 h 36"/>
                <a:gd name="T68" fmla="*/ 5 w 62"/>
                <a:gd name="T69" fmla="*/ 15 h 36"/>
                <a:gd name="T70" fmla="*/ 3 w 62"/>
                <a:gd name="T71" fmla="*/ 18 h 36"/>
                <a:gd name="T72" fmla="*/ 2 w 62"/>
                <a:gd name="T73" fmla="*/ 20 h 36"/>
                <a:gd name="T74" fmla="*/ 2 w 62"/>
                <a:gd name="T75" fmla="*/ 21 h 36"/>
                <a:gd name="T76" fmla="*/ 0 w 62"/>
                <a:gd name="T77" fmla="*/ 21 h 36"/>
                <a:gd name="T78" fmla="*/ 0 w 62"/>
                <a:gd name="T79" fmla="*/ 24 h 36"/>
                <a:gd name="T80" fmla="*/ 5 w 62"/>
                <a:gd name="T81" fmla="*/ 30 h 36"/>
                <a:gd name="T82" fmla="*/ 12 w 62"/>
                <a:gd name="T83" fmla="*/ 33 h 36"/>
                <a:gd name="T84" fmla="*/ 15 w 62"/>
                <a:gd name="T85" fmla="*/ 33 h 36"/>
                <a:gd name="T86" fmla="*/ 15 w 62"/>
                <a:gd name="T87" fmla="*/ 32 h 36"/>
                <a:gd name="T88" fmla="*/ 15 w 62"/>
                <a:gd name="T89" fmla="*/ 33 h 36"/>
                <a:gd name="T90" fmla="*/ 18 w 62"/>
                <a:gd name="T91" fmla="*/ 36 h 36"/>
                <a:gd name="T92" fmla="*/ 21 w 62"/>
                <a:gd name="T93" fmla="*/ 36 h 36"/>
                <a:gd name="T94" fmla="*/ 21 w 62"/>
                <a:gd name="T95" fmla="*/ 36 h 36"/>
                <a:gd name="T96" fmla="*/ 21 w 62"/>
                <a:gd name="T9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2" h="36">
                  <a:moveTo>
                    <a:pt x="21" y="36"/>
                  </a:moveTo>
                  <a:lnTo>
                    <a:pt x="24" y="36"/>
                  </a:lnTo>
                  <a:lnTo>
                    <a:pt x="27" y="35"/>
                  </a:lnTo>
                  <a:lnTo>
                    <a:pt x="29" y="33"/>
                  </a:lnTo>
                  <a:lnTo>
                    <a:pt x="33" y="33"/>
                  </a:lnTo>
                  <a:lnTo>
                    <a:pt x="36" y="35"/>
                  </a:lnTo>
                  <a:lnTo>
                    <a:pt x="45" y="35"/>
                  </a:lnTo>
                  <a:lnTo>
                    <a:pt x="48" y="33"/>
                  </a:lnTo>
                  <a:lnTo>
                    <a:pt x="51" y="33"/>
                  </a:lnTo>
                  <a:lnTo>
                    <a:pt x="53" y="35"/>
                  </a:lnTo>
                  <a:lnTo>
                    <a:pt x="56" y="35"/>
                  </a:lnTo>
                  <a:lnTo>
                    <a:pt x="62" y="32"/>
                  </a:lnTo>
                  <a:lnTo>
                    <a:pt x="62" y="30"/>
                  </a:lnTo>
                  <a:lnTo>
                    <a:pt x="59" y="26"/>
                  </a:lnTo>
                  <a:lnTo>
                    <a:pt x="59" y="20"/>
                  </a:lnTo>
                  <a:lnTo>
                    <a:pt x="53" y="20"/>
                  </a:lnTo>
                  <a:lnTo>
                    <a:pt x="51" y="18"/>
                  </a:lnTo>
                  <a:lnTo>
                    <a:pt x="51" y="12"/>
                  </a:lnTo>
                  <a:lnTo>
                    <a:pt x="50" y="9"/>
                  </a:lnTo>
                  <a:lnTo>
                    <a:pt x="47" y="5"/>
                  </a:lnTo>
                  <a:lnTo>
                    <a:pt x="44" y="3"/>
                  </a:lnTo>
                  <a:lnTo>
                    <a:pt x="41" y="3"/>
                  </a:lnTo>
                  <a:lnTo>
                    <a:pt x="36" y="5"/>
                  </a:lnTo>
                  <a:lnTo>
                    <a:pt x="33" y="5"/>
                  </a:lnTo>
                  <a:lnTo>
                    <a:pt x="30" y="8"/>
                  </a:lnTo>
                  <a:lnTo>
                    <a:pt x="29" y="9"/>
                  </a:lnTo>
                  <a:lnTo>
                    <a:pt x="27" y="9"/>
                  </a:lnTo>
                  <a:lnTo>
                    <a:pt x="27" y="2"/>
                  </a:lnTo>
                  <a:lnTo>
                    <a:pt x="21" y="2"/>
                  </a:lnTo>
                  <a:lnTo>
                    <a:pt x="18" y="0"/>
                  </a:lnTo>
                  <a:lnTo>
                    <a:pt x="15" y="0"/>
                  </a:lnTo>
                  <a:lnTo>
                    <a:pt x="14" y="3"/>
                  </a:lnTo>
                  <a:lnTo>
                    <a:pt x="11" y="8"/>
                  </a:lnTo>
                  <a:lnTo>
                    <a:pt x="9" y="11"/>
                  </a:lnTo>
                  <a:lnTo>
                    <a:pt x="5" y="15"/>
                  </a:lnTo>
                  <a:lnTo>
                    <a:pt x="3" y="18"/>
                  </a:lnTo>
                  <a:lnTo>
                    <a:pt x="2" y="20"/>
                  </a:lnTo>
                  <a:lnTo>
                    <a:pt x="2" y="21"/>
                  </a:lnTo>
                  <a:lnTo>
                    <a:pt x="0" y="21"/>
                  </a:lnTo>
                  <a:lnTo>
                    <a:pt x="0" y="24"/>
                  </a:lnTo>
                  <a:lnTo>
                    <a:pt x="5" y="30"/>
                  </a:lnTo>
                  <a:lnTo>
                    <a:pt x="12" y="33"/>
                  </a:lnTo>
                  <a:lnTo>
                    <a:pt x="15" y="33"/>
                  </a:lnTo>
                  <a:lnTo>
                    <a:pt x="15" y="32"/>
                  </a:lnTo>
                  <a:lnTo>
                    <a:pt x="15" y="33"/>
                  </a:lnTo>
                  <a:lnTo>
                    <a:pt x="18" y="36"/>
                  </a:lnTo>
                  <a:lnTo>
                    <a:pt x="21" y="36"/>
                  </a:lnTo>
                  <a:lnTo>
                    <a:pt x="21" y="36"/>
                  </a:lnTo>
                  <a:lnTo>
                    <a:pt x="21" y="36"/>
                  </a:lnTo>
                  <a:close/>
                </a:path>
              </a:pathLst>
            </a:custGeom>
            <a:grp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351" name="Freeform 174"/>
            <p:cNvSpPr/>
            <p:nvPr/>
          </p:nvSpPr>
          <p:spPr bwMode="auto">
            <a:xfrm>
              <a:off x="8718864" y="3336052"/>
              <a:ext cx="165553" cy="184248"/>
            </a:xfrm>
            <a:custGeom>
              <a:avLst/>
              <a:gdLst>
                <a:gd name="T0" fmla="*/ 36 w 100"/>
                <a:gd name="T1" fmla="*/ 92 h 112"/>
                <a:gd name="T2" fmla="*/ 41 w 100"/>
                <a:gd name="T3" fmla="*/ 94 h 112"/>
                <a:gd name="T4" fmla="*/ 47 w 100"/>
                <a:gd name="T5" fmla="*/ 95 h 112"/>
                <a:gd name="T6" fmla="*/ 57 w 100"/>
                <a:gd name="T7" fmla="*/ 97 h 112"/>
                <a:gd name="T8" fmla="*/ 56 w 100"/>
                <a:gd name="T9" fmla="*/ 91 h 112"/>
                <a:gd name="T10" fmla="*/ 59 w 100"/>
                <a:gd name="T11" fmla="*/ 89 h 112"/>
                <a:gd name="T12" fmla="*/ 72 w 100"/>
                <a:gd name="T13" fmla="*/ 94 h 112"/>
                <a:gd name="T14" fmla="*/ 76 w 100"/>
                <a:gd name="T15" fmla="*/ 88 h 112"/>
                <a:gd name="T16" fmla="*/ 85 w 100"/>
                <a:gd name="T17" fmla="*/ 92 h 112"/>
                <a:gd name="T18" fmla="*/ 83 w 100"/>
                <a:gd name="T19" fmla="*/ 95 h 112"/>
                <a:gd name="T20" fmla="*/ 82 w 100"/>
                <a:gd name="T21" fmla="*/ 104 h 112"/>
                <a:gd name="T22" fmla="*/ 83 w 100"/>
                <a:gd name="T23" fmla="*/ 110 h 112"/>
                <a:gd name="T24" fmla="*/ 88 w 100"/>
                <a:gd name="T25" fmla="*/ 112 h 112"/>
                <a:gd name="T26" fmla="*/ 89 w 100"/>
                <a:gd name="T27" fmla="*/ 106 h 112"/>
                <a:gd name="T28" fmla="*/ 95 w 100"/>
                <a:gd name="T29" fmla="*/ 92 h 112"/>
                <a:gd name="T30" fmla="*/ 94 w 100"/>
                <a:gd name="T31" fmla="*/ 89 h 112"/>
                <a:gd name="T32" fmla="*/ 91 w 100"/>
                <a:gd name="T33" fmla="*/ 82 h 112"/>
                <a:gd name="T34" fmla="*/ 89 w 100"/>
                <a:gd name="T35" fmla="*/ 76 h 112"/>
                <a:gd name="T36" fmla="*/ 88 w 100"/>
                <a:gd name="T37" fmla="*/ 70 h 112"/>
                <a:gd name="T38" fmla="*/ 86 w 100"/>
                <a:gd name="T39" fmla="*/ 62 h 112"/>
                <a:gd name="T40" fmla="*/ 82 w 100"/>
                <a:gd name="T41" fmla="*/ 59 h 112"/>
                <a:gd name="T42" fmla="*/ 77 w 100"/>
                <a:gd name="T43" fmla="*/ 65 h 112"/>
                <a:gd name="T44" fmla="*/ 71 w 100"/>
                <a:gd name="T45" fmla="*/ 68 h 112"/>
                <a:gd name="T46" fmla="*/ 63 w 100"/>
                <a:gd name="T47" fmla="*/ 64 h 112"/>
                <a:gd name="T48" fmla="*/ 62 w 100"/>
                <a:gd name="T49" fmla="*/ 56 h 112"/>
                <a:gd name="T50" fmla="*/ 66 w 100"/>
                <a:gd name="T51" fmla="*/ 50 h 112"/>
                <a:gd name="T52" fmla="*/ 72 w 100"/>
                <a:gd name="T53" fmla="*/ 49 h 112"/>
                <a:gd name="T54" fmla="*/ 76 w 100"/>
                <a:gd name="T55" fmla="*/ 47 h 112"/>
                <a:gd name="T56" fmla="*/ 79 w 100"/>
                <a:gd name="T57" fmla="*/ 40 h 112"/>
                <a:gd name="T58" fmla="*/ 80 w 100"/>
                <a:gd name="T59" fmla="*/ 36 h 112"/>
                <a:gd name="T60" fmla="*/ 82 w 100"/>
                <a:gd name="T61" fmla="*/ 32 h 112"/>
                <a:gd name="T62" fmla="*/ 74 w 100"/>
                <a:gd name="T63" fmla="*/ 26 h 112"/>
                <a:gd name="T64" fmla="*/ 56 w 100"/>
                <a:gd name="T65" fmla="*/ 29 h 112"/>
                <a:gd name="T66" fmla="*/ 36 w 100"/>
                <a:gd name="T67" fmla="*/ 27 h 112"/>
                <a:gd name="T68" fmla="*/ 33 w 100"/>
                <a:gd name="T69" fmla="*/ 26 h 112"/>
                <a:gd name="T70" fmla="*/ 32 w 100"/>
                <a:gd name="T71" fmla="*/ 17 h 112"/>
                <a:gd name="T72" fmla="*/ 30 w 100"/>
                <a:gd name="T73" fmla="*/ 8 h 112"/>
                <a:gd name="T74" fmla="*/ 27 w 100"/>
                <a:gd name="T75" fmla="*/ 6 h 112"/>
                <a:gd name="T76" fmla="*/ 24 w 100"/>
                <a:gd name="T77" fmla="*/ 9 h 112"/>
                <a:gd name="T78" fmla="*/ 20 w 100"/>
                <a:gd name="T79" fmla="*/ 8 h 112"/>
                <a:gd name="T80" fmla="*/ 18 w 100"/>
                <a:gd name="T81" fmla="*/ 3 h 112"/>
                <a:gd name="T82" fmla="*/ 12 w 100"/>
                <a:gd name="T83" fmla="*/ 2 h 112"/>
                <a:gd name="T84" fmla="*/ 6 w 100"/>
                <a:gd name="T85" fmla="*/ 0 h 112"/>
                <a:gd name="T86" fmla="*/ 5 w 100"/>
                <a:gd name="T87" fmla="*/ 5 h 112"/>
                <a:gd name="T88" fmla="*/ 0 w 100"/>
                <a:gd name="T89" fmla="*/ 11 h 112"/>
                <a:gd name="T90" fmla="*/ 2 w 100"/>
                <a:gd name="T91" fmla="*/ 15 h 112"/>
                <a:gd name="T92" fmla="*/ 9 w 100"/>
                <a:gd name="T93" fmla="*/ 20 h 112"/>
                <a:gd name="T94" fmla="*/ 18 w 100"/>
                <a:gd name="T95" fmla="*/ 24 h 112"/>
                <a:gd name="T96" fmla="*/ 9 w 100"/>
                <a:gd name="T97" fmla="*/ 27 h 112"/>
                <a:gd name="T98" fmla="*/ 6 w 100"/>
                <a:gd name="T99" fmla="*/ 36 h 112"/>
                <a:gd name="T100" fmla="*/ 6 w 100"/>
                <a:gd name="T101" fmla="*/ 43 h 112"/>
                <a:gd name="T102" fmla="*/ 15 w 100"/>
                <a:gd name="T103" fmla="*/ 44 h 112"/>
                <a:gd name="T104" fmla="*/ 20 w 100"/>
                <a:gd name="T105" fmla="*/ 47 h 112"/>
                <a:gd name="T106" fmla="*/ 18 w 100"/>
                <a:gd name="T107" fmla="*/ 53 h 112"/>
                <a:gd name="T108" fmla="*/ 15 w 100"/>
                <a:gd name="T109" fmla="*/ 58 h 112"/>
                <a:gd name="T110" fmla="*/ 26 w 100"/>
                <a:gd name="T111" fmla="*/ 71 h 112"/>
                <a:gd name="T112" fmla="*/ 30 w 100"/>
                <a:gd name="T113" fmla="*/ 91 h 112"/>
                <a:gd name="T114" fmla="*/ 35 w 100"/>
                <a:gd name="T115" fmla="*/ 107 h 112"/>
                <a:gd name="T116" fmla="*/ 35 w 100"/>
                <a:gd name="T117" fmla="*/ 10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0" h="112">
                  <a:moveTo>
                    <a:pt x="35" y="107"/>
                  </a:moveTo>
                  <a:lnTo>
                    <a:pt x="36" y="92"/>
                  </a:lnTo>
                  <a:lnTo>
                    <a:pt x="39" y="92"/>
                  </a:lnTo>
                  <a:lnTo>
                    <a:pt x="41" y="94"/>
                  </a:lnTo>
                  <a:lnTo>
                    <a:pt x="44" y="94"/>
                  </a:lnTo>
                  <a:lnTo>
                    <a:pt x="47" y="95"/>
                  </a:lnTo>
                  <a:lnTo>
                    <a:pt x="51" y="97"/>
                  </a:lnTo>
                  <a:lnTo>
                    <a:pt x="57" y="97"/>
                  </a:lnTo>
                  <a:lnTo>
                    <a:pt x="56" y="95"/>
                  </a:lnTo>
                  <a:lnTo>
                    <a:pt x="56" y="91"/>
                  </a:lnTo>
                  <a:lnTo>
                    <a:pt x="54" y="89"/>
                  </a:lnTo>
                  <a:lnTo>
                    <a:pt x="59" y="89"/>
                  </a:lnTo>
                  <a:lnTo>
                    <a:pt x="69" y="94"/>
                  </a:lnTo>
                  <a:lnTo>
                    <a:pt x="72" y="94"/>
                  </a:lnTo>
                  <a:lnTo>
                    <a:pt x="76" y="91"/>
                  </a:lnTo>
                  <a:lnTo>
                    <a:pt x="76" y="88"/>
                  </a:lnTo>
                  <a:lnTo>
                    <a:pt x="72" y="79"/>
                  </a:lnTo>
                  <a:lnTo>
                    <a:pt x="85" y="92"/>
                  </a:lnTo>
                  <a:lnTo>
                    <a:pt x="85" y="94"/>
                  </a:lnTo>
                  <a:lnTo>
                    <a:pt x="83" y="95"/>
                  </a:lnTo>
                  <a:lnTo>
                    <a:pt x="83" y="101"/>
                  </a:lnTo>
                  <a:lnTo>
                    <a:pt x="82" y="104"/>
                  </a:lnTo>
                  <a:lnTo>
                    <a:pt x="82" y="107"/>
                  </a:lnTo>
                  <a:lnTo>
                    <a:pt x="83" y="110"/>
                  </a:lnTo>
                  <a:lnTo>
                    <a:pt x="86" y="110"/>
                  </a:lnTo>
                  <a:lnTo>
                    <a:pt x="88" y="112"/>
                  </a:lnTo>
                  <a:lnTo>
                    <a:pt x="89" y="107"/>
                  </a:lnTo>
                  <a:lnTo>
                    <a:pt x="89" y="106"/>
                  </a:lnTo>
                  <a:lnTo>
                    <a:pt x="100" y="107"/>
                  </a:lnTo>
                  <a:lnTo>
                    <a:pt x="95" y="92"/>
                  </a:lnTo>
                  <a:lnTo>
                    <a:pt x="95" y="91"/>
                  </a:lnTo>
                  <a:lnTo>
                    <a:pt x="94" y="89"/>
                  </a:lnTo>
                  <a:lnTo>
                    <a:pt x="92" y="86"/>
                  </a:lnTo>
                  <a:lnTo>
                    <a:pt x="91" y="82"/>
                  </a:lnTo>
                  <a:lnTo>
                    <a:pt x="89" y="79"/>
                  </a:lnTo>
                  <a:lnTo>
                    <a:pt x="89" y="76"/>
                  </a:lnTo>
                  <a:lnTo>
                    <a:pt x="88" y="71"/>
                  </a:lnTo>
                  <a:lnTo>
                    <a:pt x="88" y="70"/>
                  </a:lnTo>
                  <a:lnTo>
                    <a:pt x="86" y="67"/>
                  </a:lnTo>
                  <a:lnTo>
                    <a:pt x="86" y="62"/>
                  </a:lnTo>
                  <a:lnTo>
                    <a:pt x="85" y="61"/>
                  </a:lnTo>
                  <a:lnTo>
                    <a:pt x="82" y="59"/>
                  </a:lnTo>
                  <a:lnTo>
                    <a:pt x="77" y="59"/>
                  </a:lnTo>
                  <a:lnTo>
                    <a:pt x="77" y="65"/>
                  </a:lnTo>
                  <a:lnTo>
                    <a:pt x="76" y="76"/>
                  </a:lnTo>
                  <a:lnTo>
                    <a:pt x="71" y="68"/>
                  </a:lnTo>
                  <a:lnTo>
                    <a:pt x="69" y="68"/>
                  </a:lnTo>
                  <a:lnTo>
                    <a:pt x="63" y="64"/>
                  </a:lnTo>
                  <a:lnTo>
                    <a:pt x="62" y="61"/>
                  </a:lnTo>
                  <a:lnTo>
                    <a:pt x="62" y="56"/>
                  </a:lnTo>
                  <a:lnTo>
                    <a:pt x="63" y="53"/>
                  </a:lnTo>
                  <a:lnTo>
                    <a:pt x="66" y="50"/>
                  </a:lnTo>
                  <a:lnTo>
                    <a:pt x="69" y="50"/>
                  </a:lnTo>
                  <a:lnTo>
                    <a:pt x="72" y="49"/>
                  </a:lnTo>
                  <a:lnTo>
                    <a:pt x="74" y="49"/>
                  </a:lnTo>
                  <a:lnTo>
                    <a:pt x="76" y="47"/>
                  </a:lnTo>
                  <a:lnTo>
                    <a:pt x="77" y="44"/>
                  </a:lnTo>
                  <a:lnTo>
                    <a:pt x="79" y="40"/>
                  </a:lnTo>
                  <a:lnTo>
                    <a:pt x="79" y="36"/>
                  </a:lnTo>
                  <a:lnTo>
                    <a:pt x="80" y="36"/>
                  </a:lnTo>
                  <a:lnTo>
                    <a:pt x="82" y="33"/>
                  </a:lnTo>
                  <a:lnTo>
                    <a:pt x="82" y="32"/>
                  </a:lnTo>
                  <a:lnTo>
                    <a:pt x="76" y="26"/>
                  </a:lnTo>
                  <a:lnTo>
                    <a:pt x="74" y="26"/>
                  </a:lnTo>
                  <a:lnTo>
                    <a:pt x="60" y="29"/>
                  </a:lnTo>
                  <a:lnTo>
                    <a:pt x="56" y="29"/>
                  </a:lnTo>
                  <a:lnTo>
                    <a:pt x="53" y="27"/>
                  </a:lnTo>
                  <a:lnTo>
                    <a:pt x="36" y="27"/>
                  </a:lnTo>
                  <a:lnTo>
                    <a:pt x="35" y="26"/>
                  </a:lnTo>
                  <a:lnTo>
                    <a:pt x="33" y="26"/>
                  </a:lnTo>
                  <a:lnTo>
                    <a:pt x="33" y="17"/>
                  </a:lnTo>
                  <a:lnTo>
                    <a:pt x="32" y="17"/>
                  </a:lnTo>
                  <a:lnTo>
                    <a:pt x="32" y="9"/>
                  </a:lnTo>
                  <a:lnTo>
                    <a:pt x="30" y="8"/>
                  </a:lnTo>
                  <a:lnTo>
                    <a:pt x="29" y="8"/>
                  </a:lnTo>
                  <a:lnTo>
                    <a:pt x="27" y="6"/>
                  </a:lnTo>
                  <a:lnTo>
                    <a:pt x="26" y="11"/>
                  </a:lnTo>
                  <a:lnTo>
                    <a:pt x="24" y="9"/>
                  </a:lnTo>
                  <a:lnTo>
                    <a:pt x="21" y="9"/>
                  </a:lnTo>
                  <a:lnTo>
                    <a:pt x="20" y="8"/>
                  </a:lnTo>
                  <a:lnTo>
                    <a:pt x="18" y="5"/>
                  </a:lnTo>
                  <a:lnTo>
                    <a:pt x="18" y="3"/>
                  </a:lnTo>
                  <a:lnTo>
                    <a:pt x="17" y="0"/>
                  </a:lnTo>
                  <a:lnTo>
                    <a:pt x="12" y="2"/>
                  </a:lnTo>
                  <a:lnTo>
                    <a:pt x="14" y="3"/>
                  </a:lnTo>
                  <a:lnTo>
                    <a:pt x="6" y="0"/>
                  </a:lnTo>
                  <a:lnTo>
                    <a:pt x="2" y="0"/>
                  </a:lnTo>
                  <a:lnTo>
                    <a:pt x="5" y="5"/>
                  </a:lnTo>
                  <a:lnTo>
                    <a:pt x="2" y="8"/>
                  </a:lnTo>
                  <a:lnTo>
                    <a:pt x="0" y="11"/>
                  </a:lnTo>
                  <a:lnTo>
                    <a:pt x="0" y="12"/>
                  </a:lnTo>
                  <a:lnTo>
                    <a:pt x="2" y="15"/>
                  </a:lnTo>
                  <a:lnTo>
                    <a:pt x="5" y="17"/>
                  </a:lnTo>
                  <a:lnTo>
                    <a:pt x="9" y="20"/>
                  </a:lnTo>
                  <a:lnTo>
                    <a:pt x="11" y="20"/>
                  </a:lnTo>
                  <a:lnTo>
                    <a:pt x="18" y="24"/>
                  </a:lnTo>
                  <a:lnTo>
                    <a:pt x="18" y="27"/>
                  </a:lnTo>
                  <a:lnTo>
                    <a:pt x="9" y="27"/>
                  </a:lnTo>
                  <a:lnTo>
                    <a:pt x="9" y="36"/>
                  </a:lnTo>
                  <a:lnTo>
                    <a:pt x="6" y="36"/>
                  </a:lnTo>
                  <a:lnTo>
                    <a:pt x="3" y="40"/>
                  </a:lnTo>
                  <a:lnTo>
                    <a:pt x="6" y="43"/>
                  </a:lnTo>
                  <a:lnTo>
                    <a:pt x="11" y="44"/>
                  </a:lnTo>
                  <a:lnTo>
                    <a:pt x="15" y="44"/>
                  </a:lnTo>
                  <a:lnTo>
                    <a:pt x="18" y="46"/>
                  </a:lnTo>
                  <a:lnTo>
                    <a:pt x="20" y="47"/>
                  </a:lnTo>
                  <a:lnTo>
                    <a:pt x="20" y="49"/>
                  </a:lnTo>
                  <a:lnTo>
                    <a:pt x="18" y="53"/>
                  </a:lnTo>
                  <a:lnTo>
                    <a:pt x="17" y="55"/>
                  </a:lnTo>
                  <a:lnTo>
                    <a:pt x="15" y="58"/>
                  </a:lnTo>
                  <a:lnTo>
                    <a:pt x="18" y="65"/>
                  </a:lnTo>
                  <a:lnTo>
                    <a:pt x="26" y="71"/>
                  </a:lnTo>
                  <a:lnTo>
                    <a:pt x="26" y="80"/>
                  </a:lnTo>
                  <a:lnTo>
                    <a:pt x="30" y="91"/>
                  </a:lnTo>
                  <a:lnTo>
                    <a:pt x="29" y="98"/>
                  </a:lnTo>
                  <a:lnTo>
                    <a:pt x="35" y="107"/>
                  </a:lnTo>
                  <a:lnTo>
                    <a:pt x="35" y="107"/>
                  </a:lnTo>
                  <a:lnTo>
                    <a:pt x="35" y="107"/>
                  </a:lnTo>
                  <a:close/>
                </a:path>
              </a:pathLst>
            </a:custGeom>
            <a:grp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352" name="Freeform 175"/>
            <p:cNvSpPr/>
            <p:nvPr/>
          </p:nvSpPr>
          <p:spPr bwMode="auto">
            <a:xfrm>
              <a:off x="7609653" y="3345916"/>
              <a:ext cx="31456" cy="60868"/>
            </a:xfrm>
            <a:custGeom>
              <a:avLst/>
              <a:gdLst>
                <a:gd name="T0" fmla="*/ 7 w 19"/>
                <a:gd name="T1" fmla="*/ 34 h 37"/>
                <a:gd name="T2" fmla="*/ 10 w 19"/>
                <a:gd name="T3" fmla="*/ 37 h 37"/>
                <a:gd name="T4" fmla="*/ 13 w 19"/>
                <a:gd name="T5" fmla="*/ 34 h 37"/>
                <a:gd name="T6" fmla="*/ 15 w 19"/>
                <a:gd name="T7" fmla="*/ 29 h 37"/>
                <a:gd name="T8" fmla="*/ 16 w 19"/>
                <a:gd name="T9" fmla="*/ 26 h 37"/>
                <a:gd name="T10" fmla="*/ 19 w 19"/>
                <a:gd name="T11" fmla="*/ 21 h 37"/>
                <a:gd name="T12" fmla="*/ 19 w 19"/>
                <a:gd name="T13" fmla="*/ 8 h 37"/>
                <a:gd name="T14" fmla="*/ 15 w 19"/>
                <a:gd name="T15" fmla="*/ 5 h 37"/>
                <a:gd name="T16" fmla="*/ 13 w 19"/>
                <a:gd name="T17" fmla="*/ 2 h 37"/>
                <a:gd name="T18" fmla="*/ 10 w 19"/>
                <a:gd name="T19" fmla="*/ 0 h 37"/>
                <a:gd name="T20" fmla="*/ 9 w 19"/>
                <a:gd name="T21" fmla="*/ 0 h 37"/>
                <a:gd name="T22" fmla="*/ 7 w 19"/>
                <a:gd name="T23" fmla="*/ 2 h 37"/>
                <a:gd name="T24" fmla="*/ 6 w 19"/>
                <a:gd name="T25" fmla="*/ 5 h 37"/>
                <a:gd name="T26" fmla="*/ 4 w 19"/>
                <a:gd name="T27" fmla="*/ 9 h 37"/>
                <a:gd name="T28" fmla="*/ 4 w 19"/>
                <a:gd name="T29" fmla="*/ 27 h 37"/>
                <a:gd name="T30" fmla="*/ 0 w 19"/>
                <a:gd name="T31" fmla="*/ 30 h 37"/>
                <a:gd name="T32" fmla="*/ 1 w 19"/>
                <a:gd name="T33" fmla="*/ 34 h 37"/>
                <a:gd name="T34" fmla="*/ 7 w 19"/>
                <a:gd name="T35" fmla="*/ 34 h 37"/>
                <a:gd name="T36" fmla="*/ 7 w 19"/>
                <a:gd name="T37" fmla="*/ 34 h 37"/>
                <a:gd name="T38" fmla="*/ 7 w 19"/>
                <a:gd name="T39"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 h="37">
                  <a:moveTo>
                    <a:pt x="7" y="34"/>
                  </a:moveTo>
                  <a:lnTo>
                    <a:pt x="10" y="37"/>
                  </a:lnTo>
                  <a:lnTo>
                    <a:pt x="13" y="34"/>
                  </a:lnTo>
                  <a:lnTo>
                    <a:pt x="15" y="29"/>
                  </a:lnTo>
                  <a:lnTo>
                    <a:pt x="16" y="26"/>
                  </a:lnTo>
                  <a:lnTo>
                    <a:pt x="19" y="21"/>
                  </a:lnTo>
                  <a:lnTo>
                    <a:pt x="19" y="8"/>
                  </a:lnTo>
                  <a:lnTo>
                    <a:pt x="15" y="5"/>
                  </a:lnTo>
                  <a:lnTo>
                    <a:pt x="13" y="2"/>
                  </a:lnTo>
                  <a:lnTo>
                    <a:pt x="10" y="0"/>
                  </a:lnTo>
                  <a:lnTo>
                    <a:pt x="9" y="0"/>
                  </a:lnTo>
                  <a:lnTo>
                    <a:pt x="7" y="2"/>
                  </a:lnTo>
                  <a:lnTo>
                    <a:pt x="6" y="5"/>
                  </a:lnTo>
                  <a:lnTo>
                    <a:pt x="4" y="9"/>
                  </a:lnTo>
                  <a:lnTo>
                    <a:pt x="4" y="27"/>
                  </a:lnTo>
                  <a:lnTo>
                    <a:pt x="0" y="30"/>
                  </a:lnTo>
                  <a:lnTo>
                    <a:pt x="1" y="34"/>
                  </a:lnTo>
                  <a:lnTo>
                    <a:pt x="7" y="34"/>
                  </a:lnTo>
                  <a:lnTo>
                    <a:pt x="7" y="34"/>
                  </a:lnTo>
                  <a:lnTo>
                    <a:pt x="7" y="34"/>
                  </a:lnTo>
                  <a:close/>
                </a:path>
              </a:pathLst>
            </a:custGeom>
            <a:grp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353" name="Freeform 176"/>
            <p:cNvSpPr>
              <a:spLocks noEditPoints="1"/>
            </p:cNvSpPr>
            <p:nvPr/>
          </p:nvSpPr>
          <p:spPr bwMode="auto">
            <a:xfrm>
              <a:off x="7372915" y="2801395"/>
              <a:ext cx="153965" cy="126670"/>
            </a:xfrm>
            <a:custGeom>
              <a:avLst/>
              <a:gdLst>
                <a:gd name="T0" fmla="*/ 9 w 93"/>
                <a:gd name="T1" fmla="*/ 50 h 77"/>
                <a:gd name="T2" fmla="*/ 1 w 93"/>
                <a:gd name="T3" fmla="*/ 47 h 77"/>
                <a:gd name="T4" fmla="*/ 3 w 93"/>
                <a:gd name="T5" fmla="*/ 51 h 77"/>
                <a:gd name="T6" fmla="*/ 9 w 93"/>
                <a:gd name="T7" fmla="*/ 59 h 77"/>
                <a:gd name="T8" fmla="*/ 21 w 93"/>
                <a:gd name="T9" fmla="*/ 65 h 77"/>
                <a:gd name="T10" fmla="*/ 21 w 93"/>
                <a:gd name="T11" fmla="*/ 63 h 77"/>
                <a:gd name="T12" fmla="*/ 19 w 93"/>
                <a:gd name="T13" fmla="*/ 57 h 77"/>
                <a:gd name="T14" fmla="*/ 18 w 93"/>
                <a:gd name="T15" fmla="*/ 53 h 77"/>
                <a:gd name="T16" fmla="*/ 16 w 93"/>
                <a:gd name="T17" fmla="*/ 50 h 77"/>
                <a:gd name="T18" fmla="*/ 16 w 93"/>
                <a:gd name="T19" fmla="*/ 50 h 77"/>
                <a:gd name="T20" fmla="*/ 90 w 93"/>
                <a:gd name="T21" fmla="*/ 27 h 77"/>
                <a:gd name="T22" fmla="*/ 83 w 93"/>
                <a:gd name="T23" fmla="*/ 29 h 77"/>
                <a:gd name="T24" fmla="*/ 75 w 93"/>
                <a:gd name="T25" fmla="*/ 24 h 77"/>
                <a:gd name="T26" fmla="*/ 69 w 93"/>
                <a:gd name="T27" fmla="*/ 15 h 77"/>
                <a:gd name="T28" fmla="*/ 56 w 93"/>
                <a:gd name="T29" fmla="*/ 0 h 77"/>
                <a:gd name="T30" fmla="*/ 54 w 93"/>
                <a:gd name="T31" fmla="*/ 10 h 77"/>
                <a:gd name="T32" fmla="*/ 50 w 93"/>
                <a:gd name="T33" fmla="*/ 13 h 77"/>
                <a:gd name="T34" fmla="*/ 42 w 93"/>
                <a:gd name="T35" fmla="*/ 15 h 77"/>
                <a:gd name="T36" fmla="*/ 37 w 93"/>
                <a:gd name="T37" fmla="*/ 12 h 77"/>
                <a:gd name="T38" fmla="*/ 30 w 93"/>
                <a:gd name="T39" fmla="*/ 4 h 77"/>
                <a:gd name="T40" fmla="*/ 18 w 93"/>
                <a:gd name="T41" fmla="*/ 0 h 77"/>
                <a:gd name="T42" fmla="*/ 19 w 93"/>
                <a:gd name="T43" fmla="*/ 9 h 77"/>
                <a:gd name="T44" fmla="*/ 22 w 93"/>
                <a:gd name="T45" fmla="*/ 10 h 77"/>
                <a:gd name="T46" fmla="*/ 25 w 93"/>
                <a:gd name="T47" fmla="*/ 15 h 77"/>
                <a:gd name="T48" fmla="*/ 25 w 93"/>
                <a:gd name="T49" fmla="*/ 19 h 77"/>
                <a:gd name="T50" fmla="*/ 18 w 93"/>
                <a:gd name="T51" fmla="*/ 15 h 77"/>
                <a:gd name="T52" fmla="*/ 10 w 93"/>
                <a:gd name="T53" fmla="*/ 12 h 77"/>
                <a:gd name="T54" fmla="*/ 9 w 93"/>
                <a:gd name="T55" fmla="*/ 9 h 77"/>
                <a:gd name="T56" fmla="*/ 0 w 93"/>
                <a:gd name="T57" fmla="*/ 12 h 77"/>
                <a:gd name="T58" fmla="*/ 1 w 93"/>
                <a:gd name="T59" fmla="*/ 13 h 77"/>
                <a:gd name="T60" fmla="*/ 3 w 93"/>
                <a:gd name="T61" fmla="*/ 18 h 77"/>
                <a:gd name="T62" fmla="*/ 9 w 93"/>
                <a:gd name="T63" fmla="*/ 19 h 77"/>
                <a:gd name="T64" fmla="*/ 7 w 93"/>
                <a:gd name="T65" fmla="*/ 27 h 77"/>
                <a:gd name="T66" fmla="*/ 10 w 93"/>
                <a:gd name="T67" fmla="*/ 29 h 77"/>
                <a:gd name="T68" fmla="*/ 18 w 93"/>
                <a:gd name="T69" fmla="*/ 35 h 77"/>
                <a:gd name="T70" fmla="*/ 13 w 93"/>
                <a:gd name="T71" fmla="*/ 41 h 77"/>
                <a:gd name="T72" fmla="*/ 18 w 93"/>
                <a:gd name="T73" fmla="*/ 44 h 77"/>
                <a:gd name="T74" fmla="*/ 28 w 93"/>
                <a:gd name="T75" fmla="*/ 50 h 77"/>
                <a:gd name="T76" fmla="*/ 30 w 93"/>
                <a:gd name="T77" fmla="*/ 56 h 77"/>
                <a:gd name="T78" fmla="*/ 34 w 93"/>
                <a:gd name="T79" fmla="*/ 65 h 77"/>
                <a:gd name="T80" fmla="*/ 37 w 93"/>
                <a:gd name="T81" fmla="*/ 59 h 77"/>
                <a:gd name="T82" fmla="*/ 40 w 93"/>
                <a:gd name="T83" fmla="*/ 54 h 77"/>
                <a:gd name="T84" fmla="*/ 48 w 93"/>
                <a:gd name="T85" fmla="*/ 50 h 77"/>
                <a:gd name="T86" fmla="*/ 54 w 93"/>
                <a:gd name="T87" fmla="*/ 45 h 77"/>
                <a:gd name="T88" fmla="*/ 59 w 93"/>
                <a:gd name="T89" fmla="*/ 48 h 77"/>
                <a:gd name="T90" fmla="*/ 60 w 93"/>
                <a:gd name="T91" fmla="*/ 54 h 77"/>
                <a:gd name="T92" fmla="*/ 59 w 93"/>
                <a:gd name="T93" fmla="*/ 59 h 77"/>
                <a:gd name="T94" fmla="*/ 62 w 93"/>
                <a:gd name="T95" fmla="*/ 60 h 77"/>
                <a:gd name="T96" fmla="*/ 60 w 93"/>
                <a:gd name="T97" fmla="*/ 65 h 77"/>
                <a:gd name="T98" fmla="*/ 57 w 93"/>
                <a:gd name="T99" fmla="*/ 66 h 77"/>
                <a:gd name="T100" fmla="*/ 63 w 93"/>
                <a:gd name="T101" fmla="*/ 71 h 77"/>
                <a:gd name="T102" fmla="*/ 68 w 93"/>
                <a:gd name="T103" fmla="*/ 72 h 77"/>
                <a:gd name="T104" fmla="*/ 69 w 93"/>
                <a:gd name="T105" fmla="*/ 75 h 77"/>
                <a:gd name="T106" fmla="*/ 74 w 93"/>
                <a:gd name="T107" fmla="*/ 77 h 77"/>
                <a:gd name="T108" fmla="*/ 75 w 93"/>
                <a:gd name="T109" fmla="*/ 69 h 77"/>
                <a:gd name="T110" fmla="*/ 72 w 93"/>
                <a:gd name="T111" fmla="*/ 68 h 77"/>
                <a:gd name="T112" fmla="*/ 75 w 93"/>
                <a:gd name="T113" fmla="*/ 65 h 77"/>
                <a:gd name="T114" fmla="*/ 78 w 93"/>
                <a:gd name="T115" fmla="*/ 59 h 77"/>
                <a:gd name="T116" fmla="*/ 83 w 93"/>
                <a:gd name="T117" fmla="*/ 56 h 77"/>
                <a:gd name="T118" fmla="*/ 78 w 93"/>
                <a:gd name="T119" fmla="*/ 38 h 77"/>
                <a:gd name="T120" fmla="*/ 86 w 93"/>
                <a:gd name="T121" fmla="*/ 35 h 77"/>
                <a:gd name="T122" fmla="*/ 93 w 93"/>
                <a:gd name="T123" fmla="*/ 33 h 77"/>
                <a:gd name="T124" fmla="*/ 92 w 93"/>
                <a:gd name="T125" fmla="*/ 29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3" h="77">
                  <a:moveTo>
                    <a:pt x="16" y="50"/>
                  </a:moveTo>
                  <a:lnTo>
                    <a:pt x="9" y="50"/>
                  </a:lnTo>
                  <a:lnTo>
                    <a:pt x="6" y="47"/>
                  </a:lnTo>
                  <a:lnTo>
                    <a:pt x="1" y="47"/>
                  </a:lnTo>
                  <a:lnTo>
                    <a:pt x="3" y="50"/>
                  </a:lnTo>
                  <a:lnTo>
                    <a:pt x="3" y="51"/>
                  </a:lnTo>
                  <a:lnTo>
                    <a:pt x="4" y="54"/>
                  </a:lnTo>
                  <a:lnTo>
                    <a:pt x="9" y="59"/>
                  </a:lnTo>
                  <a:lnTo>
                    <a:pt x="12" y="60"/>
                  </a:lnTo>
                  <a:lnTo>
                    <a:pt x="21" y="65"/>
                  </a:lnTo>
                  <a:lnTo>
                    <a:pt x="22" y="65"/>
                  </a:lnTo>
                  <a:lnTo>
                    <a:pt x="21" y="63"/>
                  </a:lnTo>
                  <a:lnTo>
                    <a:pt x="21" y="59"/>
                  </a:lnTo>
                  <a:lnTo>
                    <a:pt x="19" y="57"/>
                  </a:lnTo>
                  <a:lnTo>
                    <a:pt x="19" y="54"/>
                  </a:lnTo>
                  <a:lnTo>
                    <a:pt x="18" y="53"/>
                  </a:lnTo>
                  <a:lnTo>
                    <a:pt x="18" y="50"/>
                  </a:lnTo>
                  <a:lnTo>
                    <a:pt x="16" y="50"/>
                  </a:lnTo>
                  <a:lnTo>
                    <a:pt x="16" y="50"/>
                  </a:lnTo>
                  <a:lnTo>
                    <a:pt x="16" y="50"/>
                  </a:lnTo>
                  <a:close/>
                  <a:moveTo>
                    <a:pt x="92" y="29"/>
                  </a:moveTo>
                  <a:lnTo>
                    <a:pt x="90" y="27"/>
                  </a:lnTo>
                  <a:lnTo>
                    <a:pt x="86" y="27"/>
                  </a:lnTo>
                  <a:lnTo>
                    <a:pt x="83" y="29"/>
                  </a:lnTo>
                  <a:lnTo>
                    <a:pt x="80" y="29"/>
                  </a:lnTo>
                  <a:lnTo>
                    <a:pt x="75" y="24"/>
                  </a:lnTo>
                  <a:lnTo>
                    <a:pt x="75" y="22"/>
                  </a:lnTo>
                  <a:lnTo>
                    <a:pt x="69" y="15"/>
                  </a:lnTo>
                  <a:lnTo>
                    <a:pt x="69" y="12"/>
                  </a:lnTo>
                  <a:lnTo>
                    <a:pt x="56" y="0"/>
                  </a:lnTo>
                  <a:lnTo>
                    <a:pt x="56" y="9"/>
                  </a:lnTo>
                  <a:lnTo>
                    <a:pt x="54" y="10"/>
                  </a:lnTo>
                  <a:lnTo>
                    <a:pt x="50" y="10"/>
                  </a:lnTo>
                  <a:lnTo>
                    <a:pt x="50" y="13"/>
                  </a:lnTo>
                  <a:lnTo>
                    <a:pt x="48" y="15"/>
                  </a:lnTo>
                  <a:lnTo>
                    <a:pt x="42" y="15"/>
                  </a:lnTo>
                  <a:lnTo>
                    <a:pt x="40" y="13"/>
                  </a:lnTo>
                  <a:lnTo>
                    <a:pt x="37" y="12"/>
                  </a:lnTo>
                  <a:lnTo>
                    <a:pt x="36" y="9"/>
                  </a:lnTo>
                  <a:lnTo>
                    <a:pt x="30" y="4"/>
                  </a:lnTo>
                  <a:lnTo>
                    <a:pt x="21" y="0"/>
                  </a:lnTo>
                  <a:lnTo>
                    <a:pt x="18" y="0"/>
                  </a:lnTo>
                  <a:lnTo>
                    <a:pt x="15" y="4"/>
                  </a:lnTo>
                  <a:lnTo>
                    <a:pt x="19" y="9"/>
                  </a:lnTo>
                  <a:lnTo>
                    <a:pt x="21" y="9"/>
                  </a:lnTo>
                  <a:lnTo>
                    <a:pt x="22" y="10"/>
                  </a:lnTo>
                  <a:lnTo>
                    <a:pt x="24" y="13"/>
                  </a:lnTo>
                  <a:lnTo>
                    <a:pt x="25" y="15"/>
                  </a:lnTo>
                  <a:lnTo>
                    <a:pt x="27" y="18"/>
                  </a:lnTo>
                  <a:lnTo>
                    <a:pt x="25" y="19"/>
                  </a:lnTo>
                  <a:lnTo>
                    <a:pt x="21" y="15"/>
                  </a:lnTo>
                  <a:lnTo>
                    <a:pt x="18" y="15"/>
                  </a:lnTo>
                  <a:lnTo>
                    <a:pt x="15" y="16"/>
                  </a:lnTo>
                  <a:lnTo>
                    <a:pt x="10" y="12"/>
                  </a:lnTo>
                  <a:lnTo>
                    <a:pt x="10" y="10"/>
                  </a:lnTo>
                  <a:lnTo>
                    <a:pt x="9" y="9"/>
                  </a:lnTo>
                  <a:lnTo>
                    <a:pt x="3" y="9"/>
                  </a:lnTo>
                  <a:lnTo>
                    <a:pt x="0" y="12"/>
                  </a:lnTo>
                  <a:lnTo>
                    <a:pt x="0" y="13"/>
                  </a:lnTo>
                  <a:lnTo>
                    <a:pt x="1" y="13"/>
                  </a:lnTo>
                  <a:lnTo>
                    <a:pt x="3" y="15"/>
                  </a:lnTo>
                  <a:lnTo>
                    <a:pt x="3" y="18"/>
                  </a:lnTo>
                  <a:lnTo>
                    <a:pt x="7" y="18"/>
                  </a:lnTo>
                  <a:lnTo>
                    <a:pt x="9" y="19"/>
                  </a:lnTo>
                  <a:lnTo>
                    <a:pt x="9" y="25"/>
                  </a:lnTo>
                  <a:lnTo>
                    <a:pt x="7" y="27"/>
                  </a:lnTo>
                  <a:lnTo>
                    <a:pt x="9" y="27"/>
                  </a:lnTo>
                  <a:lnTo>
                    <a:pt x="10" y="29"/>
                  </a:lnTo>
                  <a:lnTo>
                    <a:pt x="16" y="33"/>
                  </a:lnTo>
                  <a:lnTo>
                    <a:pt x="18" y="35"/>
                  </a:lnTo>
                  <a:lnTo>
                    <a:pt x="18" y="36"/>
                  </a:lnTo>
                  <a:lnTo>
                    <a:pt x="13" y="41"/>
                  </a:lnTo>
                  <a:lnTo>
                    <a:pt x="10" y="41"/>
                  </a:lnTo>
                  <a:lnTo>
                    <a:pt x="18" y="44"/>
                  </a:lnTo>
                  <a:lnTo>
                    <a:pt x="21" y="48"/>
                  </a:lnTo>
                  <a:lnTo>
                    <a:pt x="28" y="50"/>
                  </a:lnTo>
                  <a:lnTo>
                    <a:pt x="28" y="53"/>
                  </a:lnTo>
                  <a:lnTo>
                    <a:pt x="30" y="56"/>
                  </a:lnTo>
                  <a:lnTo>
                    <a:pt x="30" y="65"/>
                  </a:lnTo>
                  <a:lnTo>
                    <a:pt x="34" y="65"/>
                  </a:lnTo>
                  <a:lnTo>
                    <a:pt x="36" y="60"/>
                  </a:lnTo>
                  <a:lnTo>
                    <a:pt x="37" y="59"/>
                  </a:lnTo>
                  <a:lnTo>
                    <a:pt x="37" y="57"/>
                  </a:lnTo>
                  <a:lnTo>
                    <a:pt x="40" y="54"/>
                  </a:lnTo>
                  <a:lnTo>
                    <a:pt x="45" y="51"/>
                  </a:lnTo>
                  <a:lnTo>
                    <a:pt x="48" y="50"/>
                  </a:lnTo>
                  <a:lnTo>
                    <a:pt x="51" y="47"/>
                  </a:lnTo>
                  <a:lnTo>
                    <a:pt x="54" y="45"/>
                  </a:lnTo>
                  <a:lnTo>
                    <a:pt x="57" y="45"/>
                  </a:lnTo>
                  <a:lnTo>
                    <a:pt x="59" y="48"/>
                  </a:lnTo>
                  <a:lnTo>
                    <a:pt x="60" y="50"/>
                  </a:lnTo>
                  <a:lnTo>
                    <a:pt x="60" y="54"/>
                  </a:lnTo>
                  <a:lnTo>
                    <a:pt x="59" y="56"/>
                  </a:lnTo>
                  <a:lnTo>
                    <a:pt x="59" y="59"/>
                  </a:lnTo>
                  <a:lnTo>
                    <a:pt x="60" y="59"/>
                  </a:lnTo>
                  <a:lnTo>
                    <a:pt x="62" y="60"/>
                  </a:lnTo>
                  <a:lnTo>
                    <a:pt x="62" y="63"/>
                  </a:lnTo>
                  <a:lnTo>
                    <a:pt x="60" y="65"/>
                  </a:lnTo>
                  <a:lnTo>
                    <a:pt x="57" y="65"/>
                  </a:lnTo>
                  <a:lnTo>
                    <a:pt x="57" y="66"/>
                  </a:lnTo>
                  <a:lnTo>
                    <a:pt x="60" y="69"/>
                  </a:lnTo>
                  <a:lnTo>
                    <a:pt x="63" y="71"/>
                  </a:lnTo>
                  <a:lnTo>
                    <a:pt x="65" y="72"/>
                  </a:lnTo>
                  <a:lnTo>
                    <a:pt x="68" y="72"/>
                  </a:lnTo>
                  <a:lnTo>
                    <a:pt x="69" y="74"/>
                  </a:lnTo>
                  <a:lnTo>
                    <a:pt x="69" y="75"/>
                  </a:lnTo>
                  <a:lnTo>
                    <a:pt x="74" y="75"/>
                  </a:lnTo>
                  <a:lnTo>
                    <a:pt x="74" y="77"/>
                  </a:lnTo>
                  <a:lnTo>
                    <a:pt x="75" y="75"/>
                  </a:lnTo>
                  <a:lnTo>
                    <a:pt x="75" y="69"/>
                  </a:lnTo>
                  <a:lnTo>
                    <a:pt x="74" y="68"/>
                  </a:lnTo>
                  <a:lnTo>
                    <a:pt x="72" y="68"/>
                  </a:lnTo>
                  <a:lnTo>
                    <a:pt x="71" y="66"/>
                  </a:lnTo>
                  <a:lnTo>
                    <a:pt x="75" y="65"/>
                  </a:lnTo>
                  <a:lnTo>
                    <a:pt x="75" y="56"/>
                  </a:lnTo>
                  <a:lnTo>
                    <a:pt x="78" y="59"/>
                  </a:lnTo>
                  <a:lnTo>
                    <a:pt x="80" y="59"/>
                  </a:lnTo>
                  <a:lnTo>
                    <a:pt x="83" y="56"/>
                  </a:lnTo>
                  <a:lnTo>
                    <a:pt x="78" y="51"/>
                  </a:lnTo>
                  <a:lnTo>
                    <a:pt x="78" y="38"/>
                  </a:lnTo>
                  <a:lnTo>
                    <a:pt x="83" y="38"/>
                  </a:lnTo>
                  <a:lnTo>
                    <a:pt x="86" y="35"/>
                  </a:lnTo>
                  <a:lnTo>
                    <a:pt x="93" y="36"/>
                  </a:lnTo>
                  <a:lnTo>
                    <a:pt x="93" y="33"/>
                  </a:lnTo>
                  <a:lnTo>
                    <a:pt x="92" y="29"/>
                  </a:lnTo>
                  <a:lnTo>
                    <a:pt x="92" y="29"/>
                  </a:lnTo>
                  <a:lnTo>
                    <a:pt x="92" y="29"/>
                  </a:lnTo>
                  <a:close/>
                </a:path>
              </a:pathLst>
            </a:custGeom>
            <a:grp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354" name="Freeform 177"/>
            <p:cNvSpPr/>
            <p:nvPr/>
          </p:nvSpPr>
          <p:spPr bwMode="auto">
            <a:xfrm>
              <a:off x="7328213" y="2821130"/>
              <a:ext cx="96022" cy="92125"/>
            </a:xfrm>
            <a:custGeom>
              <a:avLst/>
              <a:gdLst>
                <a:gd name="T0" fmla="*/ 58 w 58"/>
                <a:gd name="T1" fmla="*/ 45 h 56"/>
                <a:gd name="T2" fmla="*/ 57 w 58"/>
                <a:gd name="T3" fmla="*/ 41 h 56"/>
                <a:gd name="T4" fmla="*/ 57 w 58"/>
                <a:gd name="T5" fmla="*/ 38 h 56"/>
                <a:gd name="T6" fmla="*/ 49 w 58"/>
                <a:gd name="T7" fmla="*/ 36 h 56"/>
                <a:gd name="T8" fmla="*/ 46 w 58"/>
                <a:gd name="T9" fmla="*/ 32 h 56"/>
                <a:gd name="T10" fmla="*/ 39 w 58"/>
                <a:gd name="T11" fmla="*/ 29 h 56"/>
                <a:gd name="T12" fmla="*/ 42 w 58"/>
                <a:gd name="T13" fmla="*/ 29 h 56"/>
                <a:gd name="T14" fmla="*/ 46 w 58"/>
                <a:gd name="T15" fmla="*/ 24 h 56"/>
                <a:gd name="T16" fmla="*/ 46 w 58"/>
                <a:gd name="T17" fmla="*/ 23 h 56"/>
                <a:gd name="T18" fmla="*/ 45 w 58"/>
                <a:gd name="T19" fmla="*/ 21 h 56"/>
                <a:gd name="T20" fmla="*/ 39 w 58"/>
                <a:gd name="T21" fmla="*/ 18 h 56"/>
                <a:gd name="T22" fmla="*/ 37 w 58"/>
                <a:gd name="T23" fmla="*/ 17 h 56"/>
                <a:gd name="T24" fmla="*/ 34 w 58"/>
                <a:gd name="T25" fmla="*/ 17 h 56"/>
                <a:gd name="T26" fmla="*/ 37 w 58"/>
                <a:gd name="T27" fmla="*/ 15 h 56"/>
                <a:gd name="T28" fmla="*/ 37 w 58"/>
                <a:gd name="T29" fmla="*/ 9 h 56"/>
                <a:gd name="T30" fmla="*/ 34 w 58"/>
                <a:gd name="T31" fmla="*/ 7 h 56"/>
                <a:gd name="T32" fmla="*/ 30 w 58"/>
                <a:gd name="T33" fmla="*/ 7 h 56"/>
                <a:gd name="T34" fmla="*/ 30 w 58"/>
                <a:gd name="T35" fmla="*/ 3 h 56"/>
                <a:gd name="T36" fmla="*/ 27 w 58"/>
                <a:gd name="T37" fmla="*/ 1 h 56"/>
                <a:gd name="T38" fmla="*/ 25 w 58"/>
                <a:gd name="T39" fmla="*/ 0 h 56"/>
                <a:gd name="T40" fmla="*/ 22 w 58"/>
                <a:gd name="T41" fmla="*/ 0 h 56"/>
                <a:gd name="T42" fmla="*/ 22 w 58"/>
                <a:gd name="T43" fmla="*/ 4 h 56"/>
                <a:gd name="T44" fmla="*/ 7 w 58"/>
                <a:gd name="T45" fmla="*/ 3 h 56"/>
                <a:gd name="T46" fmla="*/ 6 w 58"/>
                <a:gd name="T47" fmla="*/ 4 h 56"/>
                <a:gd name="T48" fmla="*/ 0 w 58"/>
                <a:gd name="T49" fmla="*/ 7 h 56"/>
                <a:gd name="T50" fmla="*/ 1 w 58"/>
                <a:gd name="T51" fmla="*/ 9 h 56"/>
                <a:gd name="T52" fmla="*/ 1 w 58"/>
                <a:gd name="T53" fmla="*/ 12 h 56"/>
                <a:gd name="T54" fmla="*/ 4 w 58"/>
                <a:gd name="T55" fmla="*/ 21 h 56"/>
                <a:gd name="T56" fmla="*/ 4 w 58"/>
                <a:gd name="T57" fmla="*/ 24 h 56"/>
                <a:gd name="T58" fmla="*/ 6 w 58"/>
                <a:gd name="T59" fmla="*/ 27 h 56"/>
                <a:gd name="T60" fmla="*/ 7 w 58"/>
                <a:gd name="T61" fmla="*/ 29 h 56"/>
                <a:gd name="T62" fmla="*/ 12 w 58"/>
                <a:gd name="T63" fmla="*/ 30 h 56"/>
                <a:gd name="T64" fmla="*/ 15 w 58"/>
                <a:gd name="T65" fmla="*/ 30 h 56"/>
                <a:gd name="T66" fmla="*/ 18 w 58"/>
                <a:gd name="T67" fmla="*/ 29 h 56"/>
                <a:gd name="T68" fmla="*/ 19 w 58"/>
                <a:gd name="T69" fmla="*/ 29 h 56"/>
                <a:gd name="T70" fmla="*/ 19 w 58"/>
                <a:gd name="T71" fmla="*/ 30 h 56"/>
                <a:gd name="T72" fmla="*/ 21 w 58"/>
                <a:gd name="T73" fmla="*/ 32 h 56"/>
                <a:gd name="T74" fmla="*/ 21 w 58"/>
                <a:gd name="T75" fmla="*/ 35 h 56"/>
                <a:gd name="T76" fmla="*/ 22 w 58"/>
                <a:gd name="T77" fmla="*/ 38 h 56"/>
                <a:gd name="T78" fmla="*/ 22 w 58"/>
                <a:gd name="T79" fmla="*/ 39 h 56"/>
                <a:gd name="T80" fmla="*/ 24 w 58"/>
                <a:gd name="T81" fmla="*/ 41 h 56"/>
                <a:gd name="T82" fmla="*/ 28 w 58"/>
                <a:gd name="T83" fmla="*/ 35 h 56"/>
                <a:gd name="T84" fmla="*/ 33 w 58"/>
                <a:gd name="T85" fmla="*/ 35 h 56"/>
                <a:gd name="T86" fmla="*/ 37 w 58"/>
                <a:gd name="T87" fmla="*/ 38 h 56"/>
                <a:gd name="T88" fmla="*/ 46 w 58"/>
                <a:gd name="T89" fmla="*/ 38 h 56"/>
                <a:gd name="T90" fmla="*/ 46 w 58"/>
                <a:gd name="T91" fmla="*/ 41 h 56"/>
                <a:gd name="T92" fmla="*/ 48 w 58"/>
                <a:gd name="T93" fmla="*/ 44 h 56"/>
                <a:gd name="T94" fmla="*/ 48 w 58"/>
                <a:gd name="T95" fmla="*/ 47 h 56"/>
                <a:gd name="T96" fmla="*/ 49 w 58"/>
                <a:gd name="T97" fmla="*/ 50 h 56"/>
                <a:gd name="T98" fmla="*/ 49 w 58"/>
                <a:gd name="T99" fmla="*/ 53 h 56"/>
                <a:gd name="T100" fmla="*/ 51 w 58"/>
                <a:gd name="T101" fmla="*/ 54 h 56"/>
                <a:gd name="T102" fmla="*/ 51 w 58"/>
                <a:gd name="T103" fmla="*/ 56 h 56"/>
                <a:gd name="T104" fmla="*/ 58 w 58"/>
                <a:gd name="T105" fmla="*/ 56 h 56"/>
                <a:gd name="T106" fmla="*/ 58 w 58"/>
                <a:gd name="T107" fmla="*/ 45 h 56"/>
                <a:gd name="T108" fmla="*/ 58 w 58"/>
                <a:gd name="T109" fmla="*/ 45 h 56"/>
                <a:gd name="T110" fmla="*/ 58 w 58"/>
                <a:gd name="T111" fmla="*/ 4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8" h="56">
                  <a:moveTo>
                    <a:pt x="58" y="45"/>
                  </a:moveTo>
                  <a:lnTo>
                    <a:pt x="57" y="41"/>
                  </a:lnTo>
                  <a:lnTo>
                    <a:pt x="57" y="38"/>
                  </a:lnTo>
                  <a:lnTo>
                    <a:pt x="49" y="36"/>
                  </a:lnTo>
                  <a:lnTo>
                    <a:pt x="46" y="32"/>
                  </a:lnTo>
                  <a:lnTo>
                    <a:pt x="39" y="29"/>
                  </a:lnTo>
                  <a:lnTo>
                    <a:pt x="42" y="29"/>
                  </a:lnTo>
                  <a:lnTo>
                    <a:pt x="46" y="24"/>
                  </a:lnTo>
                  <a:lnTo>
                    <a:pt x="46" y="23"/>
                  </a:lnTo>
                  <a:lnTo>
                    <a:pt x="45" y="21"/>
                  </a:lnTo>
                  <a:lnTo>
                    <a:pt x="39" y="18"/>
                  </a:lnTo>
                  <a:lnTo>
                    <a:pt x="37" y="17"/>
                  </a:lnTo>
                  <a:lnTo>
                    <a:pt x="34" y="17"/>
                  </a:lnTo>
                  <a:lnTo>
                    <a:pt x="37" y="15"/>
                  </a:lnTo>
                  <a:lnTo>
                    <a:pt x="37" y="9"/>
                  </a:lnTo>
                  <a:lnTo>
                    <a:pt x="34" y="7"/>
                  </a:lnTo>
                  <a:lnTo>
                    <a:pt x="30" y="7"/>
                  </a:lnTo>
                  <a:lnTo>
                    <a:pt x="30" y="3"/>
                  </a:lnTo>
                  <a:lnTo>
                    <a:pt x="27" y="1"/>
                  </a:lnTo>
                  <a:lnTo>
                    <a:pt x="25" y="0"/>
                  </a:lnTo>
                  <a:lnTo>
                    <a:pt x="22" y="0"/>
                  </a:lnTo>
                  <a:lnTo>
                    <a:pt x="22" y="4"/>
                  </a:lnTo>
                  <a:lnTo>
                    <a:pt x="7" y="3"/>
                  </a:lnTo>
                  <a:lnTo>
                    <a:pt x="6" y="4"/>
                  </a:lnTo>
                  <a:lnTo>
                    <a:pt x="0" y="7"/>
                  </a:lnTo>
                  <a:lnTo>
                    <a:pt x="1" y="9"/>
                  </a:lnTo>
                  <a:lnTo>
                    <a:pt x="1" y="12"/>
                  </a:lnTo>
                  <a:lnTo>
                    <a:pt x="4" y="21"/>
                  </a:lnTo>
                  <a:lnTo>
                    <a:pt x="4" y="24"/>
                  </a:lnTo>
                  <a:lnTo>
                    <a:pt x="6" y="27"/>
                  </a:lnTo>
                  <a:lnTo>
                    <a:pt x="7" y="29"/>
                  </a:lnTo>
                  <a:lnTo>
                    <a:pt x="12" y="30"/>
                  </a:lnTo>
                  <a:lnTo>
                    <a:pt x="15" y="30"/>
                  </a:lnTo>
                  <a:lnTo>
                    <a:pt x="18" y="29"/>
                  </a:lnTo>
                  <a:lnTo>
                    <a:pt x="19" y="29"/>
                  </a:lnTo>
                  <a:lnTo>
                    <a:pt x="19" y="30"/>
                  </a:lnTo>
                  <a:lnTo>
                    <a:pt x="21" y="32"/>
                  </a:lnTo>
                  <a:lnTo>
                    <a:pt x="21" y="35"/>
                  </a:lnTo>
                  <a:lnTo>
                    <a:pt x="22" y="38"/>
                  </a:lnTo>
                  <a:lnTo>
                    <a:pt x="22" y="39"/>
                  </a:lnTo>
                  <a:lnTo>
                    <a:pt x="24" y="41"/>
                  </a:lnTo>
                  <a:lnTo>
                    <a:pt x="28" y="35"/>
                  </a:lnTo>
                  <a:lnTo>
                    <a:pt x="33" y="35"/>
                  </a:lnTo>
                  <a:lnTo>
                    <a:pt x="37" y="38"/>
                  </a:lnTo>
                  <a:lnTo>
                    <a:pt x="46" y="38"/>
                  </a:lnTo>
                  <a:lnTo>
                    <a:pt x="46" y="41"/>
                  </a:lnTo>
                  <a:lnTo>
                    <a:pt x="48" y="44"/>
                  </a:lnTo>
                  <a:lnTo>
                    <a:pt x="48" y="47"/>
                  </a:lnTo>
                  <a:lnTo>
                    <a:pt x="49" y="50"/>
                  </a:lnTo>
                  <a:lnTo>
                    <a:pt x="49" y="53"/>
                  </a:lnTo>
                  <a:lnTo>
                    <a:pt x="51" y="54"/>
                  </a:lnTo>
                  <a:lnTo>
                    <a:pt x="51" y="56"/>
                  </a:lnTo>
                  <a:lnTo>
                    <a:pt x="58" y="56"/>
                  </a:lnTo>
                  <a:lnTo>
                    <a:pt x="58" y="45"/>
                  </a:lnTo>
                  <a:lnTo>
                    <a:pt x="58" y="45"/>
                  </a:lnTo>
                  <a:lnTo>
                    <a:pt x="58" y="45"/>
                  </a:lnTo>
                  <a:close/>
                </a:path>
              </a:pathLst>
            </a:custGeom>
            <a:grp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sp>
          <p:nvSpPr>
            <p:cNvPr id="355" name="Freeform 178"/>
            <p:cNvSpPr/>
            <p:nvPr/>
          </p:nvSpPr>
          <p:spPr bwMode="auto">
            <a:xfrm>
              <a:off x="7854684" y="2919842"/>
              <a:ext cx="390706" cy="317499"/>
            </a:xfrm>
            <a:custGeom>
              <a:avLst/>
              <a:gdLst>
                <a:gd name="T0" fmla="*/ 234 w 236"/>
                <a:gd name="T1" fmla="*/ 23 h 193"/>
                <a:gd name="T2" fmla="*/ 213 w 236"/>
                <a:gd name="T3" fmla="*/ 21 h 193"/>
                <a:gd name="T4" fmla="*/ 201 w 236"/>
                <a:gd name="T5" fmla="*/ 30 h 193"/>
                <a:gd name="T6" fmla="*/ 191 w 236"/>
                <a:gd name="T7" fmla="*/ 38 h 193"/>
                <a:gd name="T8" fmla="*/ 180 w 236"/>
                <a:gd name="T9" fmla="*/ 29 h 193"/>
                <a:gd name="T10" fmla="*/ 168 w 236"/>
                <a:gd name="T11" fmla="*/ 0 h 193"/>
                <a:gd name="T12" fmla="*/ 159 w 236"/>
                <a:gd name="T13" fmla="*/ 9 h 193"/>
                <a:gd name="T14" fmla="*/ 156 w 236"/>
                <a:gd name="T15" fmla="*/ 15 h 193"/>
                <a:gd name="T16" fmla="*/ 149 w 236"/>
                <a:gd name="T17" fmla="*/ 18 h 193"/>
                <a:gd name="T18" fmla="*/ 141 w 236"/>
                <a:gd name="T19" fmla="*/ 30 h 193"/>
                <a:gd name="T20" fmla="*/ 134 w 236"/>
                <a:gd name="T21" fmla="*/ 24 h 193"/>
                <a:gd name="T22" fmla="*/ 122 w 236"/>
                <a:gd name="T23" fmla="*/ 33 h 193"/>
                <a:gd name="T24" fmla="*/ 111 w 236"/>
                <a:gd name="T25" fmla="*/ 26 h 193"/>
                <a:gd name="T26" fmla="*/ 88 w 236"/>
                <a:gd name="T27" fmla="*/ 24 h 193"/>
                <a:gd name="T28" fmla="*/ 78 w 236"/>
                <a:gd name="T29" fmla="*/ 20 h 193"/>
                <a:gd name="T30" fmla="*/ 64 w 236"/>
                <a:gd name="T31" fmla="*/ 30 h 193"/>
                <a:gd name="T32" fmla="*/ 55 w 236"/>
                <a:gd name="T33" fmla="*/ 51 h 193"/>
                <a:gd name="T34" fmla="*/ 40 w 236"/>
                <a:gd name="T35" fmla="*/ 67 h 193"/>
                <a:gd name="T36" fmla="*/ 24 w 236"/>
                <a:gd name="T37" fmla="*/ 62 h 193"/>
                <a:gd name="T38" fmla="*/ 15 w 236"/>
                <a:gd name="T39" fmla="*/ 62 h 193"/>
                <a:gd name="T40" fmla="*/ 7 w 236"/>
                <a:gd name="T41" fmla="*/ 67 h 193"/>
                <a:gd name="T42" fmla="*/ 10 w 236"/>
                <a:gd name="T43" fmla="*/ 79 h 193"/>
                <a:gd name="T44" fmla="*/ 6 w 236"/>
                <a:gd name="T45" fmla="*/ 86 h 193"/>
                <a:gd name="T46" fmla="*/ 0 w 236"/>
                <a:gd name="T47" fmla="*/ 92 h 193"/>
                <a:gd name="T48" fmla="*/ 10 w 236"/>
                <a:gd name="T49" fmla="*/ 106 h 193"/>
                <a:gd name="T50" fmla="*/ 7 w 236"/>
                <a:gd name="T51" fmla="*/ 121 h 193"/>
                <a:gd name="T52" fmla="*/ 15 w 236"/>
                <a:gd name="T53" fmla="*/ 148 h 193"/>
                <a:gd name="T54" fmla="*/ 31 w 236"/>
                <a:gd name="T55" fmla="*/ 151 h 193"/>
                <a:gd name="T56" fmla="*/ 28 w 236"/>
                <a:gd name="T57" fmla="*/ 173 h 193"/>
                <a:gd name="T58" fmla="*/ 31 w 236"/>
                <a:gd name="T59" fmla="*/ 184 h 193"/>
                <a:gd name="T60" fmla="*/ 49 w 236"/>
                <a:gd name="T61" fmla="*/ 193 h 193"/>
                <a:gd name="T62" fmla="*/ 63 w 236"/>
                <a:gd name="T63" fmla="*/ 190 h 193"/>
                <a:gd name="T64" fmla="*/ 84 w 236"/>
                <a:gd name="T65" fmla="*/ 190 h 193"/>
                <a:gd name="T66" fmla="*/ 115 w 236"/>
                <a:gd name="T67" fmla="*/ 183 h 193"/>
                <a:gd name="T68" fmla="*/ 117 w 236"/>
                <a:gd name="T69" fmla="*/ 172 h 193"/>
                <a:gd name="T70" fmla="*/ 117 w 236"/>
                <a:gd name="T71" fmla="*/ 155 h 193"/>
                <a:gd name="T72" fmla="*/ 126 w 236"/>
                <a:gd name="T73" fmla="*/ 154 h 193"/>
                <a:gd name="T74" fmla="*/ 138 w 236"/>
                <a:gd name="T75" fmla="*/ 149 h 193"/>
                <a:gd name="T76" fmla="*/ 140 w 236"/>
                <a:gd name="T77" fmla="*/ 146 h 193"/>
                <a:gd name="T78" fmla="*/ 155 w 236"/>
                <a:gd name="T79" fmla="*/ 142 h 193"/>
                <a:gd name="T80" fmla="*/ 162 w 236"/>
                <a:gd name="T81" fmla="*/ 145 h 193"/>
                <a:gd name="T82" fmla="*/ 164 w 236"/>
                <a:gd name="T83" fmla="*/ 137 h 193"/>
                <a:gd name="T84" fmla="*/ 164 w 236"/>
                <a:gd name="T85" fmla="*/ 124 h 193"/>
                <a:gd name="T86" fmla="*/ 173 w 236"/>
                <a:gd name="T87" fmla="*/ 113 h 193"/>
                <a:gd name="T88" fmla="*/ 176 w 236"/>
                <a:gd name="T89" fmla="*/ 106 h 193"/>
                <a:gd name="T90" fmla="*/ 168 w 236"/>
                <a:gd name="T91" fmla="*/ 97 h 193"/>
                <a:gd name="T92" fmla="*/ 179 w 236"/>
                <a:gd name="T93" fmla="*/ 97 h 193"/>
                <a:gd name="T94" fmla="*/ 186 w 236"/>
                <a:gd name="T95" fmla="*/ 88 h 193"/>
                <a:gd name="T96" fmla="*/ 192 w 236"/>
                <a:gd name="T97" fmla="*/ 74 h 193"/>
                <a:gd name="T98" fmla="*/ 189 w 236"/>
                <a:gd name="T99" fmla="*/ 59 h 193"/>
                <a:gd name="T100" fmla="*/ 185 w 236"/>
                <a:gd name="T101" fmla="*/ 45 h 193"/>
                <a:gd name="T102" fmla="*/ 200 w 236"/>
                <a:gd name="T103" fmla="*/ 36 h 193"/>
                <a:gd name="T104" fmla="*/ 216 w 236"/>
                <a:gd name="T105" fmla="*/ 33 h 193"/>
                <a:gd name="T106" fmla="*/ 230 w 236"/>
                <a:gd name="T107" fmla="*/ 33 h 193"/>
                <a:gd name="T108" fmla="*/ 233 w 236"/>
                <a:gd name="T109" fmla="*/ 2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6" h="193">
                  <a:moveTo>
                    <a:pt x="233" y="27"/>
                  </a:moveTo>
                  <a:lnTo>
                    <a:pt x="233" y="24"/>
                  </a:lnTo>
                  <a:lnTo>
                    <a:pt x="236" y="24"/>
                  </a:lnTo>
                  <a:lnTo>
                    <a:pt x="234" y="23"/>
                  </a:lnTo>
                  <a:lnTo>
                    <a:pt x="228" y="23"/>
                  </a:lnTo>
                  <a:lnTo>
                    <a:pt x="219" y="26"/>
                  </a:lnTo>
                  <a:lnTo>
                    <a:pt x="219" y="21"/>
                  </a:lnTo>
                  <a:lnTo>
                    <a:pt x="213" y="21"/>
                  </a:lnTo>
                  <a:lnTo>
                    <a:pt x="207" y="24"/>
                  </a:lnTo>
                  <a:lnTo>
                    <a:pt x="206" y="26"/>
                  </a:lnTo>
                  <a:lnTo>
                    <a:pt x="204" y="29"/>
                  </a:lnTo>
                  <a:lnTo>
                    <a:pt x="201" y="30"/>
                  </a:lnTo>
                  <a:lnTo>
                    <a:pt x="197" y="30"/>
                  </a:lnTo>
                  <a:lnTo>
                    <a:pt x="195" y="33"/>
                  </a:lnTo>
                  <a:lnTo>
                    <a:pt x="194" y="36"/>
                  </a:lnTo>
                  <a:lnTo>
                    <a:pt x="191" y="38"/>
                  </a:lnTo>
                  <a:lnTo>
                    <a:pt x="189" y="39"/>
                  </a:lnTo>
                  <a:lnTo>
                    <a:pt x="188" y="39"/>
                  </a:lnTo>
                  <a:lnTo>
                    <a:pt x="180" y="30"/>
                  </a:lnTo>
                  <a:lnTo>
                    <a:pt x="180" y="29"/>
                  </a:lnTo>
                  <a:lnTo>
                    <a:pt x="177" y="12"/>
                  </a:lnTo>
                  <a:lnTo>
                    <a:pt x="173" y="12"/>
                  </a:lnTo>
                  <a:lnTo>
                    <a:pt x="173" y="5"/>
                  </a:lnTo>
                  <a:lnTo>
                    <a:pt x="168" y="0"/>
                  </a:lnTo>
                  <a:lnTo>
                    <a:pt x="162" y="0"/>
                  </a:lnTo>
                  <a:lnTo>
                    <a:pt x="161" y="2"/>
                  </a:lnTo>
                  <a:lnTo>
                    <a:pt x="161" y="8"/>
                  </a:lnTo>
                  <a:lnTo>
                    <a:pt x="159" y="9"/>
                  </a:lnTo>
                  <a:lnTo>
                    <a:pt x="158" y="9"/>
                  </a:lnTo>
                  <a:lnTo>
                    <a:pt x="155" y="12"/>
                  </a:lnTo>
                  <a:lnTo>
                    <a:pt x="155" y="14"/>
                  </a:lnTo>
                  <a:lnTo>
                    <a:pt x="156" y="15"/>
                  </a:lnTo>
                  <a:lnTo>
                    <a:pt x="158" y="15"/>
                  </a:lnTo>
                  <a:lnTo>
                    <a:pt x="156" y="21"/>
                  </a:lnTo>
                  <a:lnTo>
                    <a:pt x="153" y="18"/>
                  </a:lnTo>
                  <a:lnTo>
                    <a:pt x="149" y="18"/>
                  </a:lnTo>
                  <a:lnTo>
                    <a:pt x="146" y="20"/>
                  </a:lnTo>
                  <a:lnTo>
                    <a:pt x="143" y="23"/>
                  </a:lnTo>
                  <a:lnTo>
                    <a:pt x="143" y="30"/>
                  </a:lnTo>
                  <a:lnTo>
                    <a:pt x="141" y="30"/>
                  </a:lnTo>
                  <a:lnTo>
                    <a:pt x="140" y="29"/>
                  </a:lnTo>
                  <a:lnTo>
                    <a:pt x="138" y="26"/>
                  </a:lnTo>
                  <a:lnTo>
                    <a:pt x="137" y="24"/>
                  </a:lnTo>
                  <a:lnTo>
                    <a:pt x="134" y="24"/>
                  </a:lnTo>
                  <a:lnTo>
                    <a:pt x="132" y="26"/>
                  </a:lnTo>
                  <a:lnTo>
                    <a:pt x="128" y="27"/>
                  </a:lnTo>
                  <a:lnTo>
                    <a:pt x="123" y="33"/>
                  </a:lnTo>
                  <a:lnTo>
                    <a:pt x="122" y="33"/>
                  </a:lnTo>
                  <a:lnTo>
                    <a:pt x="119" y="29"/>
                  </a:lnTo>
                  <a:lnTo>
                    <a:pt x="115" y="27"/>
                  </a:lnTo>
                  <a:lnTo>
                    <a:pt x="114" y="26"/>
                  </a:lnTo>
                  <a:lnTo>
                    <a:pt x="111" y="26"/>
                  </a:lnTo>
                  <a:lnTo>
                    <a:pt x="108" y="27"/>
                  </a:lnTo>
                  <a:lnTo>
                    <a:pt x="103" y="21"/>
                  </a:lnTo>
                  <a:lnTo>
                    <a:pt x="100" y="24"/>
                  </a:lnTo>
                  <a:lnTo>
                    <a:pt x="88" y="24"/>
                  </a:lnTo>
                  <a:lnTo>
                    <a:pt x="85" y="23"/>
                  </a:lnTo>
                  <a:lnTo>
                    <a:pt x="84" y="21"/>
                  </a:lnTo>
                  <a:lnTo>
                    <a:pt x="81" y="20"/>
                  </a:lnTo>
                  <a:lnTo>
                    <a:pt x="78" y="20"/>
                  </a:lnTo>
                  <a:lnTo>
                    <a:pt x="78" y="26"/>
                  </a:lnTo>
                  <a:lnTo>
                    <a:pt x="69" y="26"/>
                  </a:lnTo>
                  <a:lnTo>
                    <a:pt x="66" y="27"/>
                  </a:lnTo>
                  <a:lnTo>
                    <a:pt x="64" y="30"/>
                  </a:lnTo>
                  <a:lnTo>
                    <a:pt x="64" y="47"/>
                  </a:lnTo>
                  <a:lnTo>
                    <a:pt x="61" y="47"/>
                  </a:lnTo>
                  <a:lnTo>
                    <a:pt x="57" y="48"/>
                  </a:lnTo>
                  <a:lnTo>
                    <a:pt x="55" y="51"/>
                  </a:lnTo>
                  <a:lnTo>
                    <a:pt x="46" y="56"/>
                  </a:lnTo>
                  <a:lnTo>
                    <a:pt x="43" y="56"/>
                  </a:lnTo>
                  <a:lnTo>
                    <a:pt x="43" y="59"/>
                  </a:lnTo>
                  <a:lnTo>
                    <a:pt x="40" y="67"/>
                  </a:lnTo>
                  <a:lnTo>
                    <a:pt x="39" y="68"/>
                  </a:lnTo>
                  <a:lnTo>
                    <a:pt x="36" y="70"/>
                  </a:lnTo>
                  <a:lnTo>
                    <a:pt x="30" y="70"/>
                  </a:lnTo>
                  <a:lnTo>
                    <a:pt x="24" y="62"/>
                  </a:lnTo>
                  <a:lnTo>
                    <a:pt x="21" y="62"/>
                  </a:lnTo>
                  <a:lnTo>
                    <a:pt x="19" y="63"/>
                  </a:lnTo>
                  <a:lnTo>
                    <a:pt x="16" y="63"/>
                  </a:lnTo>
                  <a:lnTo>
                    <a:pt x="15" y="62"/>
                  </a:lnTo>
                  <a:lnTo>
                    <a:pt x="12" y="62"/>
                  </a:lnTo>
                  <a:lnTo>
                    <a:pt x="10" y="60"/>
                  </a:lnTo>
                  <a:lnTo>
                    <a:pt x="9" y="62"/>
                  </a:lnTo>
                  <a:lnTo>
                    <a:pt x="7" y="67"/>
                  </a:lnTo>
                  <a:lnTo>
                    <a:pt x="7" y="68"/>
                  </a:lnTo>
                  <a:lnTo>
                    <a:pt x="9" y="71"/>
                  </a:lnTo>
                  <a:lnTo>
                    <a:pt x="9" y="77"/>
                  </a:lnTo>
                  <a:lnTo>
                    <a:pt x="10" y="79"/>
                  </a:lnTo>
                  <a:lnTo>
                    <a:pt x="10" y="80"/>
                  </a:lnTo>
                  <a:lnTo>
                    <a:pt x="4" y="82"/>
                  </a:lnTo>
                  <a:lnTo>
                    <a:pt x="7" y="86"/>
                  </a:lnTo>
                  <a:lnTo>
                    <a:pt x="6" y="86"/>
                  </a:lnTo>
                  <a:lnTo>
                    <a:pt x="4" y="88"/>
                  </a:lnTo>
                  <a:lnTo>
                    <a:pt x="1" y="89"/>
                  </a:lnTo>
                  <a:lnTo>
                    <a:pt x="0" y="91"/>
                  </a:lnTo>
                  <a:lnTo>
                    <a:pt x="0" y="92"/>
                  </a:lnTo>
                  <a:lnTo>
                    <a:pt x="3" y="95"/>
                  </a:lnTo>
                  <a:lnTo>
                    <a:pt x="3" y="104"/>
                  </a:lnTo>
                  <a:lnTo>
                    <a:pt x="9" y="104"/>
                  </a:lnTo>
                  <a:lnTo>
                    <a:pt x="10" y="106"/>
                  </a:lnTo>
                  <a:lnTo>
                    <a:pt x="10" y="107"/>
                  </a:lnTo>
                  <a:lnTo>
                    <a:pt x="6" y="112"/>
                  </a:lnTo>
                  <a:lnTo>
                    <a:pt x="4" y="115"/>
                  </a:lnTo>
                  <a:lnTo>
                    <a:pt x="7" y="121"/>
                  </a:lnTo>
                  <a:lnTo>
                    <a:pt x="10" y="125"/>
                  </a:lnTo>
                  <a:lnTo>
                    <a:pt x="13" y="133"/>
                  </a:lnTo>
                  <a:lnTo>
                    <a:pt x="15" y="134"/>
                  </a:lnTo>
                  <a:lnTo>
                    <a:pt x="15" y="148"/>
                  </a:lnTo>
                  <a:lnTo>
                    <a:pt x="16" y="149"/>
                  </a:lnTo>
                  <a:lnTo>
                    <a:pt x="18" y="149"/>
                  </a:lnTo>
                  <a:lnTo>
                    <a:pt x="21" y="151"/>
                  </a:lnTo>
                  <a:lnTo>
                    <a:pt x="31" y="151"/>
                  </a:lnTo>
                  <a:lnTo>
                    <a:pt x="33" y="152"/>
                  </a:lnTo>
                  <a:lnTo>
                    <a:pt x="36" y="158"/>
                  </a:lnTo>
                  <a:lnTo>
                    <a:pt x="30" y="172"/>
                  </a:lnTo>
                  <a:lnTo>
                    <a:pt x="28" y="173"/>
                  </a:lnTo>
                  <a:lnTo>
                    <a:pt x="27" y="176"/>
                  </a:lnTo>
                  <a:lnTo>
                    <a:pt x="21" y="181"/>
                  </a:lnTo>
                  <a:lnTo>
                    <a:pt x="21" y="184"/>
                  </a:lnTo>
                  <a:lnTo>
                    <a:pt x="31" y="184"/>
                  </a:lnTo>
                  <a:lnTo>
                    <a:pt x="34" y="186"/>
                  </a:lnTo>
                  <a:lnTo>
                    <a:pt x="39" y="189"/>
                  </a:lnTo>
                  <a:lnTo>
                    <a:pt x="43" y="190"/>
                  </a:lnTo>
                  <a:lnTo>
                    <a:pt x="49" y="193"/>
                  </a:lnTo>
                  <a:lnTo>
                    <a:pt x="54" y="193"/>
                  </a:lnTo>
                  <a:lnTo>
                    <a:pt x="60" y="192"/>
                  </a:lnTo>
                  <a:lnTo>
                    <a:pt x="61" y="192"/>
                  </a:lnTo>
                  <a:lnTo>
                    <a:pt x="63" y="190"/>
                  </a:lnTo>
                  <a:lnTo>
                    <a:pt x="76" y="190"/>
                  </a:lnTo>
                  <a:lnTo>
                    <a:pt x="76" y="192"/>
                  </a:lnTo>
                  <a:lnTo>
                    <a:pt x="82" y="192"/>
                  </a:lnTo>
                  <a:lnTo>
                    <a:pt x="84" y="190"/>
                  </a:lnTo>
                  <a:lnTo>
                    <a:pt x="90" y="190"/>
                  </a:lnTo>
                  <a:lnTo>
                    <a:pt x="96" y="189"/>
                  </a:lnTo>
                  <a:lnTo>
                    <a:pt x="103" y="189"/>
                  </a:lnTo>
                  <a:lnTo>
                    <a:pt x="115" y="183"/>
                  </a:lnTo>
                  <a:lnTo>
                    <a:pt x="117" y="183"/>
                  </a:lnTo>
                  <a:lnTo>
                    <a:pt x="119" y="181"/>
                  </a:lnTo>
                  <a:lnTo>
                    <a:pt x="119" y="173"/>
                  </a:lnTo>
                  <a:lnTo>
                    <a:pt x="117" y="172"/>
                  </a:lnTo>
                  <a:lnTo>
                    <a:pt x="117" y="167"/>
                  </a:lnTo>
                  <a:lnTo>
                    <a:pt x="115" y="163"/>
                  </a:lnTo>
                  <a:lnTo>
                    <a:pt x="115" y="158"/>
                  </a:lnTo>
                  <a:lnTo>
                    <a:pt x="117" y="155"/>
                  </a:lnTo>
                  <a:lnTo>
                    <a:pt x="120" y="154"/>
                  </a:lnTo>
                  <a:lnTo>
                    <a:pt x="122" y="151"/>
                  </a:lnTo>
                  <a:lnTo>
                    <a:pt x="126" y="151"/>
                  </a:lnTo>
                  <a:lnTo>
                    <a:pt x="126" y="154"/>
                  </a:lnTo>
                  <a:lnTo>
                    <a:pt x="138" y="154"/>
                  </a:lnTo>
                  <a:lnTo>
                    <a:pt x="140" y="152"/>
                  </a:lnTo>
                  <a:lnTo>
                    <a:pt x="140" y="151"/>
                  </a:lnTo>
                  <a:lnTo>
                    <a:pt x="138" y="149"/>
                  </a:lnTo>
                  <a:lnTo>
                    <a:pt x="137" y="149"/>
                  </a:lnTo>
                  <a:lnTo>
                    <a:pt x="137" y="148"/>
                  </a:lnTo>
                  <a:lnTo>
                    <a:pt x="138" y="146"/>
                  </a:lnTo>
                  <a:lnTo>
                    <a:pt x="140" y="146"/>
                  </a:lnTo>
                  <a:lnTo>
                    <a:pt x="143" y="145"/>
                  </a:lnTo>
                  <a:lnTo>
                    <a:pt x="144" y="143"/>
                  </a:lnTo>
                  <a:lnTo>
                    <a:pt x="147" y="142"/>
                  </a:lnTo>
                  <a:lnTo>
                    <a:pt x="155" y="142"/>
                  </a:lnTo>
                  <a:lnTo>
                    <a:pt x="155" y="145"/>
                  </a:lnTo>
                  <a:lnTo>
                    <a:pt x="156" y="146"/>
                  </a:lnTo>
                  <a:lnTo>
                    <a:pt x="159" y="146"/>
                  </a:lnTo>
                  <a:lnTo>
                    <a:pt x="162" y="145"/>
                  </a:lnTo>
                  <a:lnTo>
                    <a:pt x="164" y="142"/>
                  </a:lnTo>
                  <a:lnTo>
                    <a:pt x="165" y="140"/>
                  </a:lnTo>
                  <a:lnTo>
                    <a:pt x="165" y="139"/>
                  </a:lnTo>
                  <a:lnTo>
                    <a:pt x="164" y="137"/>
                  </a:lnTo>
                  <a:lnTo>
                    <a:pt x="164" y="134"/>
                  </a:lnTo>
                  <a:lnTo>
                    <a:pt x="162" y="130"/>
                  </a:lnTo>
                  <a:lnTo>
                    <a:pt x="162" y="125"/>
                  </a:lnTo>
                  <a:lnTo>
                    <a:pt x="164" y="124"/>
                  </a:lnTo>
                  <a:lnTo>
                    <a:pt x="165" y="124"/>
                  </a:lnTo>
                  <a:lnTo>
                    <a:pt x="165" y="115"/>
                  </a:lnTo>
                  <a:lnTo>
                    <a:pt x="168" y="113"/>
                  </a:lnTo>
                  <a:lnTo>
                    <a:pt x="173" y="113"/>
                  </a:lnTo>
                  <a:lnTo>
                    <a:pt x="180" y="109"/>
                  </a:lnTo>
                  <a:lnTo>
                    <a:pt x="179" y="109"/>
                  </a:lnTo>
                  <a:lnTo>
                    <a:pt x="176" y="107"/>
                  </a:lnTo>
                  <a:lnTo>
                    <a:pt x="176" y="106"/>
                  </a:lnTo>
                  <a:lnTo>
                    <a:pt x="174" y="104"/>
                  </a:lnTo>
                  <a:lnTo>
                    <a:pt x="174" y="103"/>
                  </a:lnTo>
                  <a:lnTo>
                    <a:pt x="171" y="101"/>
                  </a:lnTo>
                  <a:lnTo>
                    <a:pt x="168" y="97"/>
                  </a:lnTo>
                  <a:lnTo>
                    <a:pt x="168" y="94"/>
                  </a:lnTo>
                  <a:lnTo>
                    <a:pt x="173" y="94"/>
                  </a:lnTo>
                  <a:lnTo>
                    <a:pt x="174" y="95"/>
                  </a:lnTo>
                  <a:lnTo>
                    <a:pt x="179" y="97"/>
                  </a:lnTo>
                  <a:lnTo>
                    <a:pt x="180" y="97"/>
                  </a:lnTo>
                  <a:lnTo>
                    <a:pt x="182" y="95"/>
                  </a:lnTo>
                  <a:lnTo>
                    <a:pt x="186" y="95"/>
                  </a:lnTo>
                  <a:lnTo>
                    <a:pt x="186" y="88"/>
                  </a:lnTo>
                  <a:lnTo>
                    <a:pt x="185" y="86"/>
                  </a:lnTo>
                  <a:lnTo>
                    <a:pt x="185" y="83"/>
                  </a:lnTo>
                  <a:lnTo>
                    <a:pt x="186" y="80"/>
                  </a:lnTo>
                  <a:lnTo>
                    <a:pt x="192" y="74"/>
                  </a:lnTo>
                  <a:lnTo>
                    <a:pt x="192" y="73"/>
                  </a:lnTo>
                  <a:lnTo>
                    <a:pt x="191" y="70"/>
                  </a:lnTo>
                  <a:lnTo>
                    <a:pt x="189" y="68"/>
                  </a:lnTo>
                  <a:lnTo>
                    <a:pt x="189" y="59"/>
                  </a:lnTo>
                  <a:lnTo>
                    <a:pt x="182" y="51"/>
                  </a:lnTo>
                  <a:lnTo>
                    <a:pt x="182" y="50"/>
                  </a:lnTo>
                  <a:lnTo>
                    <a:pt x="183" y="48"/>
                  </a:lnTo>
                  <a:lnTo>
                    <a:pt x="185" y="45"/>
                  </a:lnTo>
                  <a:lnTo>
                    <a:pt x="186" y="44"/>
                  </a:lnTo>
                  <a:lnTo>
                    <a:pt x="192" y="41"/>
                  </a:lnTo>
                  <a:lnTo>
                    <a:pt x="194" y="39"/>
                  </a:lnTo>
                  <a:lnTo>
                    <a:pt x="200" y="36"/>
                  </a:lnTo>
                  <a:lnTo>
                    <a:pt x="201" y="36"/>
                  </a:lnTo>
                  <a:lnTo>
                    <a:pt x="204" y="35"/>
                  </a:lnTo>
                  <a:lnTo>
                    <a:pt x="215" y="35"/>
                  </a:lnTo>
                  <a:lnTo>
                    <a:pt x="216" y="33"/>
                  </a:lnTo>
                  <a:lnTo>
                    <a:pt x="222" y="33"/>
                  </a:lnTo>
                  <a:lnTo>
                    <a:pt x="225" y="35"/>
                  </a:lnTo>
                  <a:lnTo>
                    <a:pt x="228" y="35"/>
                  </a:lnTo>
                  <a:lnTo>
                    <a:pt x="230" y="33"/>
                  </a:lnTo>
                  <a:lnTo>
                    <a:pt x="233" y="33"/>
                  </a:lnTo>
                  <a:lnTo>
                    <a:pt x="234" y="30"/>
                  </a:lnTo>
                  <a:lnTo>
                    <a:pt x="233" y="29"/>
                  </a:lnTo>
                  <a:lnTo>
                    <a:pt x="233" y="27"/>
                  </a:lnTo>
                  <a:lnTo>
                    <a:pt x="233" y="27"/>
                  </a:lnTo>
                  <a:lnTo>
                    <a:pt x="233" y="27"/>
                  </a:lnTo>
                  <a:close/>
                </a:path>
              </a:pathLst>
            </a:custGeom>
            <a:grpFill/>
            <a:ln w="3175" cmpd="sng">
              <a:noFill/>
              <a:prstDash val="solid"/>
              <a:round/>
            </a:ln>
          </p:spPr>
          <p:txBody>
            <a:bodyPr/>
            <a:lstStyle/>
            <a:p>
              <a:pPr defTabSz="912495">
                <a:defRPr/>
              </a:pPr>
              <a:endParaRPr lang="de-DE" sz="1795">
                <a:solidFill>
                  <a:srgbClr val="262626"/>
                </a:solidFill>
                <a:latin typeface="Calibri Light" panose="020F0302020204030204"/>
              </a:endParaRPr>
            </a:p>
          </p:txBody>
        </p:sp>
      </p:grpSp>
      <p:grpSp>
        <p:nvGrpSpPr>
          <p:cNvPr id="3" name="Group 2"/>
          <p:cNvGrpSpPr/>
          <p:nvPr/>
        </p:nvGrpSpPr>
        <p:grpSpPr>
          <a:xfrm>
            <a:off x="355425" y="5820397"/>
            <a:ext cx="1418507" cy="368659"/>
            <a:chOff x="356074" y="5824764"/>
            <a:chExt cx="1421098" cy="369332"/>
          </a:xfrm>
        </p:grpSpPr>
        <p:sp>
          <p:nvSpPr>
            <p:cNvPr id="2" name="TextBox 1"/>
            <p:cNvSpPr txBox="1"/>
            <p:nvPr/>
          </p:nvSpPr>
          <p:spPr>
            <a:xfrm>
              <a:off x="544685" y="5824764"/>
              <a:ext cx="1232487" cy="369332"/>
            </a:xfrm>
            <a:prstGeom prst="rect">
              <a:avLst/>
            </a:prstGeom>
            <a:noFill/>
          </p:spPr>
          <p:txBody>
            <a:bodyPr wrap="square" rtlCol="0">
              <a:spAutoFit/>
            </a:bodyPr>
            <a:lstStyle/>
            <a:p>
              <a:pPr defTabSz="912495">
                <a:defRPr/>
              </a:pPr>
              <a:r>
                <a:rPr lang="en-US" sz="1795">
                  <a:solidFill>
                    <a:srgbClr val="262626"/>
                  </a:solidFill>
                  <a:latin typeface="Calibri Light" panose="020F0302020204030204"/>
                </a:rPr>
                <a:t>CDS + NCS</a:t>
              </a:r>
              <a:endParaRPr lang="en-US" sz="1795">
                <a:solidFill>
                  <a:srgbClr val="262626"/>
                </a:solidFill>
                <a:latin typeface="Calibri Light" panose="020F0302020204030204"/>
              </a:endParaRPr>
            </a:p>
          </p:txBody>
        </p:sp>
        <p:sp>
          <p:nvSpPr>
            <p:cNvPr id="356" name="Rectangle 355"/>
            <p:cNvSpPr/>
            <p:nvPr/>
          </p:nvSpPr>
          <p:spPr>
            <a:xfrm>
              <a:off x="356074" y="5904300"/>
              <a:ext cx="210248" cy="2106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495">
                <a:defRPr/>
              </a:pPr>
              <a:endParaRPr lang="en-US" sz="1795">
                <a:solidFill>
                  <a:srgbClr val="FFFFFF"/>
                </a:solidFill>
                <a:latin typeface="Calibri Light" panose="020F0302020204030204"/>
              </a:endParaRPr>
            </a:p>
          </p:txBody>
        </p:sp>
      </p:grpSp>
      <p:grpSp>
        <p:nvGrpSpPr>
          <p:cNvPr id="4" name="Group 3"/>
          <p:cNvGrpSpPr/>
          <p:nvPr/>
        </p:nvGrpSpPr>
        <p:grpSpPr>
          <a:xfrm>
            <a:off x="355424" y="5451738"/>
            <a:ext cx="1325048" cy="368659"/>
            <a:chOff x="356074" y="5455432"/>
            <a:chExt cx="1327468" cy="369332"/>
          </a:xfrm>
        </p:grpSpPr>
        <p:sp>
          <p:nvSpPr>
            <p:cNvPr id="6" name="TextBox 5"/>
            <p:cNvSpPr txBox="1"/>
            <p:nvPr/>
          </p:nvSpPr>
          <p:spPr>
            <a:xfrm>
              <a:off x="542507" y="5455432"/>
              <a:ext cx="1141035" cy="369332"/>
            </a:xfrm>
            <a:prstGeom prst="rect">
              <a:avLst/>
            </a:prstGeom>
            <a:noFill/>
          </p:spPr>
          <p:txBody>
            <a:bodyPr wrap="square" rtlCol="0">
              <a:spAutoFit/>
            </a:bodyPr>
            <a:lstStyle/>
            <a:p>
              <a:pPr defTabSz="912495">
                <a:defRPr/>
              </a:pPr>
              <a:r>
                <a:rPr lang="en-US" sz="1795">
                  <a:solidFill>
                    <a:srgbClr val="262626"/>
                  </a:solidFill>
                  <a:latin typeface="Calibri Light" panose="020F0302020204030204"/>
                </a:rPr>
                <a:t>CDS only</a:t>
              </a:r>
              <a:endParaRPr lang="en-US" sz="1795">
                <a:solidFill>
                  <a:srgbClr val="262626"/>
                </a:solidFill>
                <a:latin typeface="Calibri Light" panose="020F0302020204030204"/>
              </a:endParaRPr>
            </a:p>
          </p:txBody>
        </p:sp>
        <p:sp>
          <p:nvSpPr>
            <p:cNvPr id="7" name="Rectangle 6"/>
            <p:cNvSpPr/>
            <p:nvPr/>
          </p:nvSpPr>
          <p:spPr>
            <a:xfrm>
              <a:off x="356074" y="5547249"/>
              <a:ext cx="210248" cy="2106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495">
                <a:defRPr/>
              </a:pPr>
              <a:endParaRPr lang="en-US" sz="1795">
                <a:solidFill>
                  <a:srgbClr val="FFFFFF"/>
                </a:solidFill>
                <a:latin typeface="Calibri Light" panose="020F0302020204030204"/>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p:nvPr/>
        </p:nvSpPr>
        <p:spPr>
          <a:xfrm>
            <a:off x="108223" y="274638"/>
            <a:ext cx="11809312"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dirty="0">
                <a:solidFill>
                  <a:schemeClr val="accent3"/>
                </a:solidFill>
                <a:latin typeface="Rockwell" panose="02060603020205020403" pitchFamily="18" charset="0"/>
              </a:rPr>
              <a:t>用量调查的目的？</a:t>
            </a:r>
            <a:endParaRPr lang="en-US" sz="2000" dirty="0">
              <a:solidFill>
                <a:schemeClr val="accent3"/>
              </a:solidFill>
              <a:latin typeface="Rockwell" panose="02060603020205020403" pitchFamily="18" charset="0"/>
            </a:endParaRPr>
          </a:p>
        </p:txBody>
      </p:sp>
      <p:sp>
        <p:nvSpPr>
          <p:cNvPr id="5" name="4 Rectángulo"/>
          <p:cNvSpPr/>
          <p:nvPr/>
        </p:nvSpPr>
        <p:spPr>
          <a:xfrm>
            <a:off x="3395255" y="4541639"/>
            <a:ext cx="7578153" cy="614045"/>
          </a:xfrm>
          <a:prstGeom prst="rect">
            <a:avLst/>
          </a:prstGeom>
        </p:spPr>
        <p:txBody>
          <a:bodyPr wrap="square">
            <a:spAutoFit/>
          </a:bodyPr>
          <a:lstStyle/>
          <a:p>
            <a:r>
              <a:rPr lang="zh-CN" altLang="en-US" sz="2000" dirty="0">
                <a:solidFill>
                  <a:schemeClr val="tx1">
                    <a:lumMod val="65000"/>
                    <a:lumOff val="35000"/>
                  </a:schemeClr>
                </a:solidFill>
                <a:latin typeface="Rockwell" panose="02060603020205020403" pitchFamily="18" charset="0"/>
              </a:rPr>
              <a:t>计算暴露量以用于安全性评估（</a:t>
            </a:r>
            <a:r>
              <a:rPr lang="en-US" altLang="zh-CN" sz="2000" dirty="0">
                <a:solidFill>
                  <a:schemeClr val="tx1">
                    <a:lumMod val="65000"/>
                    <a:lumOff val="35000"/>
                  </a:schemeClr>
                </a:solidFill>
                <a:latin typeface="Rockwell" panose="02060603020205020403" pitchFamily="18" charset="0"/>
              </a:rPr>
              <a:t>JECFA</a:t>
            </a:r>
            <a:r>
              <a:rPr lang="zh-CN" altLang="en-US" sz="2000" dirty="0">
                <a:solidFill>
                  <a:schemeClr val="tx1">
                    <a:lumMod val="65000"/>
                    <a:lumOff val="35000"/>
                  </a:schemeClr>
                </a:solidFill>
                <a:latin typeface="Rockwell" panose="02060603020205020403" pitchFamily="18" charset="0"/>
              </a:rPr>
              <a:t>，</a:t>
            </a:r>
            <a:r>
              <a:rPr lang="en-US" altLang="zh-CN" sz="2000" dirty="0">
                <a:solidFill>
                  <a:schemeClr val="tx1">
                    <a:lumMod val="65000"/>
                    <a:lumOff val="35000"/>
                  </a:schemeClr>
                </a:solidFill>
                <a:latin typeface="Rockwell" panose="02060603020205020403" pitchFamily="18" charset="0"/>
              </a:rPr>
              <a:t>FEMA</a:t>
            </a:r>
            <a:r>
              <a:rPr lang="zh-CN" altLang="en-US" sz="2000" dirty="0">
                <a:solidFill>
                  <a:schemeClr val="tx1">
                    <a:lumMod val="65000"/>
                    <a:lumOff val="35000"/>
                  </a:schemeClr>
                </a:solidFill>
                <a:latin typeface="Rockwell" panose="02060603020205020403" pitchFamily="18" charset="0"/>
              </a:rPr>
              <a:t>和</a:t>
            </a:r>
            <a:r>
              <a:rPr lang="en-US" altLang="zh-CN" sz="2000" dirty="0">
                <a:solidFill>
                  <a:schemeClr val="tx1">
                    <a:lumMod val="65000"/>
                    <a:lumOff val="35000"/>
                  </a:schemeClr>
                </a:solidFill>
                <a:latin typeface="Rockwell" panose="02060603020205020403" pitchFamily="18" charset="0"/>
              </a:rPr>
              <a:t>EFSA</a:t>
            </a:r>
            <a:r>
              <a:rPr lang="zh-CN" altLang="en-US" sz="2000" dirty="0">
                <a:solidFill>
                  <a:schemeClr val="tx1">
                    <a:lumMod val="65000"/>
                    <a:lumOff val="35000"/>
                  </a:schemeClr>
                </a:solidFill>
                <a:latin typeface="Rockwell" panose="02060603020205020403" pitchFamily="18" charset="0"/>
              </a:rPr>
              <a:t>等）</a:t>
            </a:r>
            <a:endParaRPr lang="en-US" sz="2000" dirty="0">
              <a:solidFill>
                <a:schemeClr val="tx1">
                  <a:lumMod val="65000"/>
                  <a:lumOff val="35000"/>
                </a:schemeClr>
              </a:solidFill>
              <a:latin typeface="Rockwell" panose="02060603020205020403" pitchFamily="18" charset="0"/>
            </a:endParaRPr>
          </a:p>
          <a:p>
            <a:endParaRPr lang="es-MX" sz="1400" dirty="0">
              <a:solidFill>
                <a:schemeClr val="tx1">
                  <a:lumMod val="65000"/>
                  <a:lumOff val="35000"/>
                </a:schemeClr>
              </a:solidFill>
              <a:latin typeface="Rockwell" panose="02060603020205020403" pitchFamily="18" charset="0"/>
            </a:endParaRPr>
          </a:p>
        </p:txBody>
      </p:sp>
      <p:grpSp>
        <p:nvGrpSpPr>
          <p:cNvPr id="2" name="1 Grupo"/>
          <p:cNvGrpSpPr/>
          <p:nvPr>
            <p:custDataLst>
              <p:tags r:id="rId1"/>
            </p:custDataLst>
          </p:nvPr>
        </p:nvGrpSpPr>
        <p:grpSpPr>
          <a:xfrm>
            <a:off x="2484487" y="3284984"/>
            <a:ext cx="3628568" cy="678577"/>
            <a:chOff x="2580010" y="2309914"/>
            <a:chExt cx="3628568" cy="678577"/>
          </a:xfrm>
        </p:grpSpPr>
        <p:grpSp>
          <p:nvGrpSpPr>
            <p:cNvPr id="7" name="6 Grupo"/>
            <p:cNvGrpSpPr/>
            <p:nvPr/>
          </p:nvGrpSpPr>
          <p:grpSpPr>
            <a:xfrm>
              <a:off x="2580010" y="2309914"/>
              <a:ext cx="703885" cy="678577"/>
              <a:chOff x="1625008" y="1841031"/>
              <a:chExt cx="703885" cy="678577"/>
            </a:xfrm>
          </p:grpSpPr>
          <p:sp>
            <p:nvSpPr>
              <p:cNvPr id="45" name="Oval 13"/>
              <p:cNvSpPr/>
              <p:nvPr>
                <p:custDataLst>
                  <p:tags r:id="rId2"/>
                </p:custDataLst>
              </p:nvPr>
            </p:nvSpPr>
            <p:spPr>
              <a:xfrm>
                <a:off x="1625008" y="1841031"/>
                <a:ext cx="703885" cy="678577"/>
              </a:xfrm>
              <a:prstGeom prst="ellipse">
                <a:avLst/>
              </a:prstGeom>
              <a:solidFill>
                <a:srgbClr val="CC0000"/>
              </a:solidFill>
              <a:ln w="12700" cap="flat" cmpd="sng" algn="ctr">
                <a:noFill/>
                <a:prstDash val="solid"/>
                <a:miter lim="800000"/>
              </a:ln>
              <a:effectLst>
                <a:outerShdw blurRad="177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33" name="Group 45"/>
              <p:cNvGrpSpPr/>
              <p:nvPr/>
            </p:nvGrpSpPr>
            <p:grpSpPr>
              <a:xfrm>
                <a:off x="1830926" y="2060802"/>
                <a:ext cx="310371" cy="246626"/>
                <a:chOff x="5231890" y="4370690"/>
                <a:chExt cx="1078109" cy="1085596"/>
              </a:xfrm>
              <a:solidFill>
                <a:schemeClr val="bg1"/>
              </a:solidFill>
            </p:grpSpPr>
            <p:sp>
              <p:nvSpPr>
                <p:cNvPr id="34" name="Freeform 23"/>
                <p:cNvSpPr>
                  <a:spLocks noChangeArrowheads="1"/>
                </p:cNvSpPr>
                <p:nvPr>
                  <p:custDataLst>
                    <p:tags r:id="rId3"/>
                  </p:custDataLst>
                </p:nvPr>
              </p:nvSpPr>
              <p:spPr bwMode="auto">
                <a:xfrm>
                  <a:off x="5231890" y="4378177"/>
                  <a:ext cx="1078109" cy="1078109"/>
                </a:xfrm>
                <a:custGeom>
                  <a:avLst/>
                  <a:gdLst>
                    <a:gd name="T0" fmla="*/ 443509 w 1269"/>
                    <a:gd name="T1" fmla="*/ 430157 h 1268"/>
                    <a:gd name="T2" fmla="*/ 46477 w 1269"/>
                    <a:gd name="T3" fmla="*/ 430157 h 1268"/>
                    <a:gd name="T4" fmla="*/ 46477 w 1269"/>
                    <a:gd name="T5" fmla="*/ 430157 h 1268"/>
                    <a:gd name="T6" fmla="*/ 26661 w 1269"/>
                    <a:gd name="T7" fmla="*/ 410326 h 1268"/>
                    <a:gd name="T8" fmla="*/ 26661 w 1269"/>
                    <a:gd name="T9" fmla="*/ 12980 h 1268"/>
                    <a:gd name="T10" fmla="*/ 26661 w 1269"/>
                    <a:gd name="T11" fmla="*/ 12980 h 1268"/>
                    <a:gd name="T12" fmla="*/ 13330 w 1269"/>
                    <a:gd name="T13" fmla="*/ 0 h 1268"/>
                    <a:gd name="T14" fmla="*/ 13330 w 1269"/>
                    <a:gd name="T15" fmla="*/ 0 h 1268"/>
                    <a:gd name="T16" fmla="*/ 0 w 1269"/>
                    <a:gd name="T17" fmla="*/ 12980 h 1268"/>
                    <a:gd name="T18" fmla="*/ 0 w 1269"/>
                    <a:gd name="T19" fmla="*/ 410326 h 1268"/>
                    <a:gd name="T20" fmla="*/ 0 w 1269"/>
                    <a:gd name="T21" fmla="*/ 410326 h 1268"/>
                    <a:gd name="T22" fmla="*/ 46477 w 1269"/>
                    <a:gd name="T23" fmla="*/ 456839 h 1268"/>
                    <a:gd name="T24" fmla="*/ 443509 w 1269"/>
                    <a:gd name="T25" fmla="*/ 456839 h 1268"/>
                    <a:gd name="T26" fmla="*/ 443509 w 1269"/>
                    <a:gd name="T27" fmla="*/ 456839 h 1268"/>
                    <a:gd name="T28" fmla="*/ 456840 w 1269"/>
                    <a:gd name="T29" fmla="*/ 443498 h 1268"/>
                    <a:gd name="T30" fmla="*/ 456840 w 1269"/>
                    <a:gd name="T31" fmla="*/ 443498 h 1268"/>
                    <a:gd name="T32" fmla="*/ 443509 w 1269"/>
                    <a:gd name="T33" fmla="*/ 430157 h 12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69" h="1268">
                      <a:moveTo>
                        <a:pt x="1231" y="1193"/>
                      </a:moveTo>
                      <a:lnTo>
                        <a:pt x="129" y="1193"/>
                      </a:lnTo>
                      <a:cubicBezTo>
                        <a:pt x="99" y="1193"/>
                        <a:pt x="74" y="1168"/>
                        <a:pt x="74" y="1138"/>
                      </a:cubicBezTo>
                      <a:lnTo>
                        <a:pt x="74" y="36"/>
                      </a:lnTo>
                      <a:cubicBezTo>
                        <a:pt x="74" y="16"/>
                        <a:pt x="58" y="0"/>
                        <a:pt x="37" y="0"/>
                      </a:cubicBezTo>
                      <a:cubicBezTo>
                        <a:pt x="16" y="0"/>
                        <a:pt x="0" y="16"/>
                        <a:pt x="0" y="36"/>
                      </a:cubicBezTo>
                      <a:lnTo>
                        <a:pt x="0" y="1138"/>
                      </a:lnTo>
                      <a:cubicBezTo>
                        <a:pt x="0" y="1209"/>
                        <a:pt x="58" y="1267"/>
                        <a:pt x="129" y="1267"/>
                      </a:cubicBezTo>
                      <a:lnTo>
                        <a:pt x="1231" y="1267"/>
                      </a:lnTo>
                      <a:cubicBezTo>
                        <a:pt x="1250" y="1267"/>
                        <a:pt x="1268" y="1251"/>
                        <a:pt x="1268" y="1230"/>
                      </a:cubicBezTo>
                      <a:cubicBezTo>
                        <a:pt x="1268" y="1209"/>
                        <a:pt x="1250" y="1193"/>
                        <a:pt x="1231" y="1193"/>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dirty="0"/>
                </a:p>
              </p:txBody>
            </p:sp>
            <p:sp>
              <p:nvSpPr>
                <p:cNvPr id="35" name="Freeform 24"/>
                <p:cNvSpPr>
                  <a:spLocks noChangeArrowheads="1"/>
                </p:cNvSpPr>
                <p:nvPr>
                  <p:custDataLst>
                    <p:tags r:id="rId4"/>
                  </p:custDataLst>
                </p:nvPr>
              </p:nvSpPr>
              <p:spPr bwMode="auto">
                <a:xfrm>
                  <a:off x="6167748" y="4748778"/>
                  <a:ext cx="63637" cy="576489"/>
                </a:xfrm>
                <a:custGeom>
                  <a:avLst/>
                  <a:gdLst>
                    <a:gd name="T0" fmla="*/ 13314 w 75"/>
                    <a:gd name="T1" fmla="*/ 244115 h 679"/>
                    <a:gd name="T2" fmla="*/ 13314 w 75"/>
                    <a:gd name="T3" fmla="*/ 244115 h 679"/>
                    <a:gd name="T4" fmla="*/ 26627 w 75"/>
                    <a:gd name="T5" fmla="*/ 230433 h 679"/>
                    <a:gd name="T6" fmla="*/ 26627 w 75"/>
                    <a:gd name="T7" fmla="*/ 13322 h 679"/>
                    <a:gd name="T8" fmla="*/ 26627 w 75"/>
                    <a:gd name="T9" fmla="*/ 13322 h 679"/>
                    <a:gd name="T10" fmla="*/ 13314 w 75"/>
                    <a:gd name="T11" fmla="*/ 0 h 679"/>
                    <a:gd name="T12" fmla="*/ 13314 w 75"/>
                    <a:gd name="T13" fmla="*/ 0 h 679"/>
                    <a:gd name="T14" fmla="*/ 0 w 75"/>
                    <a:gd name="T15" fmla="*/ 13322 h 679"/>
                    <a:gd name="T16" fmla="*/ 0 w 75"/>
                    <a:gd name="T17" fmla="*/ 230433 h 679"/>
                    <a:gd name="T18" fmla="*/ 0 w 75"/>
                    <a:gd name="T19" fmla="*/ 230433 h 679"/>
                    <a:gd name="T20" fmla="*/ 13314 w 75"/>
                    <a:gd name="T21" fmla="*/ 244115 h 6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5" h="679">
                      <a:moveTo>
                        <a:pt x="37" y="678"/>
                      </a:moveTo>
                      <a:lnTo>
                        <a:pt x="37" y="678"/>
                      </a:lnTo>
                      <a:cubicBezTo>
                        <a:pt x="58" y="678"/>
                        <a:pt x="74" y="661"/>
                        <a:pt x="74" y="640"/>
                      </a:cubicBezTo>
                      <a:lnTo>
                        <a:pt x="74" y="37"/>
                      </a:lnTo>
                      <a:cubicBezTo>
                        <a:pt x="74" y="16"/>
                        <a:pt x="58" y="0"/>
                        <a:pt x="37" y="0"/>
                      </a:cubicBezTo>
                      <a:cubicBezTo>
                        <a:pt x="16" y="0"/>
                        <a:pt x="0" y="16"/>
                        <a:pt x="0" y="37"/>
                      </a:cubicBezTo>
                      <a:lnTo>
                        <a:pt x="0" y="640"/>
                      </a:lnTo>
                      <a:cubicBezTo>
                        <a:pt x="0" y="661"/>
                        <a:pt x="16" y="678"/>
                        <a:pt x="37" y="678"/>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dirty="0"/>
                </a:p>
              </p:txBody>
            </p:sp>
            <p:sp>
              <p:nvSpPr>
                <p:cNvPr id="36" name="Freeform 25"/>
                <p:cNvSpPr>
                  <a:spLocks noChangeArrowheads="1"/>
                </p:cNvSpPr>
                <p:nvPr>
                  <p:custDataLst>
                    <p:tags r:id="rId5"/>
                  </p:custDataLst>
                </p:nvPr>
              </p:nvSpPr>
              <p:spPr bwMode="auto">
                <a:xfrm>
                  <a:off x="6051700" y="4861081"/>
                  <a:ext cx="63640" cy="464186"/>
                </a:xfrm>
                <a:custGeom>
                  <a:avLst/>
                  <a:gdLst>
                    <a:gd name="T0" fmla="*/ 0 w 76"/>
                    <a:gd name="T1" fmla="*/ 13340 h 546"/>
                    <a:gd name="T2" fmla="*/ 0 w 76"/>
                    <a:gd name="T3" fmla="*/ 183150 h 546"/>
                    <a:gd name="T4" fmla="*/ 0 w 76"/>
                    <a:gd name="T5" fmla="*/ 183150 h 546"/>
                    <a:gd name="T6" fmla="*/ 13494 w 76"/>
                    <a:gd name="T7" fmla="*/ 196489 h 546"/>
                    <a:gd name="T8" fmla="*/ 13494 w 76"/>
                    <a:gd name="T9" fmla="*/ 196489 h 546"/>
                    <a:gd name="T10" fmla="*/ 26633 w 76"/>
                    <a:gd name="T11" fmla="*/ 183150 h 546"/>
                    <a:gd name="T12" fmla="*/ 26633 w 76"/>
                    <a:gd name="T13" fmla="*/ 13340 h 546"/>
                    <a:gd name="T14" fmla="*/ 26633 w 76"/>
                    <a:gd name="T15" fmla="*/ 13340 h 546"/>
                    <a:gd name="T16" fmla="*/ 13494 w 76"/>
                    <a:gd name="T17" fmla="*/ 0 h 546"/>
                    <a:gd name="T18" fmla="*/ 13494 w 76"/>
                    <a:gd name="T19" fmla="*/ 0 h 546"/>
                    <a:gd name="T20" fmla="*/ 0 w 76"/>
                    <a:gd name="T21" fmla="*/ 13340 h 5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6" h="546">
                      <a:moveTo>
                        <a:pt x="0" y="37"/>
                      </a:moveTo>
                      <a:lnTo>
                        <a:pt x="0" y="508"/>
                      </a:lnTo>
                      <a:cubicBezTo>
                        <a:pt x="0" y="528"/>
                        <a:pt x="19" y="545"/>
                        <a:pt x="38" y="545"/>
                      </a:cubicBezTo>
                      <a:cubicBezTo>
                        <a:pt x="59" y="545"/>
                        <a:pt x="75" y="528"/>
                        <a:pt x="75" y="508"/>
                      </a:cubicBezTo>
                      <a:lnTo>
                        <a:pt x="75" y="37"/>
                      </a:lnTo>
                      <a:cubicBezTo>
                        <a:pt x="75" y="17"/>
                        <a:pt x="59" y="0"/>
                        <a:pt x="38" y="0"/>
                      </a:cubicBezTo>
                      <a:cubicBezTo>
                        <a:pt x="19" y="0"/>
                        <a:pt x="0" y="17"/>
                        <a:pt x="0" y="37"/>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dirty="0"/>
                </a:p>
              </p:txBody>
            </p:sp>
            <p:sp>
              <p:nvSpPr>
                <p:cNvPr id="37" name="Freeform 26"/>
                <p:cNvSpPr>
                  <a:spLocks noChangeArrowheads="1"/>
                </p:cNvSpPr>
                <p:nvPr>
                  <p:custDataLst>
                    <p:tags r:id="rId6"/>
                  </p:custDataLst>
                </p:nvPr>
              </p:nvSpPr>
              <p:spPr bwMode="auto">
                <a:xfrm>
                  <a:off x="5939397" y="5029534"/>
                  <a:ext cx="63640" cy="295732"/>
                </a:xfrm>
                <a:custGeom>
                  <a:avLst/>
                  <a:gdLst>
                    <a:gd name="T0" fmla="*/ 0 w 76"/>
                    <a:gd name="T1" fmla="*/ 13373 h 347"/>
                    <a:gd name="T2" fmla="*/ 0 w 76"/>
                    <a:gd name="T3" fmla="*/ 111679 h 347"/>
                    <a:gd name="T4" fmla="*/ 0 w 76"/>
                    <a:gd name="T5" fmla="*/ 111679 h 347"/>
                    <a:gd name="T6" fmla="*/ 13139 w 76"/>
                    <a:gd name="T7" fmla="*/ 125052 h 347"/>
                    <a:gd name="T8" fmla="*/ 13139 w 76"/>
                    <a:gd name="T9" fmla="*/ 125052 h 347"/>
                    <a:gd name="T10" fmla="*/ 26633 w 76"/>
                    <a:gd name="T11" fmla="*/ 111679 h 347"/>
                    <a:gd name="T12" fmla="*/ 26633 w 76"/>
                    <a:gd name="T13" fmla="*/ 13373 h 347"/>
                    <a:gd name="T14" fmla="*/ 26633 w 76"/>
                    <a:gd name="T15" fmla="*/ 13373 h 347"/>
                    <a:gd name="T16" fmla="*/ 13139 w 76"/>
                    <a:gd name="T17" fmla="*/ 0 h 347"/>
                    <a:gd name="T18" fmla="*/ 13139 w 76"/>
                    <a:gd name="T19" fmla="*/ 0 h 347"/>
                    <a:gd name="T20" fmla="*/ 0 w 76"/>
                    <a:gd name="T21" fmla="*/ 13373 h 3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6" h="347">
                      <a:moveTo>
                        <a:pt x="0" y="37"/>
                      </a:moveTo>
                      <a:lnTo>
                        <a:pt x="0" y="309"/>
                      </a:lnTo>
                      <a:cubicBezTo>
                        <a:pt x="0" y="329"/>
                        <a:pt x="17" y="346"/>
                        <a:pt x="37" y="346"/>
                      </a:cubicBezTo>
                      <a:cubicBezTo>
                        <a:pt x="57" y="346"/>
                        <a:pt x="75" y="329"/>
                        <a:pt x="75" y="309"/>
                      </a:cubicBezTo>
                      <a:lnTo>
                        <a:pt x="75" y="37"/>
                      </a:lnTo>
                      <a:cubicBezTo>
                        <a:pt x="75" y="16"/>
                        <a:pt x="57" y="0"/>
                        <a:pt x="37" y="0"/>
                      </a:cubicBezTo>
                      <a:cubicBezTo>
                        <a:pt x="17" y="0"/>
                        <a:pt x="0" y="16"/>
                        <a:pt x="0" y="37"/>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dirty="0"/>
                </a:p>
              </p:txBody>
            </p:sp>
            <p:sp>
              <p:nvSpPr>
                <p:cNvPr id="38" name="Freeform 27"/>
                <p:cNvSpPr>
                  <a:spLocks noChangeArrowheads="1"/>
                </p:cNvSpPr>
                <p:nvPr>
                  <p:custDataLst>
                    <p:tags r:id="rId7"/>
                  </p:custDataLst>
                </p:nvPr>
              </p:nvSpPr>
              <p:spPr bwMode="auto">
                <a:xfrm>
                  <a:off x="5823352" y="5029534"/>
                  <a:ext cx="63637" cy="295732"/>
                </a:xfrm>
                <a:custGeom>
                  <a:avLst/>
                  <a:gdLst>
                    <a:gd name="T0" fmla="*/ 0 w 75"/>
                    <a:gd name="T1" fmla="*/ 13373 h 347"/>
                    <a:gd name="T2" fmla="*/ 0 w 75"/>
                    <a:gd name="T3" fmla="*/ 111679 h 347"/>
                    <a:gd name="T4" fmla="*/ 0 w 75"/>
                    <a:gd name="T5" fmla="*/ 111679 h 347"/>
                    <a:gd name="T6" fmla="*/ 13314 w 75"/>
                    <a:gd name="T7" fmla="*/ 125052 h 347"/>
                    <a:gd name="T8" fmla="*/ 13314 w 75"/>
                    <a:gd name="T9" fmla="*/ 125052 h 347"/>
                    <a:gd name="T10" fmla="*/ 26627 w 75"/>
                    <a:gd name="T11" fmla="*/ 111679 h 347"/>
                    <a:gd name="T12" fmla="*/ 26627 w 75"/>
                    <a:gd name="T13" fmla="*/ 13373 h 347"/>
                    <a:gd name="T14" fmla="*/ 26627 w 75"/>
                    <a:gd name="T15" fmla="*/ 13373 h 347"/>
                    <a:gd name="T16" fmla="*/ 13314 w 75"/>
                    <a:gd name="T17" fmla="*/ 0 h 347"/>
                    <a:gd name="T18" fmla="*/ 13314 w 75"/>
                    <a:gd name="T19" fmla="*/ 0 h 347"/>
                    <a:gd name="T20" fmla="*/ 0 w 75"/>
                    <a:gd name="T21" fmla="*/ 13373 h 3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5" h="347">
                      <a:moveTo>
                        <a:pt x="0" y="37"/>
                      </a:moveTo>
                      <a:lnTo>
                        <a:pt x="0" y="309"/>
                      </a:lnTo>
                      <a:cubicBezTo>
                        <a:pt x="0" y="329"/>
                        <a:pt x="16" y="346"/>
                        <a:pt x="37" y="346"/>
                      </a:cubicBezTo>
                      <a:cubicBezTo>
                        <a:pt x="58" y="346"/>
                        <a:pt x="74" y="329"/>
                        <a:pt x="74" y="309"/>
                      </a:cubicBezTo>
                      <a:lnTo>
                        <a:pt x="74" y="37"/>
                      </a:lnTo>
                      <a:cubicBezTo>
                        <a:pt x="74" y="16"/>
                        <a:pt x="58" y="0"/>
                        <a:pt x="37" y="0"/>
                      </a:cubicBezTo>
                      <a:cubicBezTo>
                        <a:pt x="16" y="0"/>
                        <a:pt x="0" y="16"/>
                        <a:pt x="0" y="37"/>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dirty="0"/>
                </a:p>
              </p:txBody>
            </p:sp>
            <p:sp>
              <p:nvSpPr>
                <p:cNvPr id="39" name="Freeform 28"/>
                <p:cNvSpPr>
                  <a:spLocks noChangeArrowheads="1"/>
                </p:cNvSpPr>
                <p:nvPr>
                  <p:custDataLst>
                    <p:tags r:id="rId8"/>
                  </p:custDataLst>
                </p:nvPr>
              </p:nvSpPr>
              <p:spPr bwMode="auto">
                <a:xfrm>
                  <a:off x="5707305" y="4861081"/>
                  <a:ext cx="63640" cy="464186"/>
                </a:xfrm>
                <a:custGeom>
                  <a:avLst/>
                  <a:gdLst>
                    <a:gd name="T0" fmla="*/ 0 w 75"/>
                    <a:gd name="T1" fmla="*/ 13340 h 546"/>
                    <a:gd name="T2" fmla="*/ 0 w 75"/>
                    <a:gd name="T3" fmla="*/ 183150 h 546"/>
                    <a:gd name="T4" fmla="*/ 0 w 75"/>
                    <a:gd name="T5" fmla="*/ 183150 h 546"/>
                    <a:gd name="T6" fmla="*/ 13314 w 75"/>
                    <a:gd name="T7" fmla="*/ 196489 h 546"/>
                    <a:gd name="T8" fmla="*/ 13314 w 75"/>
                    <a:gd name="T9" fmla="*/ 196489 h 546"/>
                    <a:gd name="T10" fmla="*/ 26628 w 75"/>
                    <a:gd name="T11" fmla="*/ 183150 h 546"/>
                    <a:gd name="T12" fmla="*/ 26628 w 75"/>
                    <a:gd name="T13" fmla="*/ 13340 h 546"/>
                    <a:gd name="T14" fmla="*/ 26628 w 75"/>
                    <a:gd name="T15" fmla="*/ 13340 h 546"/>
                    <a:gd name="T16" fmla="*/ 13314 w 75"/>
                    <a:gd name="T17" fmla="*/ 0 h 546"/>
                    <a:gd name="T18" fmla="*/ 13314 w 75"/>
                    <a:gd name="T19" fmla="*/ 0 h 546"/>
                    <a:gd name="T20" fmla="*/ 0 w 75"/>
                    <a:gd name="T21" fmla="*/ 13340 h 5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5" h="546">
                      <a:moveTo>
                        <a:pt x="0" y="37"/>
                      </a:moveTo>
                      <a:lnTo>
                        <a:pt x="0" y="508"/>
                      </a:lnTo>
                      <a:cubicBezTo>
                        <a:pt x="0" y="528"/>
                        <a:pt x="17" y="545"/>
                        <a:pt x="37" y="545"/>
                      </a:cubicBezTo>
                      <a:cubicBezTo>
                        <a:pt x="58" y="545"/>
                        <a:pt x="74" y="528"/>
                        <a:pt x="74" y="508"/>
                      </a:cubicBezTo>
                      <a:lnTo>
                        <a:pt x="74" y="37"/>
                      </a:lnTo>
                      <a:cubicBezTo>
                        <a:pt x="74" y="17"/>
                        <a:pt x="58" y="0"/>
                        <a:pt x="37" y="0"/>
                      </a:cubicBezTo>
                      <a:cubicBezTo>
                        <a:pt x="17" y="0"/>
                        <a:pt x="0" y="17"/>
                        <a:pt x="0" y="37"/>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dirty="0"/>
                </a:p>
              </p:txBody>
            </p:sp>
            <p:sp>
              <p:nvSpPr>
                <p:cNvPr id="40" name="Freeform 29"/>
                <p:cNvSpPr>
                  <a:spLocks noChangeArrowheads="1"/>
                </p:cNvSpPr>
                <p:nvPr>
                  <p:custDataLst>
                    <p:tags r:id="rId9"/>
                  </p:custDataLst>
                </p:nvPr>
              </p:nvSpPr>
              <p:spPr bwMode="auto">
                <a:xfrm>
                  <a:off x="5591259" y="4947179"/>
                  <a:ext cx="63637" cy="378088"/>
                </a:xfrm>
                <a:custGeom>
                  <a:avLst/>
                  <a:gdLst>
                    <a:gd name="T0" fmla="*/ 0 w 75"/>
                    <a:gd name="T1" fmla="*/ 13272 h 447"/>
                    <a:gd name="T2" fmla="*/ 0 w 75"/>
                    <a:gd name="T3" fmla="*/ 146707 h 447"/>
                    <a:gd name="T4" fmla="*/ 0 w 75"/>
                    <a:gd name="T5" fmla="*/ 146707 h 447"/>
                    <a:gd name="T6" fmla="*/ 13314 w 75"/>
                    <a:gd name="T7" fmla="*/ 159979 h 447"/>
                    <a:gd name="T8" fmla="*/ 13314 w 75"/>
                    <a:gd name="T9" fmla="*/ 159979 h 447"/>
                    <a:gd name="T10" fmla="*/ 26627 w 75"/>
                    <a:gd name="T11" fmla="*/ 146707 h 447"/>
                    <a:gd name="T12" fmla="*/ 26627 w 75"/>
                    <a:gd name="T13" fmla="*/ 13272 h 447"/>
                    <a:gd name="T14" fmla="*/ 26627 w 75"/>
                    <a:gd name="T15" fmla="*/ 13272 h 447"/>
                    <a:gd name="T16" fmla="*/ 13314 w 75"/>
                    <a:gd name="T17" fmla="*/ 0 h 447"/>
                    <a:gd name="T18" fmla="*/ 13314 w 75"/>
                    <a:gd name="T19" fmla="*/ 0 h 447"/>
                    <a:gd name="T20" fmla="*/ 0 w 75"/>
                    <a:gd name="T21" fmla="*/ 13272 h 4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5" h="447">
                      <a:moveTo>
                        <a:pt x="0" y="37"/>
                      </a:moveTo>
                      <a:lnTo>
                        <a:pt x="0" y="409"/>
                      </a:lnTo>
                      <a:cubicBezTo>
                        <a:pt x="0" y="429"/>
                        <a:pt x="16" y="446"/>
                        <a:pt x="37" y="446"/>
                      </a:cubicBezTo>
                      <a:cubicBezTo>
                        <a:pt x="57" y="446"/>
                        <a:pt x="74" y="429"/>
                        <a:pt x="74" y="409"/>
                      </a:cubicBezTo>
                      <a:lnTo>
                        <a:pt x="74" y="37"/>
                      </a:lnTo>
                      <a:cubicBezTo>
                        <a:pt x="74" y="17"/>
                        <a:pt x="57" y="0"/>
                        <a:pt x="37" y="0"/>
                      </a:cubicBezTo>
                      <a:cubicBezTo>
                        <a:pt x="16" y="0"/>
                        <a:pt x="0" y="17"/>
                        <a:pt x="0" y="37"/>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dirty="0"/>
                </a:p>
              </p:txBody>
            </p:sp>
            <p:sp>
              <p:nvSpPr>
                <p:cNvPr id="41" name="Freeform 30"/>
                <p:cNvSpPr>
                  <a:spLocks noChangeArrowheads="1"/>
                </p:cNvSpPr>
                <p:nvPr>
                  <p:custDataLst>
                    <p:tags r:id="rId10"/>
                  </p:custDataLst>
                </p:nvPr>
              </p:nvSpPr>
              <p:spPr bwMode="auto">
                <a:xfrm>
                  <a:off x="5475212" y="5029534"/>
                  <a:ext cx="63640" cy="295732"/>
                </a:xfrm>
                <a:custGeom>
                  <a:avLst/>
                  <a:gdLst>
                    <a:gd name="T0" fmla="*/ 0 w 75"/>
                    <a:gd name="T1" fmla="*/ 13373 h 347"/>
                    <a:gd name="T2" fmla="*/ 0 w 75"/>
                    <a:gd name="T3" fmla="*/ 111679 h 347"/>
                    <a:gd name="T4" fmla="*/ 0 w 75"/>
                    <a:gd name="T5" fmla="*/ 111679 h 347"/>
                    <a:gd name="T6" fmla="*/ 13314 w 75"/>
                    <a:gd name="T7" fmla="*/ 125052 h 347"/>
                    <a:gd name="T8" fmla="*/ 13314 w 75"/>
                    <a:gd name="T9" fmla="*/ 125052 h 347"/>
                    <a:gd name="T10" fmla="*/ 26628 w 75"/>
                    <a:gd name="T11" fmla="*/ 111679 h 347"/>
                    <a:gd name="T12" fmla="*/ 26628 w 75"/>
                    <a:gd name="T13" fmla="*/ 13373 h 347"/>
                    <a:gd name="T14" fmla="*/ 26628 w 75"/>
                    <a:gd name="T15" fmla="*/ 13373 h 347"/>
                    <a:gd name="T16" fmla="*/ 13314 w 75"/>
                    <a:gd name="T17" fmla="*/ 0 h 347"/>
                    <a:gd name="T18" fmla="*/ 13314 w 75"/>
                    <a:gd name="T19" fmla="*/ 0 h 347"/>
                    <a:gd name="T20" fmla="*/ 0 w 75"/>
                    <a:gd name="T21" fmla="*/ 13373 h 3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5" h="347">
                      <a:moveTo>
                        <a:pt x="0" y="37"/>
                      </a:moveTo>
                      <a:lnTo>
                        <a:pt x="0" y="309"/>
                      </a:lnTo>
                      <a:cubicBezTo>
                        <a:pt x="0" y="329"/>
                        <a:pt x="16" y="346"/>
                        <a:pt x="37" y="346"/>
                      </a:cubicBezTo>
                      <a:cubicBezTo>
                        <a:pt x="57" y="346"/>
                        <a:pt x="74" y="329"/>
                        <a:pt x="74" y="309"/>
                      </a:cubicBezTo>
                      <a:lnTo>
                        <a:pt x="74" y="37"/>
                      </a:lnTo>
                      <a:cubicBezTo>
                        <a:pt x="74" y="16"/>
                        <a:pt x="57" y="0"/>
                        <a:pt x="37" y="0"/>
                      </a:cubicBezTo>
                      <a:cubicBezTo>
                        <a:pt x="16" y="0"/>
                        <a:pt x="0" y="16"/>
                        <a:pt x="0" y="37"/>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dirty="0"/>
                </a:p>
              </p:txBody>
            </p:sp>
            <p:sp>
              <p:nvSpPr>
                <p:cNvPr id="42" name="Freeform 31"/>
                <p:cNvSpPr>
                  <a:spLocks noChangeArrowheads="1"/>
                </p:cNvSpPr>
                <p:nvPr>
                  <p:custDataLst>
                    <p:tags r:id="rId11"/>
                  </p:custDataLst>
                </p:nvPr>
              </p:nvSpPr>
              <p:spPr bwMode="auto">
                <a:xfrm>
                  <a:off x="5359166" y="5029534"/>
                  <a:ext cx="63637" cy="295732"/>
                </a:xfrm>
                <a:custGeom>
                  <a:avLst/>
                  <a:gdLst>
                    <a:gd name="T0" fmla="*/ 13138 w 76"/>
                    <a:gd name="T1" fmla="*/ 125052 h 347"/>
                    <a:gd name="T2" fmla="*/ 13138 w 76"/>
                    <a:gd name="T3" fmla="*/ 125052 h 347"/>
                    <a:gd name="T4" fmla="*/ 26632 w 76"/>
                    <a:gd name="T5" fmla="*/ 111318 h 347"/>
                    <a:gd name="T6" fmla="*/ 26632 w 76"/>
                    <a:gd name="T7" fmla="*/ 13373 h 347"/>
                    <a:gd name="T8" fmla="*/ 26632 w 76"/>
                    <a:gd name="T9" fmla="*/ 13373 h 347"/>
                    <a:gd name="T10" fmla="*/ 13138 w 76"/>
                    <a:gd name="T11" fmla="*/ 0 h 347"/>
                    <a:gd name="T12" fmla="*/ 13138 w 76"/>
                    <a:gd name="T13" fmla="*/ 0 h 347"/>
                    <a:gd name="T14" fmla="*/ 0 w 76"/>
                    <a:gd name="T15" fmla="*/ 13373 h 347"/>
                    <a:gd name="T16" fmla="*/ 0 w 76"/>
                    <a:gd name="T17" fmla="*/ 111318 h 347"/>
                    <a:gd name="T18" fmla="*/ 0 w 76"/>
                    <a:gd name="T19" fmla="*/ 111318 h 347"/>
                    <a:gd name="T20" fmla="*/ 13138 w 76"/>
                    <a:gd name="T21" fmla="*/ 125052 h 3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6" h="347">
                      <a:moveTo>
                        <a:pt x="37" y="346"/>
                      </a:moveTo>
                      <a:lnTo>
                        <a:pt x="37" y="346"/>
                      </a:lnTo>
                      <a:cubicBezTo>
                        <a:pt x="58" y="346"/>
                        <a:pt x="75" y="329"/>
                        <a:pt x="75" y="308"/>
                      </a:cubicBezTo>
                      <a:lnTo>
                        <a:pt x="75" y="37"/>
                      </a:lnTo>
                      <a:cubicBezTo>
                        <a:pt x="75" y="16"/>
                        <a:pt x="58" y="0"/>
                        <a:pt x="37" y="0"/>
                      </a:cubicBezTo>
                      <a:cubicBezTo>
                        <a:pt x="18" y="0"/>
                        <a:pt x="0" y="16"/>
                        <a:pt x="0" y="37"/>
                      </a:cubicBezTo>
                      <a:lnTo>
                        <a:pt x="0" y="308"/>
                      </a:lnTo>
                      <a:cubicBezTo>
                        <a:pt x="0" y="329"/>
                        <a:pt x="18" y="346"/>
                        <a:pt x="37" y="346"/>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dirty="0"/>
                </a:p>
              </p:txBody>
            </p:sp>
            <p:sp>
              <p:nvSpPr>
                <p:cNvPr id="43" name="Freeform 32"/>
                <p:cNvSpPr>
                  <a:spLocks noChangeArrowheads="1"/>
                </p:cNvSpPr>
                <p:nvPr>
                  <p:custDataLst>
                    <p:tags r:id="rId12"/>
                  </p:custDataLst>
                </p:nvPr>
              </p:nvSpPr>
              <p:spPr bwMode="auto">
                <a:xfrm>
                  <a:off x="5441522" y="4370690"/>
                  <a:ext cx="658844" cy="479159"/>
                </a:xfrm>
                <a:custGeom>
                  <a:avLst/>
                  <a:gdLst>
                    <a:gd name="T0" fmla="*/ 229353 w 776"/>
                    <a:gd name="T1" fmla="*/ 117396 h 566"/>
                    <a:gd name="T2" fmla="*/ 222872 w 776"/>
                    <a:gd name="T3" fmla="*/ 120628 h 566"/>
                    <a:gd name="T4" fmla="*/ 220352 w 776"/>
                    <a:gd name="T5" fmla="*/ 118114 h 566"/>
                    <a:gd name="T6" fmla="*/ 219631 w 776"/>
                    <a:gd name="T7" fmla="*/ 114165 h 566"/>
                    <a:gd name="T8" fmla="*/ 213871 w 776"/>
                    <a:gd name="T9" fmla="*/ 91907 h 566"/>
                    <a:gd name="T10" fmla="*/ 190467 w 776"/>
                    <a:gd name="T11" fmla="*/ 89753 h 566"/>
                    <a:gd name="T12" fmla="*/ 38526 w 776"/>
                    <a:gd name="T13" fmla="*/ 175197 h 566"/>
                    <a:gd name="T14" fmla="*/ 28804 w 776"/>
                    <a:gd name="T15" fmla="*/ 172684 h 566"/>
                    <a:gd name="T16" fmla="*/ 27724 w 776"/>
                    <a:gd name="T17" fmla="*/ 167658 h 566"/>
                    <a:gd name="T18" fmla="*/ 183626 w 776"/>
                    <a:gd name="T19" fmla="*/ 77187 h 566"/>
                    <a:gd name="T20" fmla="*/ 193708 w 776"/>
                    <a:gd name="T21" fmla="*/ 56365 h 566"/>
                    <a:gd name="T22" fmla="*/ 177505 w 776"/>
                    <a:gd name="T23" fmla="*/ 39491 h 566"/>
                    <a:gd name="T24" fmla="*/ 173905 w 776"/>
                    <a:gd name="T25" fmla="*/ 36978 h 566"/>
                    <a:gd name="T26" fmla="*/ 173185 w 776"/>
                    <a:gd name="T27" fmla="*/ 33388 h 566"/>
                    <a:gd name="T28" fmla="*/ 173185 w 776"/>
                    <a:gd name="T29" fmla="*/ 33388 h 566"/>
                    <a:gd name="T30" fmla="*/ 244115 w 776"/>
                    <a:gd name="T31" fmla="*/ 44158 h 566"/>
                    <a:gd name="T32" fmla="*/ 249516 w 776"/>
                    <a:gd name="T33" fmla="*/ 47748 h 566"/>
                    <a:gd name="T34" fmla="*/ 249876 w 776"/>
                    <a:gd name="T35" fmla="*/ 54211 h 566"/>
                    <a:gd name="T36" fmla="*/ 272919 w 776"/>
                    <a:gd name="T37" fmla="*/ 35183 h 566"/>
                    <a:gd name="T38" fmla="*/ 185066 w 776"/>
                    <a:gd name="T39" fmla="*/ 3590 h 566"/>
                    <a:gd name="T40" fmla="*/ 147261 w 776"/>
                    <a:gd name="T41" fmla="*/ 27644 h 566"/>
                    <a:gd name="T42" fmla="*/ 151582 w 776"/>
                    <a:gd name="T43" fmla="*/ 51339 h 566"/>
                    <a:gd name="T44" fmla="*/ 159503 w 776"/>
                    <a:gd name="T45" fmla="*/ 59955 h 566"/>
                    <a:gd name="T46" fmla="*/ 18363 w 776"/>
                    <a:gd name="T47" fmla="*/ 140014 h 566"/>
                    <a:gd name="T48" fmla="*/ 2160 w 776"/>
                    <a:gd name="T49" fmla="*/ 160478 h 566"/>
                    <a:gd name="T50" fmla="*/ 5401 w 776"/>
                    <a:gd name="T51" fmla="*/ 185967 h 566"/>
                    <a:gd name="T52" fmla="*/ 25564 w 776"/>
                    <a:gd name="T53" fmla="*/ 201764 h 566"/>
                    <a:gd name="T54" fmla="*/ 34565 w 776"/>
                    <a:gd name="T55" fmla="*/ 202841 h 566"/>
                    <a:gd name="T56" fmla="*/ 192988 w 776"/>
                    <a:gd name="T57" fmla="*/ 118833 h 566"/>
                    <a:gd name="T58" fmla="*/ 196228 w 776"/>
                    <a:gd name="T59" fmla="*/ 130321 h 566"/>
                    <a:gd name="T60" fmla="*/ 214951 w 776"/>
                    <a:gd name="T61" fmla="*/ 146117 h 566"/>
                    <a:gd name="T62" fmla="*/ 254916 w 776"/>
                    <a:gd name="T63" fmla="*/ 126013 h 566"/>
                    <a:gd name="T64" fmla="*/ 275799 w 776"/>
                    <a:gd name="T65" fmla="*/ 62827 h 5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6" h="566">
                      <a:moveTo>
                        <a:pt x="694" y="151"/>
                      </a:moveTo>
                      <a:lnTo>
                        <a:pt x="637" y="327"/>
                      </a:lnTo>
                      <a:cubicBezTo>
                        <a:pt x="634" y="334"/>
                        <a:pt x="627" y="339"/>
                        <a:pt x="619" y="336"/>
                      </a:cubicBezTo>
                      <a:cubicBezTo>
                        <a:pt x="615" y="334"/>
                        <a:pt x="612" y="331"/>
                        <a:pt x="612" y="329"/>
                      </a:cubicBezTo>
                      <a:cubicBezTo>
                        <a:pt x="610" y="327"/>
                        <a:pt x="608" y="322"/>
                        <a:pt x="610" y="318"/>
                      </a:cubicBezTo>
                      <a:cubicBezTo>
                        <a:pt x="619" y="294"/>
                        <a:pt x="612" y="271"/>
                        <a:pt x="594" y="256"/>
                      </a:cubicBezTo>
                      <a:cubicBezTo>
                        <a:pt x="575" y="240"/>
                        <a:pt x="550" y="238"/>
                        <a:pt x="529" y="250"/>
                      </a:cubicBezTo>
                      <a:lnTo>
                        <a:pt x="107" y="488"/>
                      </a:lnTo>
                      <a:cubicBezTo>
                        <a:pt x="98" y="495"/>
                        <a:pt x="84" y="492"/>
                        <a:pt x="80" y="481"/>
                      </a:cubicBezTo>
                      <a:cubicBezTo>
                        <a:pt x="77" y="476"/>
                        <a:pt x="76" y="472"/>
                        <a:pt x="77" y="467"/>
                      </a:cubicBezTo>
                      <a:cubicBezTo>
                        <a:pt x="79" y="462"/>
                        <a:pt x="83" y="457"/>
                        <a:pt x="87" y="455"/>
                      </a:cubicBezTo>
                      <a:lnTo>
                        <a:pt x="510" y="215"/>
                      </a:lnTo>
                      <a:cubicBezTo>
                        <a:pt x="530" y="203"/>
                        <a:pt x="542" y="180"/>
                        <a:pt x="538" y="157"/>
                      </a:cubicBezTo>
                      <a:cubicBezTo>
                        <a:pt x="534" y="133"/>
                        <a:pt x="517" y="114"/>
                        <a:pt x="493" y="110"/>
                      </a:cubicBezTo>
                      <a:cubicBezTo>
                        <a:pt x="487" y="110"/>
                        <a:pt x="485" y="105"/>
                        <a:pt x="483" y="103"/>
                      </a:cubicBezTo>
                      <a:cubicBezTo>
                        <a:pt x="483" y="102"/>
                        <a:pt x="480" y="98"/>
                        <a:pt x="481" y="93"/>
                      </a:cubicBezTo>
                      <a:cubicBezTo>
                        <a:pt x="483" y="87"/>
                        <a:pt x="489" y="82"/>
                        <a:pt x="495" y="82"/>
                      </a:cubicBezTo>
                      <a:lnTo>
                        <a:pt x="678" y="123"/>
                      </a:lnTo>
                      <a:cubicBezTo>
                        <a:pt x="687" y="124"/>
                        <a:pt x="692" y="130"/>
                        <a:pt x="693" y="133"/>
                      </a:cubicBezTo>
                      <a:cubicBezTo>
                        <a:pt x="694" y="136"/>
                        <a:pt x="697" y="143"/>
                        <a:pt x="694" y="151"/>
                      </a:cubicBezTo>
                      <a:close/>
                      <a:moveTo>
                        <a:pt x="758" y="98"/>
                      </a:moveTo>
                      <a:lnTo>
                        <a:pt x="758" y="98"/>
                      </a:lnTo>
                      <a:cubicBezTo>
                        <a:pt x="745" y="73"/>
                        <a:pt x="721" y="56"/>
                        <a:pt x="694" y="50"/>
                      </a:cubicBezTo>
                      <a:lnTo>
                        <a:pt x="514" y="10"/>
                      </a:lnTo>
                      <a:cubicBezTo>
                        <a:pt x="466" y="0"/>
                        <a:pt x="421" y="29"/>
                        <a:pt x="409" y="77"/>
                      </a:cubicBezTo>
                      <a:cubicBezTo>
                        <a:pt x="404" y="99"/>
                        <a:pt x="408" y="124"/>
                        <a:pt x="421" y="143"/>
                      </a:cubicBezTo>
                      <a:cubicBezTo>
                        <a:pt x="426" y="152"/>
                        <a:pt x="434" y="161"/>
                        <a:pt x="443" y="167"/>
                      </a:cubicBezTo>
                      <a:lnTo>
                        <a:pt x="51" y="390"/>
                      </a:lnTo>
                      <a:cubicBezTo>
                        <a:pt x="28" y="403"/>
                        <a:pt x="14" y="422"/>
                        <a:pt x="6" y="447"/>
                      </a:cubicBezTo>
                      <a:cubicBezTo>
                        <a:pt x="0" y="471"/>
                        <a:pt x="3" y="496"/>
                        <a:pt x="15" y="518"/>
                      </a:cubicBezTo>
                      <a:cubicBezTo>
                        <a:pt x="27" y="541"/>
                        <a:pt x="47" y="555"/>
                        <a:pt x="71" y="562"/>
                      </a:cubicBezTo>
                      <a:cubicBezTo>
                        <a:pt x="80" y="565"/>
                        <a:pt x="89" y="565"/>
                        <a:pt x="96" y="565"/>
                      </a:cubicBezTo>
                      <a:cubicBezTo>
                        <a:pt x="112" y="565"/>
                        <a:pt x="129" y="562"/>
                        <a:pt x="144" y="554"/>
                      </a:cubicBezTo>
                      <a:lnTo>
                        <a:pt x="536" y="331"/>
                      </a:lnTo>
                      <a:cubicBezTo>
                        <a:pt x="536" y="342"/>
                        <a:pt x="539" y="352"/>
                        <a:pt x="545" y="363"/>
                      </a:cubicBezTo>
                      <a:cubicBezTo>
                        <a:pt x="555" y="383"/>
                        <a:pt x="573" y="399"/>
                        <a:pt x="597" y="407"/>
                      </a:cubicBezTo>
                      <a:cubicBezTo>
                        <a:pt x="643" y="422"/>
                        <a:pt x="692" y="397"/>
                        <a:pt x="708" y="351"/>
                      </a:cubicBezTo>
                      <a:lnTo>
                        <a:pt x="766" y="175"/>
                      </a:lnTo>
                      <a:cubicBezTo>
                        <a:pt x="775" y="150"/>
                        <a:pt x="771" y="121"/>
                        <a:pt x="758" y="98"/>
                      </a:cubicBez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dirty="0"/>
                </a:p>
              </p:txBody>
            </p:sp>
          </p:grpSp>
        </p:grpSp>
        <p:sp>
          <p:nvSpPr>
            <p:cNvPr id="8" name="7 Rectángulo"/>
            <p:cNvSpPr/>
            <p:nvPr>
              <p:custDataLst>
                <p:tags r:id="rId13"/>
              </p:custDataLst>
            </p:nvPr>
          </p:nvSpPr>
          <p:spPr>
            <a:xfrm>
              <a:off x="3490778" y="2309914"/>
              <a:ext cx="2717800" cy="614045"/>
            </a:xfrm>
            <a:prstGeom prst="rect">
              <a:avLst/>
            </a:prstGeom>
          </p:spPr>
          <p:txBody>
            <a:bodyPr wrap="none">
              <a:spAutoFit/>
            </a:bodyPr>
            <a:lstStyle/>
            <a:p>
              <a:pPr lvl="0"/>
              <a:r>
                <a:rPr lang="zh-CN" altLang="en-US" sz="2000" dirty="0">
                  <a:solidFill>
                    <a:schemeClr val="tx1">
                      <a:lumMod val="65000"/>
                      <a:lumOff val="35000"/>
                    </a:schemeClr>
                  </a:solidFill>
                  <a:latin typeface="Rockwell" panose="02060603020205020403" pitchFamily="18" charset="0"/>
                </a:rPr>
                <a:t>合理安排</a:t>
              </a:r>
              <a:r>
                <a:rPr lang="en-US" altLang="zh-CN" sz="2000" dirty="0">
                  <a:solidFill>
                    <a:schemeClr val="tx1">
                      <a:lumMod val="65000"/>
                      <a:lumOff val="35000"/>
                    </a:schemeClr>
                  </a:solidFill>
                  <a:latin typeface="Rockwell" panose="02060603020205020403" pitchFamily="18" charset="0"/>
                </a:rPr>
                <a:t>IOFI</a:t>
              </a:r>
              <a:r>
                <a:rPr lang="zh-CN" altLang="en-US" sz="2000" dirty="0">
                  <a:solidFill>
                    <a:schemeClr val="tx1">
                      <a:lumMod val="65000"/>
                      <a:lumOff val="35000"/>
                    </a:schemeClr>
                  </a:solidFill>
                  <a:latin typeface="Rockwell" panose="02060603020205020403" pitchFamily="18" charset="0"/>
                </a:rPr>
                <a:t>工作重点</a:t>
              </a:r>
              <a:endParaRPr lang="en-US" sz="2000" dirty="0">
                <a:solidFill>
                  <a:schemeClr val="tx1">
                    <a:lumMod val="65000"/>
                    <a:lumOff val="35000"/>
                  </a:schemeClr>
                </a:solidFill>
                <a:latin typeface="Rockwell" panose="02060603020205020403" pitchFamily="18" charset="0"/>
              </a:endParaRPr>
            </a:p>
            <a:p>
              <a:pPr lvl="0"/>
              <a:endParaRPr lang="es-MX" sz="1400" dirty="0">
                <a:solidFill>
                  <a:schemeClr val="tx1">
                    <a:lumMod val="65000"/>
                    <a:lumOff val="35000"/>
                  </a:schemeClr>
                </a:solidFill>
                <a:latin typeface="Rockwell" panose="02060603020205020403" pitchFamily="18" charset="0"/>
              </a:endParaRPr>
            </a:p>
          </p:txBody>
        </p:sp>
      </p:grpSp>
      <p:grpSp>
        <p:nvGrpSpPr>
          <p:cNvPr id="10" name="9 Grupo"/>
          <p:cNvGrpSpPr/>
          <p:nvPr/>
        </p:nvGrpSpPr>
        <p:grpSpPr>
          <a:xfrm>
            <a:off x="2484488" y="4507543"/>
            <a:ext cx="703885" cy="678577"/>
            <a:chOff x="2580007" y="4869163"/>
            <a:chExt cx="703885" cy="678577"/>
          </a:xfrm>
        </p:grpSpPr>
        <p:sp>
          <p:nvSpPr>
            <p:cNvPr id="51" name="Oval 13"/>
            <p:cNvSpPr/>
            <p:nvPr/>
          </p:nvSpPr>
          <p:spPr>
            <a:xfrm>
              <a:off x="2580007" y="4869163"/>
              <a:ext cx="703885" cy="678577"/>
            </a:xfrm>
            <a:prstGeom prst="ellipse">
              <a:avLst/>
            </a:prstGeom>
            <a:solidFill>
              <a:schemeClr val="accent2"/>
            </a:solidFill>
            <a:ln w="12700" cap="flat" cmpd="sng" algn="ctr">
              <a:noFill/>
              <a:prstDash val="solid"/>
              <a:miter lim="800000"/>
            </a:ln>
            <a:effectLst>
              <a:outerShdw blurRad="177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56" name="Group 30"/>
            <p:cNvGrpSpPr/>
            <p:nvPr/>
          </p:nvGrpSpPr>
          <p:grpSpPr>
            <a:xfrm>
              <a:off x="2757069" y="5057811"/>
              <a:ext cx="349759" cy="249805"/>
              <a:chOff x="17083598" y="2386671"/>
              <a:chExt cx="1081851" cy="823555"/>
            </a:xfrm>
            <a:solidFill>
              <a:schemeClr val="bg1"/>
            </a:solidFill>
          </p:grpSpPr>
          <p:sp>
            <p:nvSpPr>
              <p:cNvPr id="57" name="Freeform 16"/>
              <p:cNvSpPr>
                <a:spLocks noChangeArrowheads="1"/>
              </p:cNvSpPr>
              <p:nvPr/>
            </p:nvSpPr>
            <p:spPr bwMode="auto">
              <a:xfrm>
                <a:off x="17495376" y="2667430"/>
                <a:ext cx="262040" cy="265783"/>
              </a:xfrm>
              <a:custGeom>
                <a:avLst/>
                <a:gdLst>
                  <a:gd name="T0" fmla="*/ 83434 w 309"/>
                  <a:gd name="T1" fmla="*/ 32306 h 314"/>
                  <a:gd name="T2" fmla="*/ 83434 w 309"/>
                  <a:gd name="T3" fmla="*/ 79329 h 314"/>
                  <a:gd name="T4" fmla="*/ 83434 w 309"/>
                  <a:gd name="T5" fmla="*/ 79329 h 314"/>
                  <a:gd name="T6" fmla="*/ 77680 w 309"/>
                  <a:gd name="T7" fmla="*/ 85790 h 314"/>
                  <a:gd name="T8" fmla="*/ 32367 w 309"/>
                  <a:gd name="T9" fmla="*/ 85790 h 314"/>
                  <a:gd name="T10" fmla="*/ 32367 w 309"/>
                  <a:gd name="T11" fmla="*/ 85790 h 314"/>
                  <a:gd name="T12" fmla="*/ 26612 w 309"/>
                  <a:gd name="T13" fmla="*/ 79329 h 314"/>
                  <a:gd name="T14" fmla="*/ 26612 w 309"/>
                  <a:gd name="T15" fmla="*/ 32306 h 314"/>
                  <a:gd name="T16" fmla="*/ 26612 w 309"/>
                  <a:gd name="T17" fmla="*/ 32306 h 314"/>
                  <a:gd name="T18" fmla="*/ 32367 w 309"/>
                  <a:gd name="T19" fmla="*/ 26204 h 314"/>
                  <a:gd name="T20" fmla="*/ 77680 w 309"/>
                  <a:gd name="T21" fmla="*/ 26204 h 314"/>
                  <a:gd name="T22" fmla="*/ 77680 w 309"/>
                  <a:gd name="T23" fmla="*/ 26204 h 314"/>
                  <a:gd name="T24" fmla="*/ 83434 w 309"/>
                  <a:gd name="T25" fmla="*/ 32306 h 314"/>
                  <a:gd name="T26" fmla="*/ 32367 w 309"/>
                  <a:gd name="T27" fmla="*/ 0 h 314"/>
                  <a:gd name="T28" fmla="*/ 32367 w 309"/>
                  <a:gd name="T29" fmla="*/ 0 h 314"/>
                  <a:gd name="T30" fmla="*/ 0 w 309"/>
                  <a:gd name="T31" fmla="*/ 32306 h 314"/>
                  <a:gd name="T32" fmla="*/ 0 w 309"/>
                  <a:gd name="T33" fmla="*/ 79329 h 314"/>
                  <a:gd name="T34" fmla="*/ 0 w 309"/>
                  <a:gd name="T35" fmla="*/ 79329 h 314"/>
                  <a:gd name="T36" fmla="*/ 32367 w 309"/>
                  <a:gd name="T37" fmla="*/ 112353 h 314"/>
                  <a:gd name="T38" fmla="*/ 77680 w 309"/>
                  <a:gd name="T39" fmla="*/ 112353 h 314"/>
                  <a:gd name="T40" fmla="*/ 77680 w 309"/>
                  <a:gd name="T41" fmla="*/ 112353 h 314"/>
                  <a:gd name="T42" fmla="*/ 110765 w 309"/>
                  <a:gd name="T43" fmla="*/ 79329 h 314"/>
                  <a:gd name="T44" fmla="*/ 110765 w 309"/>
                  <a:gd name="T45" fmla="*/ 32306 h 314"/>
                  <a:gd name="T46" fmla="*/ 110765 w 309"/>
                  <a:gd name="T47" fmla="*/ 32306 h 314"/>
                  <a:gd name="T48" fmla="*/ 77680 w 309"/>
                  <a:gd name="T49" fmla="*/ 0 h 314"/>
                  <a:gd name="T50" fmla="*/ 32367 w 309"/>
                  <a:gd name="T51" fmla="*/ 0 h 31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09" h="314">
                    <a:moveTo>
                      <a:pt x="232" y="90"/>
                    </a:moveTo>
                    <a:lnTo>
                      <a:pt x="232" y="221"/>
                    </a:lnTo>
                    <a:cubicBezTo>
                      <a:pt x="232" y="232"/>
                      <a:pt x="225" y="239"/>
                      <a:pt x="216" y="239"/>
                    </a:cubicBezTo>
                    <a:lnTo>
                      <a:pt x="90" y="239"/>
                    </a:lnTo>
                    <a:cubicBezTo>
                      <a:pt x="81" y="239"/>
                      <a:pt x="74" y="232"/>
                      <a:pt x="74" y="221"/>
                    </a:cubicBezTo>
                    <a:lnTo>
                      <a:pt x="74" y="90"/>
                    </a:lnTo>
                    <a:cubicBezTo>
                      <a:pt x="74" y="81"/>
                      <a:pt x="81" y="73"/>
                      <a:pt x="90" y="73"/>
                    </a:cubicBezTo>
                    <a:lnTo>
                      <a:pt x="216" y="73"/>
                    </a:lnTo>
                    <a:cubicBezTo>
                      <a:pt x="225" y="73"/>
                      <a:pt x="232" y="81"/>
                      <a:pt x="232" y="90"/>
                    </a:cubicBezTo>
                    <a:close/>
                    <a:moveTo>
                      <a:pt x="90" y="0"/>
                    </a:moveTo>
                    <a:lnTo>
                      <a:pt x="90" y="0"/>
                    </a:lnTo>
                    <a:cubicBezTo>
                      <a:pt x="40" y="0"/>
                      <a:pt x="0" y="39"/>
                      <a:pt x="0" y="90"/>
                    </a:cubicBezTo>
                    <a:lnTo>
                      <a:pt x="0" y="221"/>
                    </a:lnTo>
                    <a:cubicBezTo>
                      <a:pt x="0" y="272"/>
                      <a:pt x="40" y="313"/>
                      <a:pt x="90" y="313"/>
                    </a:cubicBezTo>
                    <a:lnTo>
                      <a:pt x="216" y="313"/>
                    </a:lnTo>
                    <a:cubicBezTo>
                      <a:pt x="266" y="313"/>
                      <a:pt x="308" y="272"/>
                      <a:pt x="308" y="221"/>
                    </a:cubicBezTo>
                    <a:lnTo>
                      <a:pt x="308" y="90"/>
                    </a:lnTo>
                    <a:cubicBezTo>
                      <a:pt x="308" y="39"/>
                      <a:pt x="266" y="0"/>
                      <a:pt x="216" y="0"/>
                    </a:cubicBezTo>
                    <a:lnTo>
                      <a:pt x="90" y="0"/>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endParaRPr lang="en-US" sz="900" dirty="0"/>
              </a:p>
            </p:txBody>
          </p:sp>
          <p:sp>
            <p:nvSpPr>
              <p:cNvPr id="58" name="Freeform 17"/>
              <p:cNvSpPr>
                <a:spLocks noChangeArrowheads="1"/>
              </p:cNvSpPr>
              <p:nvPr/>
            </p:nvSpPr>
            <p:spPr bwMode="auto">
              <a:xfrm>
                <a:off x="17413020" y="2955673"/>
                <a:ext cx="426751" cy="254553"/>
              </a:xfrm>
              <a:custGeom>
                <a:avLst/>
                <a:gdLst>
                  <a:gd name="T0" fmla="*/ 150993 w 501"/>
                  <a:gd name="T1" fmla="*/ 78970 h 298"/>
                  <a:gd name="T2" fmla="*/ 150993 w 501"/>
                  <a:gd name="T3" fmla="*/ 78970 h 298"/>
                  <a:gd name="T4" fmla="*/ 146658 w 501"/>
                  <a:gd name="T5" fmla="*/ 80781 h 298"/>
                  <a:gd name="T6" fmla="*/ 33955 w 501"/>
                  <a:gd name="T7" fmla="*/ 80781 h 298"/>
                  <a:gd name="T8" fmla="*/ 33955 w 501"/>
                  <a:gd name="T9" fmla="*/ 80781 h 298"/>
                  <a:gd name="T10" fmla="*/ 29621 w 501"/>
                  <a:gd name="T11" fmla="*/ 78970 h 298"/>
                  <a:gd name="T12" fmla="*/ 29621 w 501"/>
                  <a:gd name="T13" fmla="*/ 78970 h 298"/>
                  <a:gd name="T14" fmla="*/ 28537 w 501"/>
                  <a:gd name="T15" fmla="*/ 73899 h 298"/>
                  <a:gd name="T16" fmla="*/ 40096 w 501"/>
                  <a:gd name="T17" fmla="*/ 30791 h 298"/>
                  <a:gd name="T18" fmla="*/ 40096 w 501"/>
                  <a:gd name="T19" fmla="*/ 30791 h 298"/>
                  <a:gd name="T20" fmla="*/ 45515 w 501"/>
                  <a:gd name="T21" fmla="*/ 26806 h 298"/>
                  <a:gd name="T22" fmla="*/ 135099 w 501"/>
                  <a:gd name="T23" fmla="*/ 26806 h 298"/>
                  <a:gd name="T24" fmla="*/ 135099 w 501"/>
                  <a:gd name="T25" fmla="*/ 26806 h 298"/>
                  <a:gd name="T26" fmla="*/ 140518 w 501"/>
                  <a:gd name="T27" fmla="*/ 30791 h 298"/>
                  <a:gd name="T28" fmla="*/ 152077 w 501"/>
                  <a:gd name="T29" fmla="*/ 73899 h 298"/>
                  <a:gd name="T30" fmla="*/ 152077 w 501"/>
                  <a:gd name="T31" fmla="*/ 73899 h 298"/>
                  <a:gd name="T32" fmla="*/ 150993 w 501"/>
                  <a:gd name="T33" fmla="*/ 78970 h 298"/>
                  <a:gd name="T34" fmla="*/ 166526 w 501"/>
                  <a:gd name="T35" fmla="*/ 24271 h 298"/>
                  <a:gd name="T36" fmla="*/ 166526 w 501"/>
                  <a:gd name="T37" fmla="*/ 24271 h 298"/>
                  <a:gd name="T38" fmla="*/ 135099 w 501"/>
                  <a:gd name="T39" fmla="*/ 0 h 298"/>
                  <a:gd name="T40" fmla="*/ 45515 w 501"/>
                  <a:gd name="T41" fmla="*/ 0 h 298"/>
                  <a:gd name="T42" fmla="*/ 45515 w 501"/>
                  <a:gd name="T43" fmla="*/ 0 h 298"/>
                  <a:gd name="T44" fmla="*/ 14449 w 501"/>
                  <a:gd name="T45" fmla="*/ 24271 h 298"/>
                  <a:gd name="T46" fmla="*/ 2890 w 501"/>
                  <a:gd name="T47" fmla="*/ 67016 h 298"/>
                  <a:gd name="T48" fmla="*/ 2890 w 501"/>
                  <a:gd name="T49" fmla="*/ 67016 h 298"/>
                  <a:gd name="T50" fmla="*/ 8308 w 501"/>
                  <a:gd name="T51" fmla="*/ 95271 h 298"/>
                  <a:gd name="T52" fmla="*/ 8308 w 501"/>
                  <a:gd name="T53" fmla="*/ 95271 h 298"/>
                  <a:gd name="T54" fmla="*/ 33955 w 501"/>
                  <a:gd name="T55" fmla="*/ 107588 h 298"/>
                  <a:gd name="T56" fmla="*/ 146658 w 501"/>
                  <a:gd name="T57" fmla="*/ 107588 h 298"/>
                  <a:gd name="T58" fmla="*/ 146658 w 501"/>
                  <a:gd name="T59" fmla="*/ 107588 h 298"/>
                  <a:gd name="T60" fmla="*/ 172306 w 501"/>
                  <a:gd name="T61" fmla="*/ 95271 h 298"/>
                  <a:gd name="T62" fmla="*/ 172306 w 501"/>
                  <a:gd name="T63" fmla="*/ 95271 h 298"/>
                  <a:gd name="T64" fmla="*/ 177724 w 501"/>
                  <a:gd name="T65" fmla="*/ 67016 h 298"/>
                  <a:gd name="T66" fmla="*/ 166526 w 501"/>
                  <a:gd name="T67" fmla="*/ 24271 h 2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01" h="298">
                    <a:moveTo>
                      <a:pt x="418" y="218"/>
                    </a:moveTo>
                    <a:lnTo>
                      <a:pt x="418" y="218"/>
                    </a:lnTo>
                    <a:cubicBezTo>
                      <a:pt x="416" y="220"/>
                      <a:pt x="412" y="223"/>
                      <a:pt x="406" y="223"/>
                    </a:cubicBezTo>
                    <a:lnTo>
                      <a:pt x="94" y="223"/>
                    </a:lnTo>
                    <a:cubicBezTo>
                      <a:pt x="88" y="223"/>
                      <a:pt x="83" y="220"/>
                      <a:pt x="82" y="218"/>
                    </a:cubicBezTo>
                    <a:cubicBezTo>
                      <a:pt x="81" y="216"/>
                      <a:pt x="77" y="210"/>
                      <a:pt x="79" y="204"/>
                    </a:cubicBezTo>
                    <a:lnTo>
                      <a:pt x="111" y="85"/>
                    </a:lnTo>
                    <a:cubicBezTo>
                      <a:pt x="113" y="78"/>
                      <a:pt x="119" y="74"/>
                      <a:pt x="126" y="74"/>
                    </a:cubicBezTo>
                    <a:lnTo>
                      <a:pt x="374" y="74"/>
                    </a:lnTo>
                    <a:cubicBezTo>
                      <a:pt x="381" y="74"/>
                      <a:pt x="387" y="78"/>
                      <a:pt x="389" y="85"/>
                    </a:cubicBezTo>
                    <a:lnTo>
                      <a:pt x="421" y="204"/>
                    </a:lnTo>
                    <a:cubicBezTo>
                      <a:pt x="423" y="210"/>
                      <a:pt x="419" y="216"/>
                      <a:pt x="418" y="218"/>
                    </a:cubicBezTo>
                    <a:close/>
                    <a:moveTo>
                      <a:pt x="461" y="67"/>
                    </a:moveTo>
                    <a:lnTo>
                      <a:pt x="461" y="67"/>
                    </a:lnTo>
                    <a:cubicBezTo>
                      <a:pt x="449" y="27"/>
                      <a:pt x="414" y="0"/>
                      <a:pt x="374" y="0"/>
                    </a:cubicBezTo>
                    <a:lnTo>
                      <a:pt x="126" y="0"/>
                    </a:lnTo>
                    <a:cubicBezTo>
                      <a:pt x="86" y="0"/>
                      <a:pt x="51" y="27"/>
                      <a:pt x="40" y="67"/>
                    </a:cubicBezTo>
                    <a:lnTo>
                      <a:pt x="8" y="185"/>
                    </a:lnTo>
                    <a:cubicBezTo>
                      <a:pt x="0" y="211"/>
                      <a:pt x="6" y="240"/>
                      <a:pt x="23" y="263"/>
                    </a:cubicBezTo>
                    <a:cubicBezTo>
                      <a:pt x="40" y="285"/>
                      <a:pt x="65" y="297"/>
                      <a:pt x="94" y="297"/>
                    </a:cubicBezTo>
                    <a:lnTo>
                      <a:pt x="406" y="297"/>
                    </a:lnTo>
                    <a:cubicBezTo>
                      <a:pt x="434" y="297"/>
                      <a:pt x="459" y="285"/>
                      <a:pt x="477" y="263"/>
                    </a:cubicBezTo>
                    <a:cubicBezTo>
                      <a:pt x="495" y="240"/>
                      <a:pt x="500" y="211"/>
                      <a:pt x="492" y="185"/>
                    </a:cubicBezTo>
                    <a:lnTo>
                      <a:pt x="461" y="67"/>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endParaRPr lang="en-US" sz="900" dirty="0"/>
              </a:p>
            </p:txBody>
          </p:sp>
          <p:sp>
            <p:nvSpPr>
              <p:cNvPr id="59" name="Freeform 18"/>
              <p:cNvSpPr>
                <a:spLocks noChangeArrowheads="1"/>
              </p:cNvSpPr>
              <p:nvPr/>
            </p:nvSpPr>
            <p:spPr bwMode="auto">
              <a:xfrm>
                <a:off x="17147236" y="2704864"/>
                <a:ext cx="205890" cy="209632"/>
              </a:xfrm>
              <a:custGeom>
                <a:avLst/>
                <a:gdLst>
                  <a:gd name="T0" fmla="*/ 26480 w 244"/>
                  <a:gd name="T1" fmla="*/ 29276 h 249"/>
                  <a:gd name="T2" fmla="*/ 26480 w 244"/>
                  <a:gd name="T3" fmla="*/ 29276 h 249"/>
                  <a:gd name="T4" fmla="*/ 29343 w 244"/>
                  <a:gd name="T5" fmla="*/ 26777 h 249"/>
                  <a:gd name="T6" fmla="*/ 57612 w 244"/>
                  <a:gd name="T7" fmla="*/ 26777 h 249"/>
                  <a:gd name="T8" fmla="*/ 57612 w 244"/>
                  <a:gd name="T9" fmla="*/ 26777 h 249"/>
                  <a:gd name="T10" fmla="*/ 60475 w 244"/>
                  <a:gd name="T11" fmla="*/ 29276 h 249"/>
                  <a:gd name="T12" fmla="*/ 60475 w 244"/>
                  <a:gd name="T13" fmla="*/ 58910 h 249"/>
                  <a:gd name="T14" fmla="*/ 60475 w 244"/>
                  <a:gd name="T15" fmla="*/ 58910 h 249"/>
                  <a:gd name="T16" fmla="*/ 57612 w 244"/>
                  <a:gd name="T17" fmla="*/ 62123 h 249"/>
                  <a:gd name="T18" fmla="*/ 29343 w 244"/>
                  <a:gd name="T19" fmla="*/ 62123 h 249"/>
                  <a:gd name="T20" fmla="*/ 29343 w 244"/>
                  <a:gd name="T21" fmla="*/ 62123 h 249"/>
                  <a:gd name="T22" fmla="*/ 26480 w 244"/>
                  <a:gd name="T23" fmla="*/ 58910 h 249"/>
                  <a:gd name="T24" fmla="*/ 26480 w 244"/>
                  <a:gd name="T25" fmla="*/ 29276 h 249"/>
                  <a:gd name="T26" fmla="*/ 29343 w 244"/>
                  <a:gd name="T27" fmla="*/ 88543 h 249"/>
                  <a:gd name="T28" fmla="*/ 57612 w 244"/>
                  <a:gd name="T29" fmla="*/ 88543 h 249"/>
                  <a:gd name="T30" fmla="*/ 57612 w 244"/>
                  <a:gd name="T31" fmla="*/ 88543 h 249"/>
                  <a:gd name="T32" fmla="*/ 86955 w 244"/>
                  <a:gd name="T33" fmla="*/ 58910 h 249"/>
                  <a:gd name="T34" fmla="*/ 86955 w 244"/>
                  <a:gd name="T35" fmla="*/ 29276 h 249"/>
                  <a:gd name="T36" fmla="*/ 86955 w 244"/>
                  <a:gd name="T37" fmla="*/ 29276 h 249"/>
                  <a:gd name="T38" fmla="*/ 57612 w 244"/>
                  <a:gd name="T39" fmla="*/ 0 h 249"/>
                  <a:gd name="T40" fmla="*/ 29343 w 244"/>
                  <a:gd name="T41" fmla="*/ 0 h 249"/>
                  <a:gd name="T42" fmla="*/ 29343 w 244"/>
                  <a:gd name="T43" fmla="*/ 0 h 249"/>
                  <a:gd name="T44" fmla="*/ 0 w 244"/>
                  <a:gd name="T45" fmla="*/ 29276 h 249"/>
                  <a:gd name="T46" fmla="*/ 0 w 244"/>
                  <a:gd name="T47" fmla="*/ 58910 h 249"/>
                  <a:gd name="T48" fmla="*/ 0 w 244"/>
                  <a:gd name="T49" fmla="*/ 58910 h 249"/>
                  <a:gd name="T50" fmla="*/ 29343 w 244"/>
                  <a:gd name="T51" fmla="*/ 88543 h 2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4" h="249">
                    <a:moveTo>
                      <a:pt x="74" y="82"/>
                    </a:moveTo>
                    <a:lnTo>
                      <a:pt x="74" y="82"/>
                    </a:lnTo>
                    <a:cubicBezTo>
                      <a:pt x="74" y="77"/>
                      <a:pt x="77" y="75"/>
                      <a:pt x="82" y="75"/>
                    </a:cubicBezTo>
                    <a:lnTo>
                      <a:pt x="161" y="75"/>
                    </a:lnTo>
                    <a:cubicBezTo>
                      <a:pt x="165" y="75"/>
                      <a:pt x="169" y="77"/>
                      <a:pt x="169" y="82"/>
                    </a:cubicBezTo>
                    <a:lnTo>
                      <a:pt x="169" y="165"/>
                    </a:lnTo>
                    <a:cubicBezTo>
                      <a:pt x="169" y="170"/>
                      <a:pt x="165" y="174"/>
                      <a:pt x="161" y="174"/>
                    </a:cubicBezTo>
                    <a:lnTo>
                      <a:pt x="82" y="174"/>
                    </a:lnTo>
                    <a:cubicBezTo>
                      <a:pt x="77" y="174"/>
                      <a:pt x="74" y="170"/>
                      <a:pt x="74" y="165"/>
                    </a:cubicBezTo>
                    <a:lnTo>
                      <a:pt x="74" y="82"/>
                    </a:lnTo>
                    <a:close/>
                    <a:moveTo>
                      <a:pt x="82" y="248"/>
                    </a:moveTo>
                    <a:lnTo>
                      <a:pt x="161" y="248"/>
                    </a:lnTo>
                    <a:cubicBezTo>
                      <a:pt x="206" y="248"/>
                      <a:pt x="243" y="211"/>
                      <a:pt x="243" y="165"/>
                    </a:cubicBezTo>
                    <a:lnTo>
                      <a:pt x="243" y="82"/>
                    </a:lnTo>
                    <a:cubicBezTo>
                      <a:pt x="243" y="37"/>
                      <a:pt x="206" y="0"/>
                      <a:pt x="161" y="0"/>
                    </a:cubicBezTo>
                    <a:lnTo>
                      <a:pt x="82" y="0"/>
                    </a:lnTo>
                    <a:cubicBezTo>
                      <a:pt x="37" y="0"/>
                      <a:pt x="0" y="37"/>
                      <a:pt x="0" y="82"/>
                    </a:cubicBezTo>
                    <a:lnTo>
                      <a:pt x="0" y="165"/>
                    </a:lnTo>
                    <a:cubicBezTo>
                      <a:pt x="0" y="211"/>
                      <a:pt x="37" y="248"/>
                      <a:pt x="82" y="248"/>
                    </a:cubicBez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endParaRPr lang="en-US" sz="900" dirty="0"/>
              </a:p>
            </p:txBody>
          </p:sp>
          <p:sp>
            <p:nvSpPr>
              <p:cNvPr id="60" name="Freeform 19"/>
              <p:cNvSpPr>
                <a:spLocks noChangeArrowheads="1"/>
              </p:cNvSpPr>
              <p:nvPr/>
            </p:nvSpPr>
            <p:spPr bwMode="auto">
              <a:xfrm>
                <a:off x="17083598" y="2936957"/>
                <a:ext cx="325677" cy="202145"/>
              </a:xfrm>
              <a:custGeom>
                <a:avLst/>
                <a:gdLst>
                  <a:gd name="T0" fmla="*/ 109698 w 384"/>
                  <a:gd name="T1" fmla="*/ 58711 h 238"/>
                  <a:gd name="T2" fmla="*/ 28054 w 384"/>
                  <a:gd name="T3" fmla="*/ 58711 h 238"/>
                  <a:gd name="T4" fmla="*/ 28054 w 384"/>
                  <a:gd name="T5" fmla="*/ 58711 h 238"/>
                  <a:gd name="T6" fmla="*/ 28054 w 384"/>
                  <a:gd name="T7" fmla="*/ 57990 h 238"/>
                  <a:gd name="T8" fmla="*/ 36686 w 384"/>
                  <a:gd name="T9" fmla="*/ 27014 h 238"/>
                  <a:gd name="T10" fmla="*/ 36686 w 384"/>
                  <a:gd name="T11" fmla="*/ 27014 h 238"/>
                  <a:gd name="T12" fmla="*/ 36686 w 384"/>
                  <a:gd name="T13" fmla="*/ 27014 h 238"/>
                  <a:gd name="T14" fmla="*/ 101786 w 384"/>
                  <a:gd name="T15" fmla="*/ 27014 h 238"/>
                  <a:gd name="T16" fmla="*/ 101786 w 384"/>
                  <a:gd name="T17" fmla="*/ 27014 h 238"/>
                  <a:gd name="T18" fmla="*/ 101786 w 384"/>
                  <a:gd name="T19" fmla="*/ 27014 h 238"/>
                  <a:gd name="T20" fmla="*/ 110058 w 384"/>
                  <a:gd name="T21" fmla="*/ 57990 h 238"/>
                  <a:gd name="T22" fmla="*/ 110058 w 384"/>
                  <a:gd name="T23" fmla="*/ 57990 h 238"/>
                  <a:gd name="T24" fmla="*/ 109698 w 384"/>
                  <a:gd name="T25" fmla="*/ 58711 h 238"/>
                  <a:gd name="T26" fmla="*/ 127322 w 384"/>
                  <a:gd name="T27" fmla="*/ 20171 h 238"/>
                  <a:gd name="T28" fmla="*/ 127322 w 384"/>
                  <a:gd name="T29" fmla="*/ 20171 h 238"/>
                  <a:gd name="T30" fmla="*/ 101786 w 384"/>
                  <a:gd name="T31" fmla="*/ 0 h 238"/>
                  <a:gd name="T32" fmla="*/ 36686 w 384"/>
                  <a:gd name="T33" fmla="*/ 0 h 238"/>
                  <a:gd name="T34" fmla="*/ 36686 w 384"/>
                  <a:gd name="T35" fmla="*/ 0 h 238"/>
                  <a:gd name="T36" fmla="*/ 10430 w 384"/>
                  <a:gd name="T37" fmla="*/ 20171 h 238"/>
                  <a:gd name="T38" fmla="*/ 2518 w 384"/>
                  <a:gd name="T39" fmla="*/ 51147 h 238"/>
                  <a:gd name="T40" fmla="*/ 2518 w 384"/>
                  <a:gd name="T41" fmla="*/ 51147 h 238"/>
                  <a:gd name="T42" fmla="*/ 6834 w 384"/>
                  <a:gd name="T43" fmla="*/ 74559 h 238"/>
                  <a:gd name="T44" fmla="*/ 6834 w 384"/>
                  <a:gd name="T45" fmla="*/ 74559 h 238"/>
                  <a:gd name="T46" fmla="*/ 28773 w 384"/>
                  <a:gd name="T47" fmla="*/ 85365 h 238"/>
                  <a:gd name="T48" fmla="*/ 109698 w 384"/>
                  <a:gd name="T49" fmla="*/ 85365 h 238"/>
                  <a:gd name="T50" fmla="*/ 109698 w 384"/>
                  <a:gd name="T51" fmla="*/ 85365 h 238"/>
                  <a:gd name="T52" fmla="*/ 131638 w 384"/>
                  <a:gd name="T53" fmla="*/ 74559 h 238"/>
                  <a:gd name="T54" fmla="*/ 131638 w 384"/>
                  <a:gd name="T55" fmla="*/ 74559 h 238"/>
                  <a:gd name="T56" fmla="*/ 135954 w 384"/>
                  <a:gd name="T57" fmla="*/ 51147 h 238"/>
                  <a:gd name="T58" fmla="*/ 127322 w 384"/>
                  <a:gd name="T59" fmla="*/ 20171 h 23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84" h="238">
                    <a:moveTo>
                      <a:pt x="305" y="163"/>
                    </a:moveTo>
                    <a:lnTo>
                      <a:pt x="78" y="163"/>
                    </a:lnTo>
                    <a:cubicBezTo>
                      <a:pt x="78" y="163"/>
                      <a:pt x="78" y="163"/>
                      <a:pt x="78" y="161"/>
                    </a:cubicBezTo>
                    <a:lnTo>
                      <a:pt x="102" y="75"/>
                    </a:lnTo>
                    <a:lnTo>
                      <a:pt x="283" y="75"/>
                    </a:lnTo>
                    <a:lnTo>
                      <a:pt x="306" y="161"/>
                    </a:lnTo>
                    <a:cubicBezTo>
                      <a:pt x="306" y="163"/>
                      <a:pt x="305" y="163"/>
                      <a:pt x="305" y="163"/>
                    </a:cubicBezTo>
                    <a:close/>
                    <a:moveTo>
                      <a:pt x="354" y="56"/>
                    </a:moveTo>
                    <a:lnTo>
                      <a:pt x="354" y="56"/>
                    </a:lnTo>
                    <a:cubicBezTo>
                      <a:pt x="345" y="23"/>
                      <a:pt x="316" y="0"/>
                      <a:pt x="283" y="0"/>
                    </a:cubicBezTo>
                    <a:lnTo>
                      <a:pt x="102" y="0"/>
                    </a:lnTo>
                    <a:cubicBezTo>
                      <a:pt x="69" y="0"/>
                      <a:pt x="38" y="23"/>
                      <a:pt x="29" y="56"/>
                    </a:cubicBezTo>
                    <a:lnTo>
                      <a:pt x="7" y="142"/>
                    </a:lnTo>
                    <a:cubicBezTo>
                      <a:pt x="0" y="164"/>
                      <a:pt x="6" y="189"/>
                      <a:pt x="19" y="207"/>
                    </a:cubicBezTo>
                    <a:cubicBezTo>
                      <a:pt x="34" y="226"/>
                      <a:pt x="56" y="237"/>
                      <a:pt x="80" y="237"/>
                    </a:cubicBezTo>
                    <a:lnTo>
                      <a:pt x="305" y="237"/>
                    </a:lnTo>
                    <a:cubicBezTo>
                      <a:pt x="329" y="237"/>
                      <a:pt x="351" y="226"/>
                      <a:pt x="366" y="207"/>
                    </a:cubicBezTo>
                    <a:cubicBezTo>
                      <a:pt x="379" y="189"/>
                      <a:pt x="383" y="164"/>
                      <a:pt x="378" y="142"/>
                    </a:cubicBezTo>
                    <a:lnTo>
                      <a:pt x="354" y="56"/>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endParaRPr lang="en-US" sz="900" dirty="0"/>
              </a:p>
            </p:txBody>
          </p:sp>
          <p:sp>
            <p:nvSpPr>
              <p:cNvPr id="61" name="Freeform 20"/>
              <p:cNvSpPr>
                <a:spLocks noChangeArrowheads="1"/>
              </p:cNvSpPr>
              <p:nvPr/>
            </p:nvSpPr>
            <p:spPr bwMode="auto">
              <a:xfrm>
                <a:off x="17899667" y="2704864"/>
                <a:ext cx="209632" cy="209632"/>
              </a:xfrm>
              <a:custGeom>
                <a:avLst/>
                <a:gdLst>
                  <a:gd name="T0" fmla="*/ 61686 w 245"/>
                  <a:gd name="T1" fmla="*/ 29276 h 249"/>
                  <a:gd name="T2" fmla="*/ 61686 w 245"/>
                  <a:gd name="T3" fmla="*/ 58910 h 249"/>
                  <a:gd name="T4" fmla="*/ 61686 w 245"/>
                  <a:gd name="T5" fmla="*/ 58910 h 249"/>
                  <a:gd name="T6" fmla="*/ 58420 w 245"/>
                  <a:gd name="T7" fmla="*/ 62123 h 249"/>
                  <a:gd name="T8" fmla="*/ 30117 w 245"/>
                  <a:gd name="T9" fmla="*/ 62123 h 249"/>
                  <a:gd name="T10" fmla="*/ 30117 w 245"/>
                  <a:gd name="T11" fmla="*/ 62123 h 249"/>
                  <a:gd name="T12" fmla="*/ 27214 w 245"/>
                  <a:gd name="T13" fmla="*/ 58910 h 249"/>
                  <a:gd name="T14" fmla="*/ 27214 w 245"/>
                  <a:gd name="T15" fmla="*/ 29276 h 249"/>
                  <a:gd name="T16" fmla="*/ 27214 w 245"/>
                  <a:gd name="T17" fmla="*/ 29276 h 249"/>
                  <a:gd name="T18" fmla="*/ 30117 w 245"/>
                  <a:gd name="T19" fmla="*/ 26777 h 249"/>
                  <a:gd name="T20" fmla="*/ 58420 w 245"/>
                  <a:gd name="T21" fmla="*/ 26777 h 249"/>
                  <a:gd name="T22" fmla="*/ 58420 w 245"/>
                  <a:gd name="T23" fmla="*/ 26777 h 249"/>
                  <a:gd name="T24" fmla="*/ 61686 w 245"/>
                  <a:gd name="T25" fmla="*/ 29276 h 249"/>
                  <a:gd name="T26" fmla="*/ 0 w 245"/>
                  <a:gd name="T27" fmla="*/ 29276 h 249"/>
                  <a:gd name="T28" fmla="*/ 0 w 245"/>
                  <a:gd name="T29" fmla="*/ 58910 h 249"/>
                  <a:gd name="T30" fmla="*/ 0 w 245"/>
                  <a:gd name="T31" fmla="*/ 58910 h 249"/>
                  <a:gd name="T32" fmla="*/ 30117 w 245"/>
                  <a:gd name="T33" fmla="*/ 88543 h 249"/>
                  <a:gd name="T34" fmla="*/ 58420 w 245"/>
                  <a:gd name="T35" fmla="*/ 88543 h 249"/>
                  <a:gd name="T36" fmla="*/ 58420 w 245"/>
                  <a:gd name="T37" fmla="*/ 88543 h 249"/>
                  <a:gd name="T38" fmla="*/ 88537 w 245"/>
                  <a:gd name="T39" fmla="*/ 58910 h 249"/>
                  <a:gd name="T40" fmla="*/ 88537 w 245"/>
                  <a:gd name="T41" fmla="*/ 29276 h 249"/>
                  <a:gd name="T42" fmla="*/ 88537 w 245"/>
                  <a:gd name="T43" fmla="*/ 29276 h 249"/>
                  <a:gd name="T44" fmla="*/ 58420 w 245"/>
                  <a:gd name="T45" fmla="*/ 0 h 249"/>
                  <a:gd name="T46" fmla="*/ 30117 w 245"/>
                  <a:gd name="T47" fmla="*/ 0 h 249"/>
                  <a:gd name="T48" fmla="*/ 30117 w 245"/>
                  <a:gd name="T49" fmla="*/ 0 h 249"/>
                  <a:gd name="T50" fmla="*/ 0 w 245"/>
                  <a:gd name="T51" fmla="*/ 29276 h 2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49">
                    <a:moveTo>
                      <a:pt x="170" y="82"/>
                    </a:moveTo>
                    <a:lnTo>
                      <a:pt x="170" y="165"/>
                    </a:lnTo>
                    <a:cubicBezTo>
                      <a:pt x="170" y="170"/>
                      <a:pt x="166" y="174"/>
                      <a:pt x="161" y="174"/>
                    </a:cubicBezTo>
                    <a:lnTo>
                      <a:pt x="83" y="174"/>
                    </a:lnTo>
                    <a:cubicBezTo>
                      <a:pt x="79" y="174"/>
                      <a:pt x="75" y="170"/>
                      <a:pt x="75" y="165"/>
                    </a:cubicBezTo>
                    <a:lnTo>
                      <a:pt x="75" y="82"/>
                    </a:lnTo>
                    <a:cubicBezTo>
                      <a:pt x="75" y="77"/>
                      <a:pt x="79" y="75"/>
                      <a:pt x="83" y="75"/>
                    </a:cubicBezTo>
                    <a:lnTo>
                      <a:pt x="161" y="75"/>
                    </a:lnTo>
                    <a:cubicBezTo>
                      <a:pt x="166" y="75"/>
                      <a:pt x="170" y="77"/>
                      <a:pt x="170" y="82"/>
                    </a:cubicBezTo>
                    <a:close/>
                    <a:moveTo>
                      <a:pt x="0" y="82"/>
                    </a:moveTo>
                    <a:lnTo>
                      <a:pt x="0" y="165"/>
                    </a:lnTo>
                    <a:cubicBezTo>
                      <a:pt x="0" y="211"/>
                      <a:pt x="37" y="248"/>
                      <a:pt x="83" y="248"/>
                    </a:cubicBezTo>
                    <a:lnTo>
                      <a:pt x="161" y="248"/>
                    </a:lnTo>
                    <a:cubicBezTo>
                      <a:pt x="207" y="248"/>
                      <a:pt x="244" y="211"/>
                      <a:pt x="244" y="165"/>
                    </a:cubicBezTo>
                    <a:lnTo>
                      <a:pt x="244" y="82"/>
                    </a:lnTo>
                    <a:cubicBezTo>
                      <a:pt x="244" y="37"/>
                      <a:pt x="207" y="0"/>
                      <a:pt x="161" y="0"/>
                    </a:cubicBezTo>
                    <a:lnTo>
                      <a:pt x="83" y="0"/>
                    </a:lnTo>
                    <a:cubicBezTo>
                      <a:pt x="37" y="0"/>
                      <a:pt x="0" y="37"/>
                      <a:pt x="0" y="82"/>
                    </a:cubicBez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endParaRPr lang="en-US" sz="900" dirty="0"/>
              </a:p>
            </p:txBody>
          </p:sp>
          <p:sp>
            <p:nvSpPr>
              <p:cNvPr id="62" name="Freeform 21"/>
              <p:cNvSpPr>
                <a:spLocks noChangeArrowheads="1"/>
              </p:cNvSpPr>
              <p:nvPr/>
            </p:nvSpPr>
            <p:spPr bwMode="auto">
              <a:xfrm>
                <a:off x="17839772" y="2936957"/>
                <a:ext cx="325677" cy="202145"/>
              </a:xfrm>
              <a:custGeom>
                <a:avLst/>
                <a:gdLst>
                  <a:gd name="T0" fmla="*/ 109413 w 385"/>
                  <a:gd name="T1" fmla="*/ 58711 h 238"/>
                  <a:gd name="T2" fmla="*/ 28340 w 385"/>
                  <a:gd name="T3" fmla="*/ 58711 h 238"/>
                  <a:gd name="T4" fmla="*/ 28340 w 385"/>
                  <a:gd name="T5" fmla="*/ 58711 h 238"/>
                  <a:gd name="T6" fmla="*/ 28340 w 385"/>
                  <a:gd name="T7" fmla="*/ 57990 h 238"/>
                  <a:gd name="T8" fmla="*/ 36232 w 385"/>
                  <a:gd name="T9" fmla="*/ 27014 h 238"/>
                  <a:gd name="T10" fmla="*/ 36232 w 385"/>
                  <a:gd name="T11" fmla="*/ 27014 h 238"/>
                  <a:gd name="T12" fmla="*/ 36591 w 385"/>
                  <a:gd name="T13" fmla="*/ 27014 h 238"/>
                  <a:gd name="T14" fmla="*/ 101163 w 385"/>
                  <a:gd name="T15" fmla="*/ 27014 h 238"/>
                  <a:gd name="T16" fmla="*/ 101163 w 385"/>
                  <a:gd name="T17" fmla="*/ 27014 h 238"/>
                  <a:gd name="T18" fmla="*/ 101521 w 385"/>
                  <a:gd name="T19" fmla="*/ 27014 h 238"/>
                  <a:gd name="T20" fmla="*/ 109413 w 385"/>
                  <a:gd name="T21" fmla="*/ 57990 h 238"/>
                  <a:gd name="T22" fmla="*/ 109413 w 385"/>
                  <a:gd name="T23" fmla="*/ 57990 h 238"/>
                  <a:gd name="T24" fmla="*/ 109413 w 385"/>
                  <a:gd name="T25" fmla="*/ 58711 h 238"/>
                  <a:gd name="T26" fmla="*/ 135601 w 385"/>
                  <a:gd name="T27" fmla="*/ 51147 h 238"/>
                  <a:gd name="T28" fmla="*/ 126991 w 385"/>
                  <a:gd name="T29" fmla="*/ 20171 h 238"/>
                  <a:gd name="T30" fmla="*/ 126991 w 385"/>
                  <a:gd name="T31" fmla="*/ 20171 h 238"/>
                  <a:gd name="T32" fmla="*/ 101163 w 385"/>
                  <a:gd name="T33" fmla="*/ 0 h 238"/>
                  <a:gd name="T34" fmla="*/ 36591 w 385"/>
                  <a:gd name="T35" fmla="*/ 0 h 238"/>
                  <a:gd name="T36" fmla="*/ 36591 w 385"/>
                  <a:gd name="T37" fmla="*/ 0 h 238"/>
                  <a:gd name="T38" fmla="*/ 10762 w 385"/>
                  <a:gd name="T39" fmla="*/ 20171 h 238"/>
                  <a:gd name="T40" fmla="*/ 2511 w 385"/>
                  <a:gd name="T41" fmla="*/ 51147 h 238"/>
                  <a:gd name="T42" fmla="*/ 2511 w 385"/>
                  <a:gd name="T43" fmla="*/ 51147 h 238"/>
                  <a:gd name="T44" fmla="*/ 7175 w 385"/>
                  <a:gd name="T45" fmla="*/ 74559 h 238"/>
                  <a:gd name="T46" fmla="*/ 7175 w 385"/>
                  <a:gd name="T47" fmla="*/ 74559 h 238"/>
                  <a:gd name="T48" fmla="*/ 28340 w 385"/>
                  <a:gd name="T49" fmla="*/ 85365 h 238"/>
                  <a:gd name="T50" fmla="*/ 109413 w 385"/>
                  <a:gd name="T51" fmla="*/ 85365 h 238"/>
                  <a:gd name="T52" fmla="*/ 109413 w 385"/>
                  <a:gd name="T53" fmla="*/ 85365 h 238"/>
                  <a:gd name="T54" fmla="*/ 130937 w 385"/>
                  <a:gd name="T55" fmla="*/ 74559 h 238"/>
                  <a:gd name="T56" fmla="*/ 130937 w 385"/>
                  <a:gd name="T57" fmla="*/ 74559 h 238"/>
                  <a:gd name="T58" fmla="*/ 135601 w 385"/>
                  <a:gd name="T59" fmla="*/ 51147 h 23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85" h="238">
                    <a:moveTo>
                      <a:pt x="305" y="163"/>
                    </a:moveTo>
                    <a:lnTo>
                      <a:pt x="79" y="163"/>
                    </a:lnTo>
                    <a:cubicBezTo>
                      <a:pt x="79" y="163"/>
                      <a:pt x="77" y="163"/>
                      <a:pt x="79" y="161"/>
                    </a:cubicBezTo>
                    <a:lnTo>
                      <a:pt x="101" y="75"/>
                    </a:lnTo>
                    <a:cubicBezTo>
                      <a:pt x="102" y="75"/>
                      <a:pt x="102" y="75"/>
                      <a:pt x="102" y="75"/>
                    </a:cubicBezTo>
                    <a:lnTo>
                      <a:pt x="282" y="75"/>
                    </a:lnTo>
                    <a:lnTo>
                      <a:pt x="283" y="75"/>
                    </a:lnTo>
                    <a:lnTo>
                      <a:pt x="305" y="161"/>
                    </a:lnTo>
                    <a:cubicBezTo>
                      <a:pt x="307" y="163"/>
                      <a:pt x="305" y="163"/>
                      <a:pt x="305" y="163"/>
                    </a:cubicBezTo>
                    <a:close/>
                    <a:moveTo>
                      <a:pt x="378" y="142"/>
                    </a:moveTo>
                    <a:lnTo>
                      <a:pt x="354" y="56"/>
                    </a:lnTo>
                    <a:cubicBezTo>
                      <a:pt x="345" y="23"/>
                      <a:pt x="316" y="0"/>
                      <a:pt x="282" y="0"/>
                    </a:cubicBezTo>
                    <a:lnTo>
                      <a:pt x="102" y="0"/>
                    </a:lnTo>
                    <a:cubicBezTo>
                      <a:pt x="68" y="0"/>
                      <a:pt x="39" y="23"/>
                      <a:pt x="30" y="56"/>
                    </a:cubicBezTo>
                    <a:lnTo>
                      <a:pt x="7" y="142"/>
                    </a:lnTo>
                    <a:cubicBezTo>
                      <a:pt x="0" y="164"/>
                      <a:pt x="5" y="189"/>
                      <a:pt x="20" y="207"/>
                    </a:cubicBezTo>
                    <a:cubicBezTo>
                      <a:pt x="35" y="226"/>
                      <a:pt x="55" y="237"/>
                      <a:pt x="79" y="237"/>
                    </a:cubicBezTo>
                    <a:lnTo>
                      <a:pt x="305" y="237"/>
                    </a:lnTo>
                    <a:cubicBezTo>
                      <a:pt x="329" y="237"/>
                      <a:pt x="350" y="226"/>
                      <a:pt x="365" y="207"/>
                    </a:cubicBezTo>
                    <a:cubicBezTo>
                      <a:pt x="380" y="189"/>
                      <a:pt x="384" y="164"/>
                      <a:pt x="378" y="142"/>
                    </a:cubicBez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endParaRPr lang="en-US" sz="900" dirty="0"/>
              </a:p>
            </p:txBody>
          </p:sp>
          <p:sp>
            <p:nvSpPr>
              <p:cNvPr id="63" name="Freeform 22"/>
              <p:cNvSpPr>
                <a:spLocks noChangeArrowheads="1"/>
              </p:cNvSpPr>
              <p:nvPr/>
            </p:nvSpPr>
            <p:spPr bwMode="auto">
              <a:xfrm>
                <a:off x="17244565" y="2386671"/>
                <a:ext cx="763660" cy="288246"/>
              </a:xfrm>
              <a:custGeom>
                <a:avLst/>
                <a:gdLst>
                  <a:gd name="T0" fmla="*/ 9366 w 899"/>
                  <a:gd name="T1" fmla="*/ 118653 h 341"/>
                  <a:gd name="T2" fmla="*/ 9366 w 899"/>
                  <a:gd name="T3" fmla="*/ 118653 h 341"/>
                  <a:gd name="T4" fmla="*/ 27018 w 899"/>
                  <a:gd name="T5" fmla="*/ 112201 h 341"/>
                  <a:gd name="T6" fmla="*/ 27018 w 899"/>
                  <a:gd name="T7" fmla="*/ 112201 h 341"/>
                  <a:gd name="T8" fmla="*/ 80692 w 899"/>
                  <a:gd name="T9" fmla="*/ 50186 h 341"/>
                  <a:gd name="T10" fmla="*/ 80692 w 899"/>
                  <a:gd name="T11" fmla="*/ 50186 h 341"/>
                  <a:gd name="T12" fmla="*/ 162105 w 899"/>
                  <a:gd name="T13" fmla="*/ 26527 h 341"/>
                  <a:gd name="T14" fmla="*/ 162105 w 899"/>
                  <a:gd name="T15" fmla="*/ 26527 h 341"/>
                  <a:gd name="T16" fmla="*/ 242797 w 899"/>
                  <a:gd name="T17" fmla="*/ 50186 h 341"/>
                  <a:gd name="T18" fmla="*/ 242797 w 899"/>
                  <a:gd name="T19" fmla="*/ 50186 h 341"/>
                  <a:gd name="T20" fmla="*/ 295752 w 899"/>
                  <a:gd name="T21" fmla="*/ 111125 h 341"/>
                  <a:gd name="T22" fmla="*/ 295752 w 899"/>
                  <a:gd name="T23" fmla="*/ 111125 h 341"/>
                  <a:gd name="T24" fmla="*/ 314124 w 899"/>
                  <a:gd name="T25" fmla="*/ 117936 h 341"/>
                  <a:gd name="T26" fmla="*/ 314124 w 899"/>
                  <a:gd name="T27" fmla="*/ 117936 h 341"/>
                  <a:gd name="T28" fmla="*/ 320608 w 899"/>
                  <a:gd name="T29" fmla="*/ 99654 h 341"/>
                  <a:gd name="T30" fmla="*/ 320608 w 899"/>
                  <a:gd name="T31" fmla="*/ 99654 h 341"/>
                  <a:gd name="T32" fmla="*/ 256847 w 899"/>
                  <a:gd name="T33" fmla="*/ 27961 h 341"/>
                  <a:gd name="T34" fmla="*/ 256847 w 899"/>
                  <a:gd name="T35" fmla="*/ 27961 h 341"/>
                  <a:gd name="T36" fmla="*/ 162105 w 899"/>
                  <a:gd name="T37" fmla="*/ 0 h 341"/>
                  <a:gd name="T38" fmla="*/ 162105 w 899"/>
                  <a:gd name="T39" fmla="*/ 0 h 341"/>
                  <a:gd name="T40" fmla="*/ 65923 w 899"/>
                  <a:gd name="T41" fmla="*/ 27961 h 341"/>
                  <a:gd name="T42" fmla="*/ 65923 w 899"/>
                  <a:gd name="T43" fmla="*/ 27961 h 341"/>
                  <a:gd name="T44" fmla="*/ 2522 w 899"/>
                  <a:gd name="T45" fmla="*/ 101088 h 341"/>
                  <a:gd name="T46" fmla="*/ 2522 w 899"/>
                  <a:gd name="T47" fmla="*/ 101088 h 341"/>
                  <a:gd name="T48" fmla="*/ 9366 w 899"/>
                  <a:gd name="T49" fmla="*/ 118653 h 3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99" h="341">
                    <a:moveTo>
                      <a:pt x="26" y="331"/>
                    </a:moveTo>
                    <a:lnTo>
                      <a:pt x="26" y="331"/>
                    </a:lnTo>
                    <a:cubicBezTo>
                      <a:pt x="45" y="340"/>
                      <a:pt x="69" y="326"/>
                      <a:pt x="75" y="313"/>
                    </a:cubicBezTo>
                    <a:cubicBezTo>
                      <a:pt x="108" y="242"/>
                      <a:pt x="159" y="183"/>
                      <a:pt x="224" y="140"/>
                    </a:cubicBezTo>
                    <a:cubicBezTo>
                      <a:pt x="292" y="97"/>
                      <a:pt x="369" y="74"/>
                      <a:pt x="450" y="74"/>
                    </a:cubicBezTo>
                    <a:cubicBezTo>
                      <a:pt x="528" y="74"/>
                      <a:pt x="606" y="97"/>
                      <a:pt x="674" y="140"/>
                    </a:cubicBezTo>
                    <a:cubicBezTo>
                      <a:pt x="737" y="182"/>
                      <a:pt x="789" y="241"/>
                      <a:pt x="821" y="310"/>
                    </a:cubicBezTo>
                    <a:cubicBezTo>
                      <a:pt x="830" y="329"/>
                      <a:pt x="853" y="337"/>
                      <a:pt x="872" y="329"/>
                    </a:cubicBezTo>
                    <a:cubicBezTo>
                      <a:pt x="890" y="319"/>
                      <a:pt x="898" y="297"/>
                      <a:pt x="890" y="278"/>
                    </a:cubicBezTo>
                    <a:cubicBezTo>
                      <a:pt x="851" y="196"/>
                      <a:pt x="789" y="127"/>
                      <a:pt x="713" y="78"/>
                    </a:cubicBezTo>
                    <a:cubicBezTo>
                      <a:pt x="635" y="26"/>
                      <a:pt x="543" y="0"/>
                      <a:pt x="450" y="0"/>
                    </a:cubicBezTo>
                    <a:cubicBezTo>
                      <a:pt x="355" y="0"/>
                      <a:pt x="263" y="28"/>
                      <a:pt x="183" y="78"/>
                    </a:cubicBezTo>
                    <a:cubicBezTo>
                      <a:pt x="106" y="128"/>
                      <a:pt x="45" y="199"/>
                      <a:pt x="7" y="282"/>
                    </a:cubicBezTo>
                    <a:cubicBezTo>
                      <a:pt x="0" y="300"/>
                      <a:pt x="7" y="322"/>
                      <a:pt x="26" y="331"/>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endParaRPr lang="en-US" sz="900" dirty="0"/>
              </a:p>
            </p:txBody>
          </p:sp>
        </p:grpSp>
      </p:grpSp>
      <p:grpSp>
        <p:nvGrpSpPr>
          <p:cNvPr id="4" name="3 Grupo"/>
          <p:cNvGrpSpPr/>
          <p:nvPr>
            <p:custDataLst>
              <p:tags r:id="rId14"/>
            </p:custDataLst>
          </p:nvPr>
        </p:nvGrpSpPr>
        <p:grpSpPr>
          <a:xfrm>
            <a:off x="2484487" y="2126583"/>
            <a:ext cx="3607607" cy="678576"/>
            <a:chOff x="2561687" y="3573016"/>
            <a:chExt cx="3607607" cy="678576"/>
          </a:xfrm>
        </p:grpSpPr>
        <p:grpSp>
          <p:nvGrpSpPr>
            <p:cNvPr id="6" name="5 Grupo"/>
            <p:cNvGrpSpPr/>
            <p:nvPr/>
          </p:nvGrpSpPr>
          <p:grpSpPr>
            <a:xfrm>
              <a:off x="2561687" y="3573016"/>
              <a:ext cx="703886" cy="678576"/>
              <a:chOff x="1221930" y="3182288"/>
              <a:chExt cx="973859" cy="933945"/>
            </a:xfrm>
          </p:grpSpPr>
          <p:sp>
            <p:nvSpPr>
              <p:cNvPr id="28" name="Oval 13"/>
              <p:cNvSpPr/>
              <p:nvPr>
                <p:custDataLst>
                  <p:tags r:id="rId15"/>
                </p:custDataLst>
              </p:nvPr>
            </p:nvSpPr>
            <p:spPr>
              <a:xfrm>
                <a:off x="1221930" y="3182288"/>
                <a:ext cx="973859" cy="933945"/>
              </a:xfrm>
              <a:prstGeom prst="ellipse">
                <a:avLst/>
              </a:prstGeom>
              <a:solidFill>
                <a:srgbClr val="4E67C8"/>
              </a:solidFill>
              <a:ln w="12700" cap="flat" cmpd="sng" algn="ctr">
                <a:noFill/>
                <a:prstDash val="solid"/>
                <a:miter lim="800000"/>
              </a:ln>
              <a:effectLst>
                <a:outerShdw blurRad="177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29" name="Group 41"/>
              <p:cNvGrpSpPr/>
              <p:nvPr/>
            </p:nvGrpSpPr>
            <p:grpSpPr>
              <a:xfrm>
                <a:off x="1510665" y="3457378"/>
                <a:ext cx="396388" cy="396387"/>
                <a:chOff x="1946912" y="3046958"/>
                <a:chExt cx="702984" cy="702983"/>
              </a:xfrm>
              <a:solidFill>
                <a:schemeClr val="bg1"/>
              </a:solidFill>
            </p:grpSpPr>
            <p:sp>
              <p:nvSpPr>
                <p:cNvPr id="30" name="Freeform 42"/>
                <p:cNvSpPr>
                  <a:spLocks noChangeArrowheads="1"/>
                </p:cNvSpPr>
                <p:nvPr>
                  <p:custDataLst>
                    <p:tags r:id="rId16"/>
                  </p:custDataLst>
                </p:nvPr>
              </p:nvSpPr>
              <p:spPr bwMode="auto">
                <a:xfrm>
                  <a:off x="2073840" y="3171444"/>
                  <a:ext cx="449129" cy="449129"/>
                </a:xfrm>
                <a:custGeom>
                  <a:avLst/>
                  <a:gdLst>
                    <a:gd name="T0" fmla="*/ 206484 w 812"/>
                    <a:gd name="T1" fmla="*/ 78781 h 812"/>
                    <a:gd name="T2" fmla="*/ 197132 w 812"/>
                    <a:gd name="T3" fmla="*/ 47125 h 812"/>
                    <a:gd name="T4" fmla="*/ 191736 w 812"/>
                    <a:gd name="T5" fmla="*/ 35613 h 812"/>
                    <a:gd name="T6" fmla="*/ 244616 w 812"/>
                    <a:gd name="T7" fmla="*/ 78781 h 812"/>
                    <a:gd name="T8" fmla="*/ 191736 w 812"/>
                    <a:gd name="T9" fmla="*/ 255767 h 812"/>
                    <a:gd name="T10" fmla="*/ 197132 w 812"/>
                    <a:gd name="T11" fmla="*/ 244616 h 812"/>
                    <a:gd name="T12" fmla="*/ 244975 w 812"/>
                    <a:gd name="T13" fmla="*/ 212240 h 812"/>
                    <a:gd name="T14" fmla="*/ 191736 w 812"/>
                    <a:gd name="T15" fmla="*/ 255767 h 812"/>
                    <a:gd name="T16" fmla="*/ 84896 w 812"/>
                    <a:gd name="T17" fmla="*/ 212240 h 812"/>
                    <a:gd name="T18" fmla="*/ 94968 w 812"/>
                    <a:gd name="T19" fmla="*/ 244616 h 812"/>
                    <a:gd name="T20" fmla="*/ 100005 w 812"/>
                    <a:gd name="T21" fmla="*/ 255767 h 812"/>
                    <a:gd name="T22" fmla="*/ 46405 w 812"/>
                    <a:gd name="T23" fmla="*/ 212240 h 812"/>
                    <a:gd name="T24" fmla="*/ 100005 w 812"/>
                    <a:gd name="T25" fmla="*/ 35613 h 812"/>
                    <a:gd name="T26" fmla="*/ 94968 w 812"/>
                    <a:gd name="T27" fmla="*/ 47125 h 812"/>
                    <a:gd name="T28" fmla="*/ 47484 w 812"/>
                    <a:gd name="T29" fmla="*/ 78781 h 812"/>
                    <a:gd name="T30" fmla="*/ 100005 w 812"/>
                    <a:gd name="T31" fmla="*/ 35613 h 812"/>
                    <a:gd name="T32" fmla="*/ 26620 w 812"/>
                    <a:gd name="T33" fmla="*/ 146050 h 812"/>
                    <a:gd name="T34" fmla="*/ 79860 w 812"/>
                    <a:gd name="T35" fmla="*/ 105401 h 812"/>
                    <a:gd name="T36" fmla="*/ 77701 w 812"/>
                    <a:gd name="T37" fmla="*/ 146050 h 812"/>
                    <a:gd name="T38" fmla="*/ 79860 w 812"/>
                    <a:gd name="T39" fmla="*/ 185260 h 812"/>
                    <a:gd name="T40" fmla="*/ 33095 w 812"/>
                    <a:gd name="T41" fmla="*/ 185260 h 812"/>
                    <a:gd name="T42" fmla="*/ 100005 w 812"/>
                    <a:gd name="T43" fmla="*/ 35613 h 812"/>
                    <a:gd name="T44" fmla="*/ 146050 w 812"/>
                    <a:gd name="T45" fmla="*/ 264761 h 812"/>
                    <a:gd name="T46" fmla="*/ 179505 w 812"/>
                    <a:gd name="T47" fmla="*/ 212240 h 812"/>
                    <a:gd name="T48" fmla="*/ 146050 w 812"/>
                    <a:gd name="T49" fmla="*/ 264761 h 812"/>
                    <a:gd name="T50" fmla="*/ 187059 w 812"/>
                    <a:gd name="T51" fmla="*/ 146050 h 812"/>
                    <a:gd name="T52" fmla="*/ 107199 w 812"/>
                    <a:gd name="T53" fmla="*/ 185260 h 812"/>
                    <a:gd name="T54" fmla="*/ 104321 w 812"/>
                    <a:gd name="T55" fmla="*/ 146050 h 812"/>
                    <a:gd name="T56" fmla="*/ 107199 w 812"/>
                    <a:gd name="T57" fmla="*/ 105401 h 812"/>
                    <a:gd name="T58" fmla="*/ 184181 w 812"/>
                    <a:gd name="T59" fmla="*/ 105401 h 812"/>
                    <a:gd name="T60" fmla="*/ 265120 w 812"/>
                    <a:gd name="T61" fmla="*/ 146050 h 812"/>
                    <a:gd name="T62" fmla="*/ 258285 w 812"/>
                    <a:gd name="T63" fmla="*/ 185260 h 812"/>
                    <a:gd name="T64" fmla="*/ 211521 w 812"/>
                    <a:gd name="T65" fmla="*/ 185260 h 812"/>
                    <a:gd name="T66" fmla="*/ 214039 w 812"/>
                    <a:gd name="T67" fmla="*/ 146050 h 812"/>
                    <a:gd name="T68" fmla="*/ 257926 w 812"/>
                    <a:gd name="T69" fmla="*/ 105401 h 812"/>
                    <a:gd name="T70" fmla="*/ 265120 w 812"/>
                    <a:gd name="T71" fmla="*/ 146050 h 812"/>
                    <a:gd name="T72" fmla="*/ 112595 w 812"/>
                    <a:gd name="T73" fmla="*/ 78781 h 812"/>
                    <a:gd name="T74" fmla="*/ 146050 w 812"/>
                    <a:gd name="T75" fmla="*/ 26620 h 812"/>
                    <a:gd name="T76" fmla="*/ 179505 w 812"/>
                    <a:gd name="T77" fmla="*/ 78781 h 812"/>
                    <a:gd name="T78" fmla="*/ 12950 w 812"/>
                    <a:gd name="T79" fmla="*/ 85616 h 812"/>
                    <a:gd name="T80" fmla="*/ 12231 w 812"/>
                    <a:gd name="T81" fmla="*/ 87414 h 812"/>
                    <a:gd name="T82" fmla="*/ 0 w 812"/>
                    <a:gd name="T83" fmla="*/ 146050 h 812"/>
                    <a:gd name="T84" fmla="*/ 146050 w 812"/>
                    <a:gd name="T85" fmla="*/ 291740 h 812"/>
                    <a:gd name="T86" fmla="*/ 291740 w 812"/>
                    <a:gd name="T87" fmla="*/ 146050 h 812"/>
                    <a:gd name="T88" fmla="*/ 279509 w 812"/>
                    <a:gd name="T89" fmla="*/ 87414 h 812"/>
                    <a:gd name="T90" fmla="*/ 278430 w 812"/>
                    <a:gd name="T91" fmla="*/ 85616 h 812"/>
                    <a:gd name="T92" fmla="*/ 146050 w 812"/>
                    <a:gd name="T93" fmla="*/ 0 h 81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12" h="812">
                      <a:moveTo>
                        <a:pt x="680" y="219"/>
                      </a:moveTo>
                      <a:lnTo>
                        <a:pt x="574" y="219"/>
                      </a:lnTo>
                      <a:cubicBezTo>
                        <a:pt x="567" y="187"/>
                        <a:pt x="558" y="157"/>
                        <a:pt x="548" y="131"/>
                      </a:cubicBezTo>
                      <a:cubicBezTo>
                        <a:pt x="542" y="120"/>
                        <a:pt x="537" y="110"/>
                        <a:pt x="533" y="99"/>
                      </a:cubicBezTo>
                      <a:cubicBezTo>
                        <a:pt x="592" y="124"/>
                        <a:pt x="643" y="166"/>
                        <a:pt x="680" y="219"/>
                      </a:cubicBezTo>
                      <a:close/>
                      <a:moveTo>
                        <a:pt x="533" y="711"/>
                      </a:moveTo>
                      <a:lnTo>
                        <a:pt x="533" y="711"/>
                      </a:lnTo>
                      <a:cubicBezTo>
                        <a:pt x="537" y="702"/>
                        <a:pt x="542" y="692"/>
                        <a:pt x="548" y="680"/>
                      </a:cubicBezTo>
                      <a:cubicBezTo>
                        <a:pt x="558" y="653"/>
                        <a:pt x="569" y="622"/>
                        <a:pt x="576" y="590"/>
                      </a:cubicBezTo>
                      <a:lnTo>
                        <a:pt x="681" y="590"/>
                      </a:lnTo>
                      <a:cubicBezTo>
                        <a:pt x="646" y="643"/>
                        <a:pt x="594" y="685"/>
                        <a:pt x="533" y="711"/>
                      </a:cubicBezTo>
                      <a:close/>
                      <a:moveTo>
                        <a:pt x="129" y="590"/>
                      </a:moveTo>
                      <a:lnTo>
                        <a:pt x="236" y="590"/>
                      </a:lnTo>
                      <a:cubicBezTo>
                        <a:pt x="243" y="622"/>
                        <a:pt x="252" y="653"/>
                        <a:pt x="264" y="680"/>
                      </a:cubicBezTo>
                      <a:cubicBezTo>
                        <a:pt x="268" y="692"/>
                        <a:pt x="273" y="702"/>
                        <a:pt x="278" y="711"/>
                      </a:cubicBezTo>
                      <a:cubicBezTo>
                        <a:pt x="217" y="685"/>
                        <a:pt x="166" y="643"/>
                        <a:pt x="129" y="590"/>
                      </a:cubicBezTo>
                      <a:close/>
                      <a:moveTo>
                        <a:pt x="278" y="99"/>
                      </a:moveTo>
                      <a:lnTo>
                        <a:pt x="278" y="99"/>
                      </a:lnTo>
                      <a:cubicBezTo>
                        <a:pt x="273" y="110"/>
                        <a:pt x="268" y="120"/>
                        <a:pt x="264" y="131"/>
                      </a:cubicBezTo>
                      <a:cubicBezTo>
                        <a:pt x="252" y="157"/>
                        <a:pt x="243" y="187"/>
                        <a:pt x="236" y="219"/>
                      </a:cubicBezTo>
                      <a:lnTo>
                        <a:pt x="132" y="219"/>
                      </a:lnTo>
                      <a:cubicBezTo>
                        <a:pt x="167" y="166"/>
                        <a:pt x="217" y="124"/>
                        <a:pt x="278" y="99"/>
                      </a:cubicBezTo>
                      <a:lnTo>
                        <a:pt x="74" y="406"/>
                      </a:lnTo>
                      <a:cubicBezTo>
                        <a:pt x="74" y="366"/>
                        <a:pt x="82" y="329"/>
                        <a:pt x="93" y="293"/>
                      </a:cubicBezTo>
                      <a:lnTo>
                        <a:pt x="222" y="293"/>
                      </a:lnTo>
                      <a:cubicBezTo>
                        <a:pt x="217" y="329"/>
                        <a:pt x="216" y="367"/>
                        <a:pt x="216" y="406"/>
                      </a:cubicBezTo>
                      <a:cubicBezTo>
                        <a:pt x="216" y="443"/>
                        <a:pt x="217" y="480"/>
                        <a:pt x="222" y="515"/>
                      </a:cubicBezTo>
                      <a:lnTo>
                        <a:pt x="92" y="515"/>
                      </a:lnTo>
                      <a:cubicBezTo>
                        <a:pt x="80" y="480"/>
                        <a:pt x="74" y="444"/>
                        <a:pt x="74" y="406"/>
                      </a:cubicBezTo>
                      <a:lnTo>
                        <a:pt x="278" y="99"/>
                      </a:lnTo>
                      <a:close/>
                      <a:moveTo>
                        <a:pt x="406" y="736"/>
                      </a:moveTo>
                      <a:lnTo>
                        <a:pt x="406" y="736"/>
                      </a:lnTo>
                      <a:cubicBezTo>
                        <a:pt x="375" y="736"/>
                        <a:pt x="336" y="683"/>
                        <a:pt x="311" y="590"/>
                      </a:cubicBezTo>
                      <a:lnTo>
                        <a:pt x="499" y="590"/>
                      </a:lnTo>
                      <a:cubicBezTo>
                        <a:pt x="476" y="683"/>
                        <a:pt x="435" y="736"/>
                        <a:pt x="406" y="736"/>
                      </a:cubicBezTo>
                      <a:close/>
                      <a:moveTo>
                        <a:pt x="520" y="406"/>
                      </a:moveTo>
                      <a:lnTo>
                        <a:pt x="520" y="406"/>
                      </a:lnTo>
                      <a:cubicBezTo>
                        <a:pt x="520" y="444"/>
                        <a:pt x="518" y="481"/>
                        <a:pt x="514" y="515"/>
                      </a:cubicBezTo>
                      <a:lnTo>
                        <a:pt x="298" y="515"/>
                      </a:lnTo>
                      <a:cubicBezTo>
                        <a:pt x="293" y="481"/>
                        <a:pt x="290" y="444"/>
                        <a:pt x="290" y="406"/>
                      </a:cubicBezTo>
                      <a:cubicBezTo>
                        <a:pt x="290" y="364"/>
                        <a:pt x="293" y="327"/>
                        <a:pt x="298" y="293"/>
                      </a:cubicBezTo>
                      <a:lnTo>
                        <a:pt x="512" y="293"/>
                      </a:lnTo>
                      <a:cubicBezTo>
                        <a:pt x="518" y="327"/>
                        <a:pt x="520" y="364"/>
                        <a:pt x="520" y="406"/>
                      </a:cubicBezTo>
                      <a:close/>
                      <a:moveTo>
                        <a:pt x="737" y="406"/>
                      </a:moveTo>
                      <a:lnTo>
                        <a:pt x="737" y="406"/>
                      </a:lnTo>
                      <a:cubicBezTo>
                        <a:pt x="737" y="444"/>
                        <a:pt x="730" y="480"/>
                        <a:pt x="718" y="515"/>
                      </a:cubicBezTo>
                      <a:lnTo>
                        <a:pt x="588" y="515"/>
                      </a:lnTo>
                      <a:cubicBezTo>
                        <a:pt x="592" y="480"/>
                        <a:pt x="595" y="443"/>
                        <a:pt x="595" y="406"/>
                      </a:cubicBezTo>
                      <a:cubicBezTo>
                        <a:pt x="595" y="367"/>
                        <a:pt x="592" y="329"/>
                        <a:pt x="588" y="293"/>
                      </a:cubicBezTo>
                      <a:lnTo>
                        <a:pt x="717" y="293"/>
                      </a:lnTo>
                      <a:cubicBezTo>
                        <a:pt x="730" y="329"/>
                        <a:pt x="737" y="366"/>
                        <a:pt x="737" y="406"/>
                      </a:cubicBezTo>
                      <a:close/>
                      <a:moveTo>
                        <a:pt x="499" y="219"/>
                      </a:moveTo>
                      <a:lnTo>
                        <a:pt x="313" y="219"/>
                      </a:lnTo>
                      <a:cubicBezTo>
                        <a:pt x="336" y="127"/>
                        <a:pt x="375" y="74"/>
                        <a:pt x="406" y="74"/>
                      </a:cubicBezTo>
                      <a:cubicBezTo>
                        <a:pt x="435" y="74"/>
                        <a:pt x="474" y="127"/>
                        <a:pt x="499" y="219"/>
                      </a:cubicBezTo>
                      <a:close/>
                      <a:moveTo>
                        <a:pt x="36" y="238"/>
                      </a:moveTo>
                      <a:lnTo>
                        <a:pt x="36" y="238"/>
                      </a:lnTo>
                      <a:cubicBezTo>
                        <a:pt x="34" y="240"/>
                        <a:pt x="34" y="241"/>
                        <a:pt x="34" y="243"/>
                      </a:cubicBezTo>
                      <a:cubicBezTo>
                        <a:pt x="12" y="293"/>
                        <a:pt x="0" y="348"/>
                        <a:pt x="0" y="406"/>
                      </a:cubicBezTo>
                      <a:cubicBezTo>
                        <a:pt x="0" y="629"/>
                        <a:pt x="182" y="811"/>
                        <a:pt x="406" y="811"/>
                      </a:cubicBezTo>
                      <a:cubicBezTo>
                        <a:pt x="630" y="811"/>
                        <a:pt x="811" y="629"/>
                        <a:pt x="811" y="406"/>
                      </a:cubicBezTo>
                      <a:cubicBezTo>
                        <a:pt x="811" y="348"/>
                        <a:pt x="800" y="293"/>
                        <a:pt x="777" y="243"/>
                      </a:cubicBezTo>
                      <a:cubicBezTo>
                        <a:pt x="776" y="241"/>
                        <a:pt x="776" y="240"/>
                        <a:pt x="774" y="238"/>
                      </a:cubicBezTo>
                      <a:cubicBezTo>
                        <a:pt x="711" y="98"/>
                        <a:pt x="570" y="0"/>
                        <a:pt x="406" y="0"/>
                      </a:cubicBezTo>
                      <a:cubicBezTo>
                        <a:pt x="241" y="0"/>
                        <a:pt x="99" y="98"/>
                        <a:pt x="36" y="238"/>
                      </a:cubicBez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dirty="0">
                    <a:solidFill>
                      <a:schemeClr val="bg1"/>
                    </a:solidFill>
                  </a:endParaRPr>
                </a:p>
              </p:txBody>
            </p:sp>
            <p:sp>
              <p:nvSpPr>
                <p:cNvPr id="31" name="Freeform 43"/>
                <p:cNvSpPr>
                  <a:spLocks noChangeArrowheads="1"/>
                </p:cNvSpPr>
                <p:nvPr>
                  <p:custDataLst>
                    <p:tags r:id="rId17"/>
                  </p:custDataLst>
                </p:nvPr>
              </p:nvSpPr>
              <p:spPr bwMode="auto">
                <a:xfrm>
                  <a:off x="2198327" y="3117744"/>
                  <a:ext cx="451569" cy="632197"/>
                </a:xfrm>
                <a:custGeom>
                  <a:avLst/>
                  <a:gdLst>
                    <a:gd name="T0" fmla="*/ 204571 w 814"/>
                    <a:gd name="T1" fmla="*/ 26666 h 1141"/>
                    <a:gd name="T2" fmla="*/ 239207 w 814"/>
                    <a:gd name="T3" fmla="*/ 26666 h 1141"/>
                    <a:gd name="T4" fmla="*/ 239207 w 814"/>
                    <a:gd name="T5" fmla="*/ 61620 h 1141"/>
                    <a:gd name="T6" fmla="*/ 204571 w 814"/>
                    <a:gd name="T7" fmla="*/ 61620 h 1141"/>
                    <a:gd name="T8" fmla="*/ 204571 w 814"/>
                    <a:gd name="T9" fmla="*/ 26666 h 1141"/>
                    <a:gd name="T10" fmla="*/ 265545 w 814"/>
                    <a:gd name="T11" fmla="*/ 73152 h 1141"/>
                    <a:gd name="T12" fmla="*/ 265545 w 814"/>
                    <a:gd name="T13" fmla="*/ 73152 h 1141"/>
                    <a:gd name="T14" fmla="*/ 265906 w 814"/>
                    <a:gd name="T15" fmla="*/ 67386 h 1141"/>
                    <a:gd name="T16" fmla="*/ 265906 w 814"/>
                    <a:gd name="T17" fmla="*/ 20900 h 1141"/>
                    <a:gd name="T18" fmla="*/ 265906 w 814"/>
                    <a:gd name="T19" fmla="*/ 20900 h 1141"/>
                    <a:gd name="T20" fmla="*/ 245340 w 814"/>
                    <a:gd name="T21" fmla="*/ 0 h 1141"/>
                    <a:gd name="T22" fmla="*/ 198437 w 814"/>
                    <a:gd name="T23" fmla="*/ 0 h 1141"/>
                    <a:gd name="T24" fmla="*/ 198437 w 814"/>
                    <a:gd name="T25" fmla="*/ 0 h 1141"/>
                    <a:gd name="T26" fmla="*/ 177872 w 814"/>
                    <a:gd name="T27" fmla="*/ 20900 h 1141"/>
                    <a:gd name="T28" fmla="*/ 177872 w 814"/>
                    <a:gd name="T29" fmla="*/ 67386 h 1141"/>
                    <a:gd name="T30" fmla="*/ 177872 w 814"/>
                    <a:gd name="T31" fmla="*/ 67386 h 1141"/>
                    <a:gd name="T32" fmla="*/ 198437 w 814"/>
                    <a:gd name="T33" fmla="*/ 88287 h 1141"/>
                    <a:gd name="T34" fmla="*/ 242815 w 814"/>
                    <a:gd name="T35" fmla="*/ 88287 h 1141"/>
                    <a:gd name="T36" fmla="*/ 242815 w 814"/>
                    <a:gd name="T37" fmla="*/ 88287 h 1141"/>
                    <a:gd name="T38" fmla="*/ 266267 w 814"/>
                    <a:gd name="T39" fmla="*/ 182699 h 1141"/>
                    <a:gd name="T40" fmla="*/ 266267 w 814"/>
                    <a:gd name="T41" fmla="*/ 182699 h 1141"/>
                    <a:gd name="T42" fmla="*/ 207096 w 814"/>
                    <a:gd name="T43" fmla="*/ 325399 h 1141"/>
                    <a:gd name="T44" fmla="*/ 207096 w 814"/>
                    <a:gd name="T45" fmla="*/ 325399 h 1141"/>
                    <a:gd name="T46" fmla="*/ 64582 w 814"/>
                    <a:gd name="T47" fmla="*/ 383776 h 1141"/>
                    <a:gd name="T48" fmla="*/ 64582 w 814"/>
                    <a:gd name="T49" fmla="*/ 383776 h 1141"/>
                    <a:gd name="T50" fmla="*/ 17679 w 814"/>
                    <a:gd name="T51" fmla="*/ 378371 h 1141"/>
                    <a:gd name="T52" fmla="*/ 17679 w 814"/>
                    <a:gd name="T53" fmla="*/ 378371 h 1141"/>
                    <a:gd name="T54" fmla="*/ 1443 w 814"/>
                    <a:gd name="T55" fmla="*/ 388461 h 1141"/>
                    <a:gd name="T56" fmla="*/ 1443 w 814"/>
                    <a:gd name="T57" fmla="*/ 388461 h 1141"/>
                    <a:gd name="T58" fmla="*/ 10824 w 814"/>
                    <a:gd name="T59" fmla="*/ 404677 h 1141"/>
                    <a:gd name="T60" fmla="*/ 10824 w 814"/>
                    <a:gd name="T61" fmla="*/ 404677 h 1141"/>
                    <a:gd name="T62" fmla="*/ 64582 w 814"/>
                    <a:gd name="T63" fmla="*/ 410803 h 1141"/>
                    <a:gd name="T64" fmla="*/ 64582 w 814"/>
                    <a:gd name="T65" fmla="*/ 410803 h 1141"/>
                    <a:gd name="T66" fmla="*/ 225858 w 814"/>
                    <a:gd name="T67" fmla="*/ 343777 h 1141"/>
                    <a:gd name="T68" fmla="*/ 225858 w 814"/>
                    <a:gd name="T69" fmla="*/ 343777 h 1141"/>
                    <a:gd name="T70" fmla="*/ 293326 w 814"/>
                    <a:gd name="T71" fmla="*/ 182699 h 1141"/>
                    <a:gd name="T72" fmla="*/ 293326 w 814"/>
                    <a:gd name="T73" fmla="*/ 182699 h 1141"/>
                    <a:gd name="T74" fmla="*/ 265545 w 814"/>
                    <a:gd name="T75" fmla="*/ 73152 h 114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14" h="1141">
                      <a:moveTo>
                        <a:pt x="567" y="74"/>
                      </a:moveTo>
                      <a:lnTo>
                        <a:pt x="663" y="74"/>
                      </a:lnTo>
                      <a:lnTo>
                        <a:pt x="663" y="171"/>
                      </a:lnTo>
                      <a:lnTo>
                        <a:pt x="567" y="171"/>
                      </a:lnTo>
                      <a:lnTo>
                        <a:pt x="567" y="74"/>
                      </a:lnTo>
                      <a:close/>
                      <a:moveTo>
                        <a:pt x="736" y="203"/>
                      </a:moveTo>
                      <a:lnTo>
                        <a:pt x="736" y="203"/>
                      </a:lnTo>
                      <a:cubicBezTo>
                        <a:pt x="736" y="197"/>
                        <a:pt x="737" y="193"/>
                        <a:pt x="737" y="187"/>
                      </a:cubicBezTo>
                      <a:lnTo>
                        <a:pt x="737" y="58"/>
                      </a:lnTo>
                      <a:cubicBezTo>
                        <a:pt x="737" y="27"/>
                        <a:pt x="710" y="0"/>
                        <a:pt x="680" y="0"/>
                      </a:cubicBezTo>
                      <a:lnTo>
                        <a:pt x="550" y="0"/>
                      </a:lnTo>
                      <a:cubicBezTo>
                        <a:pt x="519" y="0"/>
                        <a:pt x="493" y="27"/>
                        <a:pt x="493" y="58"/>
                      </a:cubicBezTo>
                      <a:lnTo>
                        <a:pt x="493" y="187"/>
                      </a:lnTo>
                      <a:cubicBezTo>
                        <a:pt x="493" y="220"/>
                        <a:pt x="519" y="245"/>
                        <a:pt x="550" y="245"/>
                      </a:cubicBezTo>
                      <a:lnTo>
                        <a:pt x="673" y="245"/>
                      </a:lnTo>
                      <a:cubicBezTo>
                        <a:pt x="716" y="325"/>
                        <a:pt x="738" y="415"/>
                        <a:pt x="738" y="507"/>
                      </a:cubicBezTo>
                      <a:cubicBezTo>
                        <a:pt x="738" y="656"/>
                        <a:pt x="680" y="795"/>
                        <a:pt x="574" y="903"/>
                      </a:cubicBezTo>
                      <a:cubicBezTo>
                        <a:pt x="469" y="1007"/>
                        <a:pt x="328" y="1065"/>
                        <a:pt x="179" y="1065"/>
                      </a:cubicBezTo>
                      <a:cubicBezTo>
                        <a:pt x="135" y="1065"/>
                        <a:pt x="91" y="1061"/>
                        <a:pt x="49" y="1050"/>
                      </a:cubicBezTo>
                      <a:cubicBezTo>
                        <a:pt x="29" y="1046"/>
                        <a:pt x="9" y="1058"/>
                        <a:pt x="4" y="1078"/>
                      </a:cubicBezTo>
                      <a:cubicBezTo>
                        <a:pt x="0" y="1098"/>
                        <a:pt x="11" y="1119"/>
                        <a:pt x="30" y="1123"/>
                      </a:cubicBezTo>
                      <a:cubicBezTo>
                        <a:pt x="79" y="1135"/>
                        <a:pt x="128" y="1140"/>
                        <a:pt x="179" y="1140"/>
                      </a:cubicBezTo>
                      <a:cubicBezTo>
                        <a:pt x="347" y="1140"/>
                        <a:pt x="507" y="1074"/>
                        <a:pt x="626" y="954"/>
                      </a:cubicBezTo>
                      <a:cubicBezTo>
                        <a:pt x="746" y="834"/>
                        <a:pt x="813" y="676"/>
                        <a:pt x="813" y="507"/>
                      </a:cubicBezTo>
                      <a:cubicBezTo>
                        <a:pt x="813" y="400"/>
                        <a:pt x="786" y="295"/>
                        <a:pt x="736" y="203"/>
                      </a:cubicBez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dirty="0">
                    <a:solidFill>
                      <a:schemeClr val="bg1"/>
                    </a:solidFill>
                  </a:endParaRPr>
                </a:p>
              </p:txBody>
            </p:sp>
            <p:sp>
              <p:nvSpPr>
                <p:cNvPr id="32" name="Freeform 44"/>
                <p:cNvSpPr>
                  <a:spLocks noChangeArrowheads="1"/>
                </p:cNvSpPr>
                <p:nvPr>
                  <p:custDataLst>
                    <p:tags r:id="rId18"/>
                  </p:custDataLst>
                </p:nvPr>
              </p:nvSpPr>
              <p:spPr bwMode="auto">
                <a:xfrm>
                  <a:off x="1946912" y="3046958"/>
                  <a:ext cx="471098" cy="656605"/>
                </a:xfrm>
                <a:custGeom>
                  <a:avLst/>
                  <a:gdLst>
                    <a:gd name="T0" fmla="*/ 99972 w 852"/>
                    <a:gd name="T1" fmla="*/ 399312 h 1186"/>
                    <a:gd name="T2" fmla="*/ 66168 w 852"/>
                    <a:gd name="T3" fmla="*/ 399312 h 1186"/>
                    <a:gd name="T4" fmla="*/ 66168 w 852"/>
                    <a:gd name="T5" fmla="*/ 365106 h 1186"/>
                    <a:gd name="T6" fmla="*/ 99972 w 852"/>
                    <a:gd name="T7" fmla="*/ 365106 h 1186"/>
                    <a:gd name="T8" fmla="*/ 99972 w 852"/>
                    <a:gd name="T9" fmla="*/ 399312 h 1186"/>
                    <a:gd name="T10" fmla="*/ 106445 w 852"/>
                    <a:gd name="T11" fmla="*/ 338821 h 1186"/>
                    <a:gd name="T12" fmla="*/ 60055 w 852"/>
                    <a:gd name="T13" fmla="*/ 338821 h 1186"/>
                    <a:gd name="T14" fmla="*/ 60055 w 852"/>
                    <a:gd name="T15" fmla="*/ 338821 h 1186"/>
                    <a:gd name="T16" fmla="*/ 59695 w 852"/>
                    <a:gd name="T17" fmla="*/ 338821 h 1186"/>
                    <a:gd name="T18" fmla="*/ 59695 w 852"/>
                    <a:gd name="T19" fmla="*/ 338821 h 1186"/>
                    <a:gd name="T20" fmla="*/ 26611 w 852"/>
                    <a:gd name="T21" fmla="*/ 228281 h 1186"/>
                    <a:gd name="T22" fmla="*/ 26611 w 852"/>
                    <a:gd name="T23" fmla="*/ 228281 h 1186"/>
                    <a:gd name="T24" fmla="*/ 85587 w 852"/>
                    <a:gd name="T25" fmla="*/ 85695 h 1186"/>
                    <a:gd name="T26" fmla="*/ 85587 w 852"/>
                    <a:gd name="T27" fmla="*/ 85695 h 1186"/>
                    <a:gd name="T28" fmla="*/ 227993 w 852"/>
                    <a:gd name="T29" fmla="*/ 26645 h 1186"/>
                    <a:gd name="T30" fmla="*/ 227993 w 852"/>
                    <a:gd name="T31" fmla="*/ 26645 h 1186"/>
                    <a:gd name="T32" fmla="*/ 286969 w 852"/>
                    <a:gd name="T33" fmla="*/ 35646 h 1186"/>
                    <a:gd name="T34" fmla="*/ 286969 w 852"/>
                    <a:gd name="T35" fmla="*/ 35646 h 1186"/>
                    <a:gd name="T36" fmla="*/ 303511 w 852"/>
                    <a:gd name="T37" fmla="*/ 26645 h 1186"/>
                    <a:gd name="T38" fmla="*/ 303511 w 852"/>
                    <a:gd name="T39" fmla="*/ 26645 h 1186"/>
                    <a:gd name="T40" fmla="*/ 294880 w 852"/>
                    <a:gd name="T41" fmla="*/ 10082 h 1186"/>
                    <a:gd name="T42" fmla="*/ 294880 w 852"/>
                    <a:gd name="T43" fmla="*/ 10082 h 1186"/>
                    <a:gd name="T44" fmla="*/ 227993 w 852"/>
                    <a:gd name="T45" fmla="*/ 0 h 1186"/>
                    <a:gd name="T46" fmla="*/ 227993 w 852"/>
                    <a:gd name="T47" fmla="*/ 0 h 1186"/>
                    <a:gd name="T48" fmla="*/ 66528 w 852"/>
                    <a:gd name="T49" fmla="*/ 66612 h 1186"/>
                    <a:gd name="T50" fmla="*/ 66528 w 852"/>
                    <a:gd name="T51" fmla="*/ 66612 h 1186"/>
                    <a:gd name="T52" fmla="*/ 0 w 852"/>
                    <a:gd name="T53" fmla="*/ 228281 h 1186"/>
                    <a:gd name="T54" fmla="*/ 0 w 852"/>
                    <a:gd name="T55" fmla="*/ 228281 h 1186"/>
                    <a:gd name="T56" fmla="*/ 39557 w 852"/>
                    <a:gd name="T57" fmla="*/ 356104 h 1186"/>
                    <a:gd name="T58" fmla="*/ 39557 w 852"/>
                    <a:gd name="T59" fmla="*/ 356104 h 1186"/>
                    <a:gd name="T60" fmla="*/ 39557 w 852"/>
                    <a:gd name="T61" fmla="*/ 359345 h 1186"/>
                    <a:gd name="T62" fmla="*/ 39557 w 852"/>
                    <a:gd name="T63" fmla="*/ 405793 h 1186"/>
                    <a:gd name="T64" fmla="*/ 39557 w 852"/>
                    <a:gd name="T65" fmla="*/ 405793 h 1186"/>
                    <a:gd name="T66" fmla="*/ 60055 w 852"/>
                    <a:gd name="T67" fmla="*/ 426677 h 1186"/>
                    <a:gd name="T68" fmla="*/ 106445 w 852"/>
                    <a:gd name="T69" fmla="*/ 426677 h 1186"/>
                    <a:gd name="T70" fmla="*/ 106445 w 852"/>
                    <a:gd name="T71" fmla="*/ 426677 h 1186"/>
                    <a:gd name="T72" fmla="*/ 127302 w 852"/>
                    <a:gd name="T73" fmla="*/ 405793 h 1186"/>
                    <a:gd name="T74" fmla="*/ 127302 w 852"/>
                    <a:gd name="T75" fmla="*/ 359345 h 1186"/>
                    <a:gd name="T76" fmla="*/ 127302 w 852"/>
                    <a:gd name="T77" fmla="*/ 359345 h 1186"/>
                    <a:gd name="T78" fmla="*/ 106445 w 852"/>
                    <a:gd name="T79" fmla="*/ 338821 h 118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852" h="1186">
                      <a:moveTo>
                        <a:pt x="278" y="1109"/>
                      </a:moveTo>
                      <a:lnTo>
                        <a:pt x="184" y="1109"/>
                      </a:lnTo>
                      <a:lnTo>
                        <a:pt x="184" y="1014"/>
                      </a:lnTo>
                      <a:lnTo>
                        <a:pt x="278" y="1014"/>
                      </a:lnTo>
                      <a:lnTo>
                        <a:pt x="278" y="1109"/>
                      </a:lnTo>
                      <a:close/>
                      <a:moveTo>
                        <a:pt x="296" y="941"/>
                      </a:moveTo>
                      <a:lnTo>
                        <a:pt x="167" y="941"/>
                      </a:lnTo>
                      <a:cubicBezTo>
                        <a:pt x="166" y="941"/>
                        <a:pt x="166" y="941"/>
                        <a:pt x="166" y="941"/>
                      </a:cubicBezTo>
                      <a:cubicBezTo>
                        <a:pt x="105" y="848"/>
                        <a:pt x="74" y="743"/>
                        <a:pt x="74" y="634"/>
                      </a:cubicBezTo>
                      <a:cubicBezTo>
                        <a:pt x="74" y="485"/>
                        <a:pt x="132" y="343"/>
                        <a:pt x="238" y="238"/>
                      </a:cubicBezTo>
                      <a:cubicBezTo>
                        <a:pt x="343" y="132"/>
                        <a:pt x="484" y="74"/>
                        <a:pt x="634" y="74"/>
                      </a:cubicBezTo>
                      <a:cubicBezTo>
                        <a:pt x="690" y="74"/>
                        <a:pt x="745" y="83"/>
                        <a:pt x="798" y="99"/>
                      </a:cubicBezTo>
                      <a:cubicBezTo>
                        <a:pt x="818" y="105"/>
                        <a:pt x="838" y="93"/>
                        <a:pt x="844" y="74"/>
                      </a:cubicBezTo>
                      <a:cubicBezTo>
                        <a:pt x="851" y="55"/>
                        <a:pt x="839" y="34"/>
                        <a:pt x="820" y="28"/>
                      </a:cubicBezTo>
                      <a:cubicBezTo>
                        <a:pt x="760" y="9"/>
                        <a:pt x="697" y="0"/>
                        <a:pt x="634" y="0"/>
                      </a:cubicBezTo>
                      <a:cubicBezTo>
                        <a:pt x="465" y="0"/>
                        <a:pt x="305" y="65"/>
                        <a:pt x="185" y="185"/>
                      </a:cubicBezTo>
                      <a:cubicBezTo>
                        <a:pt x="65" y="305"/>
                        <a:pt x="0" y="464"/>
                        <a:pt x="0" y="634"/>
                      </a:cubicBezTo>
                      <a:cubicBezTo>
                        <a:pt x="0" y="761"/>
                        <a:pt x="38" y="884"/>
                        <a:pt x="110" y="989"/>
                      </a:cubicBezTo>
                      <a:cubicBezTo>
                        <a:pt x="110" y="992"/>
                        <a:pt x="110" y="995"/>
                        <a:pt x="110" y="998"/>
                      </a:cubicBezTo>
                      <a:lnTo>
                        <a:pt x="110" y="1127"/>
                      </a:lnTo>
                      <a:cubicBezTo>
                        <a:pt x="110" y="1158"/>
                        <a:pt x="135" y="1185"/>
                        <a:pt x="167" y="1185"/>
                      </a:cubicBezTo>
                      <a:lnTo>
                        <a:pt x="296" y="1185"/>
                      </a:lnTo>
                      <a:cubicBezTo>
                        <a:pt x="327" y="1185"/>
                        <a:pt x="354" y="1158"/>
                        <a:pt x="354" y="1127"/>
                      </a:cubicBezTo>
                      <a:lnTo>
                        <a:pt x="354" y="998"/>
                      </a:lnTo>
                      <a:cubicBezTo>
                        <a:pt x="354" y="966"/>
                        <a:pt x="327" y="941"/>
                        <a:pt x="296" y="941"/>
                      </a:cubicBez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dirty="0">
                    <a:solidFill>
                      <a:schemeClr val="bg1"/>
                    </a:solidFill>
                  </a:endParaRPr>
                </a:p>
              </p:txBody>
            </p:sp>
          </p:grpSp>
        </p:grpSp>
        <p:sp>
          <p:nvSpPr>
            <p:cNvPr id="9" name="8 Rectángulo"/>
            <p:cNvSpPr/>
            <p:nvPr>
              <p:custDataLst>
                <p:tags r:id="rId19"/>
              </p:custDataLst>
            </p:nvPr>
          </p:nvSpPr>
          <p:spPr>
            <a:xfrm>
              <a:off x="3446414" y="3611808"/>
              <a:ext cx="2722880" cy="614045"/>
            </a:xfrm>
            <a:prstGeom prst="rect">
              <a:avLst/>
            </a:prstGeom>
          </p:spPr>
          <p:txBody>
            <a:bodyPr wrap="none">
              <a:spAutoFit/>
            </a:bodyPr>
            <a:lstStyle/>
            <a:p>
              <a:r>
                <a:rPr lang="zh-CN" altLang="en-US" sz="2000" dirty="0">
                  <a:solidFill>
                    <a:schemeClr val="tx1">
                      <a:lumMod val="65000"/>
                      <a:lumOff val="35000"/>
                    </a:schemeClr>
                  </a:solidFill>
                  <a:latin typeface="Rockwell" panose="02060603020205020403" pitchFamily="18" charset="0"/>
                </a:rPr>
                <a:t>获取连贯和可靠的数据</a:t>
              </a:r>
              <a:endParaRPr lang="en-US" sz="2000" dirty="0">
                <a:solidFill>
                  <a:schemeClr val="tx1">
                    <a:lumMod val="65000"/>
                    <a:lumOff val="35000"/>
                  </a:schemeClr>
                </a:solidFill>
                <a:latin typeface="Rockwell" panose="02060603020205020403" pitchFamily="18" charset="0"/>
              </a:endParaRPr>
            </a:p>
            <a:p>
              <a:endParaRPr lang="es-MX" sz="1400" dirty="0">
                <a:solidFill>
                  <a:schemeClr val="tx1">
                    <a:lumMod val="65000"/>
                    <a:lumOff val="35000"/>
                  </a:schemeClr>
                </a:solidFill>
                <a:latin typeface="Rockwell" panose="02060603020205020403" pitchFamily="18" charset="0"/>
              </a:endParaRPr>
            </a:p>
          </p:txBody>
        </p:sp>
      </p:grpSp>
      <p:pic>
        <p:nvPicPr>
          <p:cNvPr id="65" name="Picture 2" descr="C:\Users\mater\Documents\1. IOFI\FORMATOS\LOGOS\IOFI logo NEW.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1125447" y="5906607"/>
            <a:ext cx="733251" cy="7207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ter\Documents\1. IOFI\FORMATOS\LOGOS\IOFI logo NEW.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1125447" y="5906607"/>
            <a:ext cx="733251" cy="720763"/>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1"/>
          <p:cNvSpPr txBox="1"/>
          <p:nvPr/>
        </p:nvSpPr>
        <p:spPr>
          <a:xfrm>
            <a:off x="2057702" y="188640"/>
            <a:ext cx="8153400" cy="6858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dirty="0">
                <a:solidFill>
                  <a:schemeClr val="accent3"/>
                </a:solidFill>
                <a:latin typeface="Rockwell" panose="02060603020205020403" pitchFamily="18" charset="0"/>
              </a:rPr>
              <a:t>调查内容？</a:t>
            </a:r>
            <a:endParaRPr lang="es-ES" dirty="0">
              <a:solidFill>
                <a:schemeClr val="accent3"/>
              </a:solidFill>
              <a:latin typeface="Rockwell" panose="02060603020205020403" pitchFamily="18" charset="0"/>
            </a:endParaRPr>
          </a:p>
          <a:p>
            <a:endParaRPr lang="es-ES" sz="2000" dirty="0">
              <a:solidFill>
                <a:schemeClr val="accent3"/>
              </a:solidFill>
              <a:latin typeface="Rockwell" panose="02060603020205020403" pitchFamily="18" charset="0"/>
            </a:endParaRPr>
          </a:p>
        </p:txBody>
      </p:sp>
      <p:sp>
        <p:nvSpPr>
          <p:cNvPr id="5" name="CuadroTexto 6"/>
          <p:cNvSpPr txBox="1"/>
          <p:nvPr/>
        </p:nvSpPr>
        <p:spPr>
          <a:xfrm>
            <a:off x="1620391" y="1311732"/>
            <a:ext cx="9343863" cy="675640"/>
          </a:xfrm>
          <a:prstGeom prst="rect">
            <a:avLst/>
          </a:prstGeom>
          <a:noFill/>
        </p:spPr>
        <p:txBody>
          <a:bodyPr wrap="square" rtlCol="0">
            <a:spAutoFit/>
          </a:bodyPr>
          <a:lstStyle/>
          <a:p>
            <a:pPr algn="ctr"/>
            <a:r>
              <a:rPr lang="zh-CN" altLang="en-US" sz="2200" dirty="0">
                <a:solidFill>
                  <a:schemeClr val="tx1">
                    <a:lumMod val="65000"/>
                    <a:lumOff val="35000"/>
                  </a:schemeClr>
                </a:solidFill>
                <a:latin typeface="Rockwell" panose="02060603020205020403" pitchFamily="18" charset="0"/>
              </a:rPr>
              <a:t>香料物质在</a:t>
            </a:r>
            <a:r>
              <a:rPr lang="en-US" altLang="zh-CN" sz="2200" dirty="0">
                <a:solidFill>
                  <a:schemeClr val="tx1">
                    <a:lumMod val="65000"/>
                    <a:lumOff val="35000"/>
                  </a:schemeClr>
                </a:solidFill>
                <a:latin typeface="Rockwell" panose="02060603020205020403" pitchFamily="18" charset="0"/>
              </a:rPr>
              <a:t>2025</a:t>
            </a:r>
            <a:r>
              <a:rPr lang="zh-CN" altLang="en-US" sz="2200" dirty="0">
                <a:solidFill>
                  <a:schemeClr val="tx1">
                    <a:lumMod val="65000"/>
                    <a:lumOff val="35000"/>
                  </a:schemeClr>
                </a:solidFill>
                <a:latin typeface="Rockwell" panose="02060603020205020403" pitchFamily="18" charset="0"/>
              </a:rPr>
              <a:t>年一年内每个公司的用量</a:t>
            </a:r>
            <a:r>
              <a:rPr lang="en-US" altLang="zh-CN" sz="2200" dirty="0">
                <a:solidFill>
                  <a:schemeClr val="tx1">
                    <a:lumMod val="65000"/>
                    <a:lumOff val="35000"/>
                  </a:schemeClr>
                </a:solidFill>
                <a:latin typeface="Rockwell" panose="02060603020205020403" pitchFamily="18" charset="0"/>
              </a:rPr>
              <a:t>/</a:t>
            </a:r>
            <a:r>
              <a:rPr lang="zh-CN" altLang="en-US" sz="2200" dirty="0">
                <a:solidFill>
                  <a:schemeClr val="tx1">
                    <a:lumMod val="65000"/>
                    <a:lumOff val="35000"/>
                  </a:schemeClr>
                </a:solidFill>
                <a:latin typeface="Rockwell" panose="02060603020205020403" pitchFamily="18" charset="0"/>
              </a:rPr>
              <a:t>销售量（公斤） 。</a:t>
            </a:r>
            <a:endParaRPr lang="en-US" sz="2200" dirty="0">
              <a:solidFill>
                <a:schemeClr val="tx1">
                  <a:lumMod val="65000"/>
                  <a:lumOff val="35000"/>
                </a:schemeClr>
              </a:solidFill>
              <a:latin typeface="Rockwell" panose="02060603020205020403" pitchFamily="18" charset="0"/>
            </a:endParaRPr>
          </a:p>
          <a:p>
            <a:pPr algn="ctr"/>
            <a:endParaRPr lang="es-ES" sz="1600" dirty="0">
              <a:solidFill>
                <a:schemeClr val="tx1">
                  <a:lumMod val="65000"/>
                  <a:lumOff val="35000"/>
                </a:schemeClr>
              </a:solidFill>
              <a:latin typeface="Rockwell" panose="02060603020205020403" pitchFamily="18" charset="0"/>
            </a:endParaRPr>
          </a:p>
        </p:txBody>
      </p:sp>
      <p:graphicFrame>
        <p:nvGraphicFramePr>
          <p:cNvPr id="10" name="9 Diagrama"/>
          <p:cNvGraphicFramePr/>
          <p:nvPr/>
        </p:nvGraphicFramePr>
        <p:xfrm>
          <a:off x="2290222" y="3212976"/>
          <a:ext cx="7920880" cy="34143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10 CuadroTexto"/>
          <p:cNvSpPr txBox="1"/>
          <p:nvPr/>
        </p:nvSpPr>
        <p:spPr>
          <a:xfrm>
            <a:off x="2748334" y="2401624"/>
            <a:ext cx="7004655" cy="645160"/>
          </a:xfrm>
          <a:prstGeom prst="rect">
            <a:avLst/>
          </a:prstGeom>
          <a:noFill/>
        </p:spPr>
        <p:txBody>
          <a:bodyPr wrap="square" rtlCol="0">
            <a:spAutoFit/>
          </a:bodyPr>
          <a:lstStyle/>
          <a:p>
            <a:pPr algn="ctr"/>
            <a:r>
              <a:rPr lang="zh-CN" altLang="en-US" sz="2200" dirty="0">
                <a:solidFill>
                  <a:schemeClr val="tx1">
                    <a:lumMod val="65000"/>
                    <a:lumOff val="35000"/>
                  </a:schemeClr>
                </a:solidFill>
                <a:latin typeface="Rockwell" panose="02060603020205020403" pitchFamily="18" charset="0"/>
              </a:rPr>
              <a:t>调查包含两个物质名单、共计</a:t>
            </a:r>
            <a:r>
              <a:rPr lang="en-US" altLang="zh-CN" sz="2200" dirty="0">
                <a:solidFill>
                  <a:schemeClr val="tx1">
                    <a:lumMod val="65000"/>
                    <a:lumOff val="35000"/>
                  </a:schemeClr>
                </a:solidFill>
                <a:latin typeface="Rockwell" panose="02060603020205020403" pitchFamily="18" charset="0"/>
              </a:rPr>
              <a:t>3000</a:t>
            </a:r>
            <a:r>
              <a:rPr lang="zh-CN" altLang="en-US" sz="2200" dirty="0">
                <a:solidFill>
                  <a:schemeClr val="tx1">
                    <a:lumMod val="65000"/>
                    <a:lumOff val="35000"/>
                  </a:schemeClr>
                </a:solidFill>
                <a:latin typeface="Rockwell" panose="02060603020205020403" pitchFamily="18" charset="0"/>
              </a:rPr>
              <a:t>多个物质（如下）。</a:t>
            </a:r>
            <a:endParaRPr lang="en-US" sz="2200" dirty="0">
              <a:solidFill>
                <a:schemeClr val="tx1">
                  <a:lumMod val="65000"/>
                  <a:lumOff val="35000"/>
                </a:schemeClr>
              </a:solidFill>
              <a:latin typeface="Rockwell" panose="02060603020205020403" pitchFamily="18" charset="0"/>
            </a:endParaRPr>
          </a:p>
          <a:p>
            <a:pPr algn="ctr"/>
            <a:endParaRPr lang="es-MX" sz="1400" dirty="0">
              <a:solidFill>
                <a:schemeClr val="tx1">
                  <a:lumMod val="65000"/>
                  <a:lumOff val="35000"/>
                </a:schemeClr>
              </a:solidFill>
              <a:latin typeface="Rockwell" panose="02060603020205020403" pitchFamily="18" charset="0"/>
            </a:endParaRPr>
          </a:p>
        </p:txBody>
      </p:sp>
      <p:sp>
        <p:nvSpPr>
          <p:cNvPr id="12" name="11 Abrir llave"/>
          <p:cNvSpPr/>
          <p:nvPr/>
        </p:nvSpPr>
        <p:spPr>
          <a:xfrm rot="5400000">
            <a:off x="6123597" y="-1181847"/>
            <a:ext cx="306346" cy="9050006"/>
          </a:xfrm>
          <a:prstGeom prst="leftBrace">
            <a:avLst>
              <a:gd name="adj1" fmla="val 58569"/>
              <a:gd name="adj2" fmla="val 50218"/>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s-MX"/>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56295" y="548680"/>
            <a:ext cx="7704856" cy="768350"/>
          </a:xfrm>
          <a:prstGeom prst="rect">
            <a:avLst/>
          </a:prstGeom>
          <a:noFill/>
        </p:spPr>
        <p:txBody>
          <a:bodyPr wrap="square" rtlCol="0">
            <a:spAutoFit/>
          </a:bodyPr>
          <a:lstStyle/>
          <a:p>
            <a:r>
              <a:rPr lang="zh-CN" altLang="en-US" sz="4400" dirty="0">
                <a:solidFill>
                  <a:schemeClr val="accent3"/>
                </a:solidFill>
                <a:latin typeface="Rockwell" panose="02060603020205020403" pitchFamily="18" charset="0"/>
              </a:rPr>
              <a:t>哪些属于应报数据？</a:t>
            </a:r>
            <a:endParaRPr lang="en-US" sz="1600" dirty="0">
              <a:solidFill>
                <a:schemeClr val="accent3"/>
              </a:solidFill>
              <a:latin typeface="Rockwell" panose="02060603020205020403" pitchFamily="18" charset="0"/>
            </a:endParaRPr>
          </a:p>
        </p:txBody>
      </p:sp>
      <p:sp>
        <p:nvSpPr>
          <p:cNvPr id="3" name="2 Rectángulo"/>
          <p:cNvSpPr/>
          <p:nvPr/>
        </p:nvSpPr>
        <p:spPr>
          <a:xfrm>
            <a:off x="612279" y="1700808"/>
            <a:ext cx="11017224" cy="2676525"/>
          </a:xfrm>
          <a:prstGeom prst="rect">
            <a:avLst/>
          </a:prstGeom>
        </p:spPr>
        <p:txBody>
          <a:bodyPr wrap="square">
            <a:spAutoFit/>
          </a:bodyPr>
          <a:lstStyle/>
          <a:p>
            <a:pPr marL="514350" lvl="0" indent="-514350">
              <a:buClr>
                <a:srgbClr val="CC0000"/>
              </a:buClr>
              <a:buFont typeface="+mj-lt"/>
              <a:buAutoNum type="arabicPeriod"/>
            </a:pPr>
            <a:r>
              <a:rPr lang="zh-CN" altLang="en-US" sz="2200" dirty="0">
                <a:solidFill>
                  <a:schemeClr val="tx1">
                    <a:lumMod val="65000"/>
                    <a:lumOff val="35000"/>
                  </a:schemeClr>
                </a:solidFill>
                <a:latin typeface="Rockwell" panose="02060603020205020403" pitchFamily="18" charset="0"/>
              </a:rPr>
              <a:t>直接参与产生、修饰或提高食品香味的单体成分或香精，包括那些直接销售给下游食品饮料企业用于生、修饰或提高食品香味的成分。</a:t>
            </a:r>
            <a:endParaRPr lang="zh-CN" altLang="en-US" sz="2200" dirty="0">
              <a:solidFill>
                <a:schemeClr val="tx1">
                  <a:lumMod val="65000"/>
                  <a:lumOff val="35000"/>
                </a:schemeClr>
              </a:solidFill>
              <a:latin typeface="Rockwell" panose="02060603020205020403" pitchFamily="18" charset="0"/>
            </a:endParaRPr>
          </a:p>
          <a:p>
            <a:pPr marL="514350" lvl="0" indent="-514350">
              <a:buClr>
                <a:srgbClr val="CC0000"/>
              </a:buClr>
              <a:buFont typeface="+mj-lt"/>
              <a:buAutoNum type="arabicPeriod"/>
            </a:pPr>
            <a:endParaRPr lang="en-US" altLang="zh-CN" sz="2200" dirty="0">
              <a:solidFill>
                <a:schemeClr val="tx1">
                  <a:lumMod val="65000"/>
                  <a:lumOff val="35000"/>
                </a:schemeClr>
              </a:solidFill>
              <a:latin typeface="Rockwell" panose="02060603020205020403" pitchFamily="18" charset="0"/>
            </a:endParaRPr>
          </a:p>
          <a:p>
            <a:pPr marL="514350" indent="-514350">
              <a:buClr>
                <a:srgbClr val="CC0000"/>
              </a:buClr>
              <a:buFont typeface="+mj-lt"/>
              <a:buAutoNum type="arabicPeriod"/>
            </a:pPr>
            <a:r>
              <a:rPr lang="zh-CN" altLang="en-US" sz="2200" dirty="0">
                <a:solidFill>
                  <a:schemeClr val="tx1">
                    <a:lumMod val="65000"/>
                    <a:lumOff val="35000"/>
                  </a:schemeClr>
                </a:solidFill>
                <a:latin typeface="Rockwell" panose="02060603020205020403" pitchFamily="18" charset="0"/>
              </a:rPr>
              <a:t>仅限于在调查区域内使用或销售的物质（即中国境内）。</a:t>
            </a:r>
            <a:endParaRPr lang="en-US" sz="2200" dirty="0">
              <a:solidFill>
                <a:schemeClr val="tx1">
                  <a:lumMod val="65000"/>
                  <a:lumOff val="35000"/>
                </a:schemeClr>
              </a:solidFill>
              <a:latin typeface="Rockwell" panose="02060603020205020403" pitchFamily="18" charset="0"/>
            </a:endParaRPr>
          </a:p>
          <a:p>
            <a:pPr marL="514350" lvl="0" indent="-514350">
              <a:buClr>
                <a:srgbClr val="CC0000"/>
              </a:buClr>
              <a:buFont typeface="+mj-lt"/>
              <a:buAutoNum type="arabicPeriod"/>
            </a:pPr>
            <a:endParaRPr lang="en-US" sz="2200" dirty="0">
              <a:solidFill>
                <a:schemeClr val="tx1">
                  <a:lumMod val="65000"/>
                  <a:lumOff val="35000"/>
                </a:schemeClr>
              </a:solidFill>
              <a:latin typeface="Rockwell" panose="02060603020205020403" pitchFamily="18" charset="0"/>
            </a:endParaRPr>
          </a:p>
          <a:p>
            <a:pPr marL="514350" lvl="0" indent="-514350">
              <a:buClr>
                <a:srgbClr val="CC0000"/>
              </a:buClr>
              <a:buFont typeface="+mj-lt"/>
              <a:buAutoNum type="arabicPeriod"/>
            </a:pPr>
            <a:r>
              <a:rPr lang="zh-CN" altLang="en-US" sz="2200" dirty="0">
                <a:solidFill>
                  <a:schemeClr val="tx1">
                    <a:lumMod val="65000"/>
                    <a:lumOff val="35000"/>
                  </a:schemeClr>
                </a:solidFill>
                <a:latin typeface="Rockwell" panose="02060603020205020403" pitchFamily="18" charset="0"/>
              </a:rPr>
              <a:t>如果物质是经过稀释的，则报告数据应去掉溶剂部分。例如，正己烷（</a:t>
            </a:r>
            <a:r>
              <a:rPr lang="en-US" altLang="zh-CN" sz="2200" dirty="0">
                <a:solidFill>
                  <a:schemeClr val="tx1">
                    <a:lumMod val="65000"/>
                    <a:lumOff val="35000"/>
                  </a:schemeClr>
                </a:solidFill>
                <a:latin typeface="Rockwell" panose="02060603020205020403" pitchFamily="18" charset="0"/>
              </a:rPr>
              <a:t>10%</a:t>
            </a:r>
            <a:r>
              <a:rPr lang="zh-CN" altLang="en-US" sz="2200" dirty="0">
                <a:solidFill>
                  <a:schemeClr val="tx1">
                    <a:lumMod val="65000"/>
                    <a:lumOff val="35000"/>
                  </a:schemeClr>
                </a:solidFill>
                <a:latin typeface="Rockwell" panose="02060603020205020403" pitchFamily="18" charset="0"/>
              </a:rPr>
              <a:t>乙醇稀释液）用量应当按照总量的十分之一报告。</a:t>
            </a:r>
            <a:endParaRPr lang="en-US" sz="2200" dirty="0">
              <a:solidFill>
                <a:schemeClr val="tx1">
                  <a:lumMod val="65000"/>
                  <a:lumOff val="35000"/>
                </a:schemeClr>
              </a:solidFill>
              <a:latin typeface="Rockwell" panose="02060603020205020403" pitchFamily="18" charset="0"/>
            </a:endParaRPr>
          </a:p>
          <a:p>
            <a:pPr lvl="1">
              <a:buClr>
                <a:srgbClr val="CC0000"/>
              </a:buClr>
            </a:pPr>
            <a:endParaRPr lang="en-US" sz="1400" dirty="0">
              <a:solidFill>
                <a:schemeClr val="tx1">
                  <a:lumMod val="65000"/>
                  <a:lumOff val="35000"/>
                </a:schemeClr>
              </a:solidFill>
              <a:latin typeface="Rockwell" panose="02060603020205020403" pitchFamily="18" charset="0"/>
            </a:endParaRPr>
          </a:p>
        </p:txBody>
      </p:sp>
      <p:pic>
        <p:nvPicPr>
          <p:cNvPr id="5" name="Picture 2" descr="C:\Users\mater\Documents\1. IOFI\FORMATOS\LOGOS\IOFI logo NEW.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1125447" y="5906607"/>
            <a:ext cx="733251" cy="7207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56295" y="260648"/>
            <a:ext cx="7704856" cy="1076325"/>
          </a:xfrm>
          <a:prstGeom prst="rect">
            <a:avLst/>
          </a:prstGeom>
          <a:noFill/>
        </p:spPr>
        <p:txBody>
          <a:bodyPr wrap="square" rtlCol="0">
            <a:spAutoFit/>
          </a:bodyPr>
          <a:lstStyle/>
          <a:p>
            <a:r>
              <a:rPr lang="zh-CN" altLang="en-US" sz="4400" dirty="0">
                <a:solidFill>
                  <a:schemeClr val="accent3"/>
                </a:solidFill>
                <a:latin typeface="Rockwell" panose="02060603020205020403" pitchFamily="18" charset="0"/>
              </a:rPr>
              <a:t>哪些数据</a:t>
            </a:r>
            <a:r>
              <a:rPr lang="zh-CN" altLang="en-US" sz="4400" dirty="0">
                <a:solidFill>
                  <a:schemeClr val="tx2"/>
                </a:solidFill>
                <a:latin typeface="Rockwell" panose="02060603020205020403" pitchFamily="18" charset="0"/>
              </a:rPr>
              <a:t>不</a:t>
            </a:r>
            <a:r>
              <a:rPr lang="zh-CN" altLang="en-US" sz="4400" dirty="0">
                <a:solidFill>
                  <a:schemeClr val="accent3"/>
                </a:solidFill>
                <a:latin typeface="Rockwell" panose="02060603020205020403" pitchFamily="18" charset="0"/>
              </a:rPr>
              <a:t>应报？</a:t>
            </a:r>
            <a:endParaRPr lang="en-US" sz="4400" dirty="0">
              <a:solidFill>
                <a:schemeClr val="accent3"/>
              </a:solidFill>
              <a:latin typeface="Rockwell" panose="02060603020205020403" pitchFamily="18" charset="0"/>
            </a:endParaRPr>
          </a:p>
          <a:p>
            <a:endParaRPr lang="en-US" sz="2000" dirty="0">
              <a:solidFill>
                <a:schemeClr val="accent3"/>
              </a:solidFill>
              <a:latin typeface="Rockwell" panose="02060603020205020403" pitchFamily="18" charset="0"/>
            </a:endParaRPr>
          </a:p>
        </p:txBody>
      </p:sp>
      <p:sp>
        <p:nvSpPr>
          <p:cNvPr id="3" name="Rectángulo 2"/>
          <p:cNvSpPr/>
          <p:nvPr/>
        </p:nvSpPr>
        <p:spPr>
          <a:xfrm>
            <a:off x="1044326" y="1484784"/>
            <a:ext cx="10447745" cy="3938270"/>
          </a:xfrm>
          <a:prstGeom prst="rect">
            <a:avLst/>
          </a:prstGeom>
        </p:spPr>
        <p:txBody>
          <a:bodyPr wrap="square">
            <a:spAutoFit/>
          </a:bodyPr>
          <a:lstStyle/>
          <a:p>
            <a:pPr marL="457200" lvl="0" indent="-457200">
              <a:buClr>
                <a:srgbClr val="CC0000"/>
              </a:buClr>
              <a:buFont typeface="+mj-lt"/>
              <a:buAutoNum type="arabicPeriod"/>
            </a:pPr>
            <a:r>
              <a:rPr lang="zh-CN" altLang="en-US" sz="2000" b="1" dirty="0">
                <a:latin typeface="+mn-ea"/>
                <a:sym typeface="+mn-ea"/>
              </a:rPr>
              <a:t>如果该成分原样出售给其他香精香料公司。</a:t>
            </a:r>
            <a:endParaRPr lang="en-US" altLang="zh-CN" sz="2000" b="1" dirty="0">
              <a:latin typeface="+mn-ea"/>
            </a:endParaRPr>
          </a:p>
          <a:p>
            <a:pPr marL="457200" lvl="0" indent="-457200">
              <a:buClr>
                <a:srgbClr val="CC0000"/>
              </a:buClr>
              <a:buFont typeface="+mj-lt"/>
              <a:buAutoNum type="arabicPeriod"/>
            </a:pPr>
            <a:endParaRPr lang="es-ES_tradnl" sz="2000" dirty="0">
              <a:solidFill>
                <a:schemeClr val="tx1">
                  <a:lumMod val="65000"/>
                  <a:lumOff val="35000"/>
                </a:schemeClr>
              </a:solidFill>
              <a:latin typeface="Rockwell" panose="02060603020205020403" pitchFamily="18" charset="0"/>
            </a:endParaRPr>
          </a:p>
          <a:p>
            <a:pPr marL="457200" lvl="0" indent="-457200">
              <a:buClr>
                <a:srgbClr val="CC0000"/>
              </a:buClr>
              <a:buFont typeface="+mj-lt"/>
              <a:buAutoNum type="arabicPeriod"/>
            </a:pPr>
            <a:r>
              <a:rPr lang="zh-CN" altLang="en-US" sz="2000" b="1" dirty="0">
                <a:latin typeface="+mn-ea"/>
                <a:sym typeface="+mn-ea"/>
              </a:rPr>
              <a:t>不需要报告用于非人类食品应用的香料的用量</a:t>
            </a:r>
            <a:r>
              <a:rPr lang="en-US" altLang="zh-CN" sz="2000" b="1" dirty="0">
                <a:latin typeface="+mn-ea"/>
                <a:sym typeface="+mn-ea"/>
              </a:rPr>
              <a:t>[</a:t>
            </a:r>
            <a:r>
              <a:rPr lang="zh-CN" altLang="en-US" sz="2000" b="1" dirty="0">
                <a:latin typeface="+mn-ea"/>
                <a:sym typeface="+mn-ea"/>
              </a:rPr>
              <a:t>例如：药品或非处方药品（包括医疗器械）、口腔卫生产品、烟草和相关产品、动物饲料和宠物食品、日化香精</a:t>
            </a:r>
            <a:r>
              <a:rPr lang="en-US" altLang="zh-CN" sz="2000" b="1" dirty="0">
                <a:latin typeface="+mn-ea"/>
                <a:sym typeface="+mn-ea"/>
              </a:rPr>
              <a:t>]</a:t>
            </a:r>
            <a:r>
              <a:rPr lang="zh-CN" altLang="en-US" sz="2000" b="1" dirty="0">
                <a:latin typeface="+mn-ea"/>
                <a:sym typeface="+mn-ea"/>
              </a:rPr>
              <a:t>。</a:t>
            </a:r>
            <a:endParaRPr lang="en-US" altLang="zh-CN" sz="2000" b="1" dirty="0">
              <a:latin typeface="+mn-ea"/>
            </a:endParaRPr>
          </a:p>
          <a:p>
            <a:pPr marL="457200" lvl="0" indent="-457200">
              <a:buClr>
                <a:srgbClr val="CC0000"/>
              </a:buClr>
              <a:buFont typeface="+mj-lt"/>
              <a:buAutoNum type="arabicPeriod"/>
            </a:pPr>
            <a:endParaRPr lang="es-ES" sz="2000" dirty="0">
              <a:solidFill>
                <a:schemeClr val="tx1">
                  <a:lumMod val="65000"/>
                  <a:lumOff val="35000"/>
                </a:schemeClr>
              </a:solidFill>
              <a:latin typeface="Rockwell" panose="02060603020205020403" pitchFamily="18" charset="0"/>
            </a:endParaRPr>
          </a:p>
          <a:p>
            <a:pPr marL="457200" lvl="0" indent="-457200">
              <a:buClr>
                <a:srgbClr val="CC0000"/>
              </a:buClr>
              <a:buFont typeface="+mj-lt"/>
              <a:buAutoNum type="arabicPeriod"/>
            </a:pPr>
            <a:r>
              <a:rPr lang="zh-CN" altLang="en-US" sz="2000" b="1" dirty="0">
                <a:latin typeface="+mn-ea"/>
                <a:sym typeface="+mn-ea"/>
              </a:rPr>
              <a:t>用于非食品用香精用途的成分的用量。例如，醋酸作为香料或香精溶剂时应报告其用量，用作腌制盐水时则不需报告其用量。</a:t>
            </a:r>
            <a:endParaRPr lang="en-US" altLang="zh-CN" sz="2000" b="1" dirty="0">
              <a:latin typeface="+mn-ea"/>
            </a:endParaRPr>
          </a:p>
          <a:p>
            <a:pPr marL="457200" lvl="0" indent="-457200">
              <a:buClr>
                <a:srgbClr val="CC0000"/>
              </a:buClr>
              <a:buFont typeface="+mj-lt"/>
              <a:buAutoNum type="arabicPeriod"/>
            </a:pPr>
            <a:endParaRPr lang="en-US" sz="2000" dirty="0">
              <a:solidFill>
                <a:schemeClr val="tx1">
                  <a:lumMod val="65000"/>
                  <a:lumOff val="35000"/>
                </a:schemeClr>
              </a:solidFill>
              <a:latin typeface="Rockwell" panose="02060603020205020403" pitchFamily="18" charset="0"/>
            </a:endParaRPr>
          </a:p>
          <a:p>
            <a:pPr marL="514350" indent="-514350" algn="just">
              <a:lnSpc>
                <a:spcPct val="150000"/>
              </a:lnSpc>
              <a:spcBef>
                <a:spcPts val="0"/>
              </a:spcBef>
              <a:buFont typeface="+mj-lt"/>
              <a:buAutoNum type="arabicPeriod"/>
            </a:pPr>
            <a:r>
              <a:rPr lang="zh-CN" altLang="en-US" sz="2000" b="1" dirty="0">
                <a:latin typeface="+mn-ea"/>
                <a:sym typeface="+mn-ea"/>
              </a:rPr>
              <a:t>用作制造其他香料的起始材料的香料。例如：</a:t>
            </a:r>
            <a:endParaRPr lang="en-US" altLang="zh-CN" sz="2000" b="1" dirty="0">
              <a:latin typeface="+mn-ea"/>
            </a:endParaRPr>
          </a:p>
          <a:p>
            <a:pPr marL="0" indent="0" algn="just">
              <a:lnSpc>
                <a:spcPct val="150000"/>
              </a:lnSpc>
              <a:spcBef>
                <a:spcPts val="0"/>
              </a:spcBef>
              <a:buNone/>
            </a:pPr>
            <a:r>
              <a:rPr lang="en-US" altLang="zh-CN" sz="2000" b="1" dirty="0">
                <a:latin typeface="+mn-ea"/>
                <a:sym typeface="+mn-ea"/>
              </a:rPr>
              <a:t>      </a:t>
            </a:r>
            <a:r>
              <a:rPr lang="zh-CN" altLang="en-US" sz="2000" b="1" dirty="0">
                <a:latin typeface="+mn-ea"/>
                <a:sym typeface="+mn-ea"/>
              </a:rPr>
              <a:t>氨基酸           热反应香料起始原料</a:t>
            </a:r>
            <a:endParaRPr lang="en-US" altLang="zh-CN" sz="2000" b="1" dirty="0">
              <a:latin typeface="+mn-ea"/>
            </a:endParaRPr>
          </a:p>
          <a:p>
            <a:pPr marL="0" indent="0" algn="just">
              <a:lnSpc>
                <a:spcPct val="150000"/>
              </a:lnSpc>
              <a:spcBef>
                <a:spcPts val="0"/>
              </a:spcBef>
              <a:buNone/>
            </a:pPr>
            <a:r>
              <a:rPr lang="en-US" altLang="zh-CN" sz="2000" b="1" dirty="0">
                <a:latin typeface="+mn-ea"/>
                <a:sym typeface="+mn-ea"/>
              </a:rPr>
              <a:t>      </a:t>
            </a:r>
            <a:r>
              <a:rPr lang="zh-CN" altLang="en-US" sz="2000" b="1" dirty="0">
                <a:latin typeface="+mn-ea"/>
                <a:sym typeface="+mn-ea"/>
              </a:rPr>
              <a:t>丁   酸           丁酸乙酯</a:t>
            </a:r>
            <a:endParaRPr lang="es-ES" sz="2000" dirty="0">
              <a:solidFill>
                <a:schemeClr val="tx1">
                  <a:lumMod val="65000"/>
                  <a:lumOff val="35000"/>
                </a:schemeClr>
              </a:solidFill>
              <a:latin typeface="Rockwell" panose="02060603020205020403" pitchFamily="18" charset="0"/>
            </a:endParaRPr>
          </a:p>
        </p:txBody>
      </p:sp>
      <p:pic>
        <p:nvPicPr>
          <p:cNvPr id="5" name="Picture 2" descr="C:\Users\mater\Documents\1. IOFI\FORMATOS\LOGOS\IOFI logo NEW.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1125447" y="5906607"/>
            <a:ext cx="733251" cy="720763"/>
          </a:xfrm>
          <a:prstGeom prst="rect">
            <a:avLst/>
          </a:prstGeom>
          <a:noFill/>
          <a:extLst>
            <a:ext uri="{909E8E84-426E-40DD-AFC4-6F175D3DCCD1}">
              <a14:hiddenFill xmlns:a14="http://schemas.microsoft.com/office/drawing/2010/main">
                <a:solidFill>
                  <a:srgbClr val="FFFFFF"/>
                </a:solidFill>
              </a14:hiddenFill>
            </a:ext>
          </a:extLst>
        </p:spPr>
      </p:pic>
      <p:sp>
        <p:nvSpPr>
          <p:cNvPr id="6" name="Shape"/>
          <p:cNvSpPr/>
          <p:nvPr/>
        </p:nvSpPr>
        <p:spPr>
          <a:xfrm>
            <a:off x="3398719" y="4721125"/>
            <a:ext cx="280929" cy="143354"/>
          </a:xfrm>
          <a:custGeom>
            <a:avLst/>
            <a:gdLst/>
            <a:ahLst/>
            <a:cxnLst>
              <a:cxn ang="0">
                <a:pos x="wd2" y="hd2"/>
              </a:cxn>
              <a:cxn ang="5400000">
                <a:pos x="wd2" y="hd2"/>
              </a:cxn>
              <a:cxn ang="10800000">
                <a:pos x="wd2" y="hd2"/>
              </a:cxn>
              <a:cxn ang="16200000">
                <a:pos x="wd2" y="hd2"/>
              </a:cxn>
            </a:cxnLst>
            <a:rect l="0" t="0" r="r" b="b"/>
            <a:pathLst>
              <a:path w="21600" h="21600" extrusionOk="0">
                <a:moveTo>
                  <a:pt x="16403" y="21600"/>
                </a:moveTo>
                <a:lnTo>
                  <a:pt x="16403" y="14691"/>
                </a:lnTo>
                <a:lnTo>
                  <a:pt x="0" y="14691"/>
                </a:lnTo>
                <a:lnTo>
                  <a:pt x="0" y="6909"/>
                </a:lnTo>
                <a:lnTo>
                  <a:pt x="16403" y="6909"/>
                </a:lnTo>
                <a:lnTo>
                  <a:pt x="16403" y="0"/>
                </a:lnTo>
                <a:lnTo>
                  <a:pt x="21600" y="10844"/>
                </a:lnTo>
                <a:lnTo>
                  <a:pt x="16403" y="21600"/>
                </a:lnTo>
              </a:path>
            </a:pathLst>
          </a:custGeom>
          <a:solidFill>
            <a:srgbClr val="CC0000"/>
          </a:solidFill>
          <a:ln w="12700">
            <a:miter lim="400000"/>
          </a:ln>
        </p:spPr>
        <p:txBody>
          <a:bodyPr lIns="60960" tIns="60960" rIns="60960" bIns="60960" anchor="ctr"/>
          <a:lstStyle/>
          <a:p>
            <a:pPr defTabSz="609600" hangingPunct="0">
              <a:defRPr/>
            </a:pPr>
            <a:r>
              <a:rPr lang="es-MX" sz="2400" kern="0" dirty="0">
                <a:solidFill>
                  <a:srgbClr val="000000"/>
                </a:solidFill>
                <a:latin typeface="Calibri" panose="020F0502020204030204"/>
                <a:cs typeface="Calibri" panose="020F0502020204030204"/>
                <a:sym typeface="Calibri" panose="020F0502020204030204"/>
              </a:rPr>
              <a:t> </a:t>
            </a:r>
            <a:endParaRPr sz="2400" kern="0" dirty="0">
              <a:solidFill>
                <a:srgbClr val="000000"/>
              </a:solidFill>
              <a:latin typeface="Calibri" panose="020F0502020204030204"/>
              <a:cs typeface="Calibri" panose="020F0502020204030204"/>
              <a:sym typeface="Calibri" panose="020F0502020204030204"/>
            </a:endParaRPr>
          </a:p>
        </p:txBody>
      </p:sp>
      <p:sp>
        <p:nvSpPr>
          <p:cNvPr id="7" name="Shape"/>
          <p:cNvSpPr/>
          <p:nvPr/>
        </p:nvSpPr>
        <p:spPr>
          <a:xfrm>
            <a:off x="3398718" y="5012548"/>
            <a:ext cx="280929" cy="143354"/>
          </a:xfrm>
          <a:custGeom>
            <a:avLst/>
            <a:gdLst/>
            <a:ahLst/>
            <a:cxnLst>
              <a:cxn ang="0">
                <a:pos x="wd2" y="hd2"/>
              </a:cxn>
              <a:cxn ang="5400000">
                <a:pos x="wd2" y="hd2"/>
              </a:cxn>
              <a:cxn ang="10800000">
                <a:pos x="wd2" y="hd2"/>
              </a:cxn>
              <a:cxn ang="16200000">
                <a:pos x="wd2" y="hd2"/>
              </a:cxn>
            </a:cxnLst>
            <a:rect l="0" t="0" r="r" b="b"/>
            <a:pathLst>
              <a:path w="21600" h="21600" extrusionOk="0">
                <a:moveTo>
                  <a:pt x="16403" y="21600"/>
                </a:moveTo>
                <a:lnTo>
                  <a:pt x="16403" y="14691"/>
                </a:lnTo>
                <a:lnTo>
                  <a:pt x="0" y="14691"/>
                </a:lnTo>
                <a:lnTo>
                  <a:pt x="0" y="6909"/>
                </a:lnTo>
                <a:lnTo>
                  <a:pt x="16403" y="6909"/>
                </a:lnTo>
                <a:lnTo>
                  <a:pt x="16403" y="0"/>
                </a:lnTo>
                <a:lnTo>
                  <a:pt x="21600" y="10844"/>
                </a:lnTo>
                <a:lnTo>
                  <a:pt x="16403" y="21600"/>
                </a:lnTo>
              </a:path>
            </a:pathLst>
          </a:custGeom>
          <a:solidFill>
            <a:srgbClr val="CC0000"/>
          </a:solidFill>
          <a:ln w="12700">
            <a:miter lim="400000"/>
          </a:ln>
        </p:spPr>
        <p:txBody>
          <a:bodyPr lIns="60960" tIns="60960" rIns="60960" bIns="60960" anchor="ctr"/>
          <a:lstStyle/>
          <a:p>
            <a:pPr defTabSz="609600" hangingPunct="0">
              <a:defRPr/>
            </a:pPr>
            <a:endParaRPr sz="2400" kern="0">
              <a:solidFill>
                <a:srgbClr val="000000"/>
              </a:solidFill>
              <a:latin typeface="Calibri" panose="020F0502020204030204"/>
              <a:cs typeface="Calibri" panose="020F0502020204030204"/>
              <a:sym typeface="Calibri" panose="020F0502020204030204"/>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a:bodyPr>
          <a:lstStyle/>
          <a:p>
            <a:r>
              <a:rPr lang="zh-CN" altLang="en-US" b="1" dirty="0">
                <a:latin typeface="+mj-ea"/>
              </a:rPr>
              <a:t>举例</a:t>
            </a:r>
            <a:endParaRPr lang="zh-CN" altLang="en-US" b="1" dirty="0">
              <a:latin typeface="+mj-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6251"/>
            <a:ext cx="12169775" cy="6840801"/>
          </a:xfrm>
          <a:prstGeom prst="rect">
            <a:avLst/>
          </a:prstGeom>
        </p:spPr>
      </p:pic>
    </p:spTree>
  </p:cSld>
  <p:clrMapOvr>
    <a:masterClrMapping/>
  </p:clrMapOvr>
</p:sld>
</file>

<file path=ppt/tags/tag1.xml><?xml version="1.0" encoding="utf-8"?>
<p:tagLst xmlns:p="http://schemas.openxmlformats.org/presentationml/2006/main">
  <p:tag name="KSO_WM_DIAGRAM_VIRTUALLY_FRAME" val="{&quot;height&quot;:144.64393700787406,&quot;left&quot;:195.6288976377952,&quot;top&quot;:167.44748031496061,&quot;width&quot;:326.10362204724413}"/>
</p:tagLst>
</file>

<file path=ppt/tags/tag10.xml><?xml version="1.0" encoding="utf-8"?>
<p:tagLst xmlns:p="http://schemas.openxmlformats.org/presentationml/2006/main">
  <p:tag name="KSO_WM_DIAGRAM_VIRTUALLY_FRAME" val="{&quot;height&quot;:144.64393700787406,&quot;left&quot;:195.6288976377952,&quot;top&quot;:167.44748031496061,&quot;width&quot;:326.10362204724413}"/>
</p:tagLst>
</file>

<file path=ppt/tags/tag11.xml><?xml version="1.0" encoding="utf-8"?>
<p:tagLst xmlns:p="http://schemas.openxmlformats.org/presentationml/2006/main">
  <p:tag name="KSO_WM_DIAGRAM_VIRTUALLY_FRAME" val="{&quot;height&quot;:144.64393700787406,&quot;left&quot;:195.6288976377952,&quot;top&quot;:167.44748031496061,&quot;width&quot;:326.10362204724413}"/>
</p:tagLst>
</file>

<file path=ppt/tags/tag12.xml><?xml version="1.0" encoding="utf-8"?>
<p:tagLst xmlns:p="http://schemas.openxmlformats.org/presentationml/2006/main">
  <p:tag name="KSO_WM_DIAGRAM_VIRTUALLY_FRAME" val="{&quot;height&quot;:144.64393700787406,&quot;left&quot;:195.6288976377952,&quot;top&quot;:167.44748031496061,&quot;width&quot;:326.10362204724413}"/>
</p:tagLst>
</file>

<file path=ppt/tags/tag13.xml><?xml version="1.0" encoding="utf-8"?>
<p:tagLst xmlns:p="http://schemas.openxmlformats.org/presentationml/2006/main">
  <p:tag name="KSO_WM_DIAGRAM_VIRTUALLY_FRAME" val="{&quot;height&quot;:144.64393700787406,&quot;left&quot;:195.6288976377952,&quot;top&quot;:167.44748031496061,&quot;width&quot;:326.10362204724413}"/>
</p:tagLst>
</file>

<file path=ppt/tags/tag14.xml><?xml version="1.0" encoding="utf-8"?>
<p:tagLst xmlns:p="http://schemas.openxmlformats.org/presentationml/2006/main">
  <p:tag name="KSO_WM_DIAGRAM_VIRTUALLY_FRAME" val="{&quot;height&quot;:144.64393700787406,&quot;left&quot;:195.6288976377952,&quot;top&quot;:167.44748031496061,&quot;width&quot;:326.10362204724413}"/>
</p:tagLst>
</file>

<file path=ppt/tags/tag15.xml><?xml version="1.0" encoding="utf-8"?>
<p:tagLst xmlns:p="http://schemas.openxmlformats.org/presentationml/2006/main">
  <p:tag name="KSO_WM_DIAGRAM_VIRTUALLY_FRAME" val="{&quot;height&quot;:144.64393700787406,&quot;left&quot;:195.6288976377952,&quot;top&quot;:167.44748031496061,&quot;width&quot;:326.10362204724413}"/>
</p:tagLst>
</file>

<file path=ppt/tags/tag16.xml><?xml version="1.0" encoding="utf-8"?>
<p:tagLst xmlns:p="http://schemas.openxmlformats.org/presentationml/2006/main">
  <p:tag name="KSO_WM_DIAGRAM_VIRTUALLY_FRAME" val="{&quot;height&quot;:144.64393700787406,&quot;left&quot;:195.6288976377952,&quot;top&quot;:167.44748031496061,&quot;width&quot;:326.10362204724413}"/>
</p:tagLst>
</file>

<file path=ppt/tags/tag17.xml><?xml version="1.0" encoding="utf-8"?>
<p:tagLst xmlns:p="http://schemas.openxmlformats.org/presentationml/2006/main">
  <p:tag name="KSO_WM_DIAGRAM_VIRTUALLY_FRAME" val="{&quot;height&quot;:144.64393700787406,&quot;left&quot;:195.6288976377952,&quot;top&quot;:167.44748031496061,&quot;width&quot;:326.10362204724413}"/>
</p:tagLst>
</file>

<file path=ppt/tags/tag18.xml><?xml version="1.0" encoding="utf-8"?>
<p:tagLst xmlns:p="http://schemas.openxmlformats.org/presentationml/2006/main">
  <p:tag name="KSO_WM_DIAGRAM_VIRTUALLY_FRAME" val="{&quot;height&quot;:144.64393700787406,&quot;left&quot;:195.6288976377952,&quot;top&quot;:167.44748031496061,&quot;width&quot;:326.10362204724413}"/>
</p:tagLst>
</file>

<file path=ppt/tags/tag19.xml><?xml version="1.0" encoding="utf-8"?>
<p:tagLst xmlns:p="http://schemas.openxmlformats.org/presentationml/2006/main">
  <p:tag name="KSO_WM_DIAGRAM_VIRTUALLY_FRAME" val="{&quot;height&quot;:144.64393700787406,&quot;left&quot;:195.6288976377952,&quot;top&quot;:167.44748031496061,&quot;width&quot;:326.10362204724413}"/>
</p:tagLst>
</file>

<file path=ppt/tags/tag2.xml><?xml version="1.0" encoding="utf-8"?>
<p:tagLst xmlns:p="http://schemas.openxmlformats.org/presentationml/2006/main">
  <p:tag name="KSO_WM_DIAGRAM_VIRTUALLY_FRAME" val="{&quot;height&quot;:144.64393700787406,&quot;left&quot;:195.6288976377952,&quot;top&quot;:167.44748031496061,&quot;width&quot;:326.10362204724413}"/>
</p:tagLst>
</file>

<file path=ppt/tags/tag3.xml><?xml version="1.0" encoding="utf-8"?>
<p:tagLst xmlns:p="http://schemas.openxmlformats.org/presentationml/2006/main">
  <p:tag name="KSO_WM_DIAGRAM_VIRTUALLY_FRAME" val="{&quot;height&quot;:144.64393700787406,&quot;left&quot;:195.6288976377952,&quot;top&quot;:167.44748031496061,&quot;width&quot;:326.10362204724413}"/>
</p:tagLst>
</file>

<file path=ppt/tags/tag4.xml><?xml version="1.0" encoding="utf-8"?>
<p:tagLst xmlns:p="http://schemas.openxmlformats.org/presentationml/2006/main">
  <p:tag name="KSO_WM_DIAGRAM_VIRTUALLY_FRAME" val="{&quot;height&quot;:144.64393700787406,&quot;left&quot;:195.6288976377952,&quot;top&quot;:167.44748031496061,&quot;width&quot;:326.10362204724413}"/>
</p:tagLst>
</file>

<file path=ppt/tags/tag5.xml><?xml version="1.0" encoding="utf-8"?>
<p:tagLst xmlns:p="http://schemas.openxmlformats.org/presentationml/2006/main">
  <p:tag name="KSO_WM_DIAGRAM_VIRTUALLY_FRAME" val="{&quot;height&quot;:144.64393700787406,&quot;left&quot;:195.6288976377952,&quot;top&quot;:167.44748031496061,&quot;width&quot;:326.10362204724413}"/>
</p:tagLst>
</file>

<file path=ppt/tags/tag6.xml><?xml version="1.0" encoding="utf-8"?>
<p:tagLst xmlns:p="http://schemas.openxmlformats.org/presentationml/2006/main">
  <p:tag name="KSO_WM_DIAGRAM_VIRTUALLY_FRAME" val="{&quot;height&quot;:144.64393700787406,&quot;left&quot;:195.6288976377952,&quot;top&quot;:167.44748031496061,&quot;width&quot;:326.10362204724413}"/>
</p:tagLst>
</file>

<file path=ppt/tags/tag7.xml><?xml version="1.0" encoding="utf-8"?>
<p:tagLst xmlns:p="http://schemas.openxmlformats.org/presentationml/2006/main">
  <p:tag name="KSO_WM_DIAGRAM_VIRTUALLY_FRAME" val="{&quot;height&quot;:144.64393700787406,&quot;left&quot;:195.6288976377952,&quot;top&quot;:167.44748031496061,&quot;width&quot;:326.10362204724413}"/>
</p:tagLst>
</file>

<file path=ppt/tags/tag8.xml><?xml version="1.0" encoding="utf-8"?>
<p:tagLst xmlns:p="http://schemas.openxmlformats.org/presentationml/2006/main">
  <p:tag name="KSO_WM_DIAGRAM_VIRTUALLY_FRAME" val="{&quot;height&quot;:144.64393700787406,&quot;left&quot;:195.6288976377952,&quot;top&quot;:167.44748031496061,&quot;width&quot;:326.10362204724413}"/>
</p:tagLst>
</file>

<file path=ppt/tags/tag9.xml><?xml version="1.0" encoding="utf-8"?>
<p:tagLst xmlns:p="http://schemas.openxmlformats.org/presentationml/2006/main">
  <p:tag name="KSO_WM_DIAGRAM_VIRTUALLY_FRAME" val="{&quot;height&quot;:144.64393700787406,&quot;left&quot;:195.6288976377952,&quot;top&quot;:167.44748031496061,&quot;width&quot;:326.10362204724413}"/>
</p:tagLst>
</file>

<file path=ppt/theme/theme1.xml><?xml version="1.0" encoding="utf-8"?>
<a:theme xmlns:a="http://schemas.openxmlformats.org/drawingml/2006/main" name="Tema de Office">
  <a:themeElements>
    <a:clrScheme name="Esenc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IOFI">
      <a:dk1>
        <a:srgbClr val="262626"/>
      </a:dk1>
      <a:lt1>
        <a:srgbClr val="FFFFFF"/>
      </a:lt1>
      <a:dk2>
        <a:srgbClr val="323F4F"/>
      </a:dk2>
      <a:lt2>
        <a:srgbClr val="D6DCE4"/>
      </a:lt2>
      <a:accent1>
        <a:srgbClr val="1791AF"/>
      </a:accent1>
      <a:accent2>
        <a:srgbClr val="F37326"/>
      </a:accent2>
      <a:accent3>
        <a:srgbClr val="D1232A"/>
      </a:accent3>
      <a:accent4>
        <a:srgbClr val="81C341"/>
      </a:accent4>
      <a:accent5>
        <a:srgbClr val="8F183B"/>
      </a:accent5>
      <a:accent6>
        <a:srgbClr val="EF3756"/>
      </a:accent6>
      <a:hlink>
        <a:srgbClr val="0563C1"/>
      </a:hlink>
      <a:folHlink>
        <a:srgbClr val="954F72"/>
      </a:folHlink>
    </a:clrScheme>
    <a:fontScheme name="IOFI">
      <a:majorFont>
        <a:latin typeface="Rockwel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1816</Words>
  <Application>WPS 演示</Application>
  <PresentationFormat>Custom</PresentationFormat>
  <Paragraphs>236</Paragraphs>
  <Slides>20</Slides>
  <Notes>2</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20</vt:i4>
      </vt:variant>
    </vt:vector>
  </HeadingPairs>
  <TitlesOfParts>
    <vt:vector size="33" baseType="lpstr">
      <vt:lpstr>Arial</vt:lpstr>
      <vt:lpstr>宋体</vt:lpstr>
      <vt:lpstr>Wingdings</vt:lpstr>
      <vt:lpstr>Times New Roman</vt:lpstr>
      <vt:lpstr>Rockwell</vt:lpstr>
      <vt:lpstr>Calibri Light</vt:lpstr>
      <vt:lpstr>Calibri</vt:lpstr>
      <vt:lpstr>微软雅黑</vt:lpstr>
      <vt:lpstr>Arial Unicode MS</vt:lpstr>
      <vt:lpstr>Calibri</vt:lpstr>
      <vt:lpstr>Calibri Light</vt:lpstr>
      <vt:lpstr>Tema de Office</vt:lpstr>
      <vt:lpstr>1_Office Theme</vt:lpstr>
      <vt:lpstr>2025 全球用量调查 Global Poundage Survey 2025 中国/CAFFCI</vt:lpstr>
      <vt:lpstr>PowerPoint 演示文稿</vt:lpstr>
      <vt:lpstr>IOFI Global Poundage Survey 2025</vt:lpstr>
      <vt:lpstr>PowerPoint 演示文稿</vt:lpstr>
      <vt:lpstr>PowerPoint 演示文稿</vt:lpstr>
      <vt:lpstr>PowerPoint 演示文稿</vt:lpstr>
      <vt:lpstr>PowerPoint 演示文稿</vt:lpstr>
      <vt:lpstr>举例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www.iofi.org</dc:title>
  <dc:creator>Teresa Sosa Reyes;IOFI (Jing Yi)</dc:creator>
  <cp:lastModifiedBy>郭峰</cp:lastModifiedBy>
  <cp:revision>141</cp:revision>
  <dcterms:created xsi:type="dcterms:W3CDTF">2020-01-13T14:12:00Z</dcterms:created>
  <dcterms:modified xsi:type="dcterms:W3CDTF">2026-05-09T02:24:07Z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2052-12.1.0.26375</vt:lpwstr>
  </property>
  <property fmtid="{D5CDD505-2E9C-101B-9397-08002B2CF9AE}" pid="3" name="ICV">
    <vt:lpwstr>C91A542260AF47BCBC4C535E562B3F15_12</vt:lpwstr>
  </property>
</Properties>
</file>